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15/06/2020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15/06/2020</a:t>
            </a:r>
          </a:p>
        </p:txBody>
      </p:sp>
      <p:sp>
        <p:nvSpPr>
          <p:cNvPr id="152" name="Group Meeting"/>
          <p:cNvSpPr txBox="1"/>
          <p:nvPr>
            <p:ph type="ctrTitle"/>
          </p:nvPr>
        </p:nvSpPr>
        <p:spPr>
          <a:xfrm>
            <a:off x="1206498" y="650859"/>
            <a:ext cx="21971004" cy="1718546"/>
          </a:xfrm>
          <a:prstGeom prst="rect">
            <a:avLst/>
          </a:prstGeom>
        </p:spPr>
        <p:txBody>
          <a:bodyPr/>
          <a:lstStyle>
            <a:lvl1pPr defTabSz="2243271">
              <a:defRPr spc="-213" sz="10672"/>
            </a:lvl1pPr>
          </a:lstStyle>
          <a:p>
            <a:pPr/>
            <a:r>
              <a:t>Group Meeting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MAE Loss : rec_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MAE Loss : rec_8</a:t>
            </a:r>
          </a:p>
        </p:txBody>
      </p:sp>
      <p:pic>
        <p:nvPicPr>
          <p:cNvPr id="181" name="Screenshot 2020-06-15 at 4.09.01 PM.png" descr="Screenshot 2020-06-15 at 4.09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5373" y="3172583"/>
            <a:ext cx="18505596" cy="9288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nomalous peaks 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Anomalous peaks :</a:t>
            </a:r>
          </a:p>
        </p:txBody>
      </p:sp>
      <p:pic>
        <p:nvPicPr>
          <p:cNvPr id="184" name="Screenshot 2020-06-15 at 4.11.00 PM.png" descr="Screenshot 2020-06-15 at 4.11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1799" y="3161206"/>
            <a:ext cx="15900401" cy="739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utline 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 :</a:t>
            </a:r>
          </a:p>
        </p:txBody>
      </p:sp>
      <p:sp>
        <p:nvSpPr>
          <p:cNvPr id="155" name="ECG-Anomaly Detection :"/>
          <p:cNvSpPr txBox="1"/>
          <p:nvPr>
            <p:ph type="body" idx="13"/>
          </p:nvPr>
        </p:nvSpPr>
        <p:spPr>
          <a:xfrm>
            <a:off x="1206499" y="2757789"/>
            <a:ext cx="21971001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ECG-Anomaly Detection :</a:t>
            </a:r>
          </a:p>
        </p:txBody>
      </p:sp>
      <p:sp>
        <p:nvSpPr>
          <p:cNvPr id="156" name="RMSE 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RMSE Approach</a:t>
            </a:r>
          </a:p>
          <a:p>
            <a:pPr/>
            <a:r>
              <a:t>LSTM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cing with RR-Distance 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Slicing with RR-Distance :</a:t>
            </a:r>
          </a:p>
        </p:txBody>
      </p:sp>
      <p:pic>
        <p:nvPicPr>
          <p:cNvPr id="159" name="Untitled Diagram.jpg" descr="Untitled Diagra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8581" y="3037137"/>
            <a:ext cx="21553264" cy="9808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MSE Approach 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RMSE Approach :</a:t>
            </a:r>
          </a:p>
        </p:txBody>
      </p:sp>
      <p:sp>
        <p:nvSpPr>
          <p:cNvPr id="162" name="Slide Subtit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Using Pan-tomkins algorithm we detect the R-Pea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Pan-tomkins algorithm we detect the R-Peaks  </a:t>
            </a:r>
          </a:p>
          <a:p>
            <a:pPr/>
            <a:r>
              <a:t>Then slice the signal</a:t>
            </a:r>
          </a:p>
          <a:p>
            <a:pPr/>
            <a:r>
              <a:t>Find the RMSE of 1 signal slice with all the other signal slices</a:t>
            </a:r>
          </a:p>
          <a:p>
            <a:pPr/>
            <a:r>
              <a:t>Then pick the signals having maximum RMSE error.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ignal_slices :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Signal_slices :</a:t>
            </a:r>
          </a:p>
        </p:txBody>
      </p:sp>
      <p:pic>
        <p:nvPicPr>
          <p:cNvPr id="166" name="Screenshot 2020-06-15 at 4.04.02 PM.png" descr="Screenshot 2020-06-15 at 4.04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8739" y="3382727"/>
            <a:ext cx="17106901" cy="796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ignal_slice : rec_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Signal_slice : rec_8</a:t>
            </a:r>
          </a:p>
        </p:txBody>
      </p:sp>
      <p:pic>
        <p:nvPicPr>
          <p:cNvPr id="169" name="Screenshot 2020-06-15 at 4.27.10 PM.png" descr="Screenshot 2020-06-15 at 4.27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9945" y="3757070"/>
            <a:ext cx="18284821" cy="8823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ick the anomal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Pick the anomalies </a:t>
            </a:r>
          </a:p>
        </p:txBody>
      </p:sp>
      <p:pic>
        <p:nvPicPr>
          <p:cNvPr id="172" name="Screenshot 2020-06-15 at 4.29.54 PM.png" descr="Screenshot 2020-06-15 at 4.29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6104" y="3220199"/>
            <a:ext cx="11463008" cy="79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STM Approach: Ker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LSTM Approach: Keras</a:t>
            </a:r>
          </a:p>
        </p:txBody>
      </p:sp>
      <p:sp>
        <p:nvSpPr>
          <p:cNvPr id="175" name="Signals are split as Train_data and Test_data.…"/>
          <p:cNvSpPr txBox="1"/>
          <p:nvPr>
            <p:ph type="body" idx="1"/>
          </p:nvPr>
        </p:nvSpPr>
        <p:spPr>
          <a:xfrm>
            <a:off x="1206500" y="3121493"/>
            <a:ext cx="21971000" cy="9383023"/>
          </a:xfrm>
          <a:prstGeom prst="rect">
            <a:avLst/>
          </a:prstGeom>
        </p:spPr>
        <p:txBody>
          <a:bodyPr/>
          <a:lstStyle/>
          <a:p>
            <a:pPr/>
            <a:r>
              <a:t>Signals are split as Train_data and Test_data.</a:t>
            </a:r>
          </a:p>
          <a:p>
            <a:pPr/>
            <a:r>
              <a:t>Training the model using Train_data.</a:t>
            </a:r>
          </a:p>
          <a:p>
            <a:pPr/>
            <a:r>
              <a:t>Computing Mean-Absolute-Error(MAE) for training the model.</a:t>
            </a:r>
          </a:p>
          <a:p>
            <a:pPr/>
            <a:r>
              <a:t>Plotting the distance plot of MAE calculated during Training.</a:t>
            </a:r>
          </a:p>
          <a:p>
            <a:pPr/>
            <a:r>
              <a:t>Setting the threshold value from MAE plot.</a:t>
            </a:r>
          </a:p>
          <a:p>
            <a:pPr/>
            <a:r>
              <a:t>Evaluating test_data using the threshold calculated.</a:t>
            </a:r>
          </a:p>
          <a:p>
            <a:pPr/>
            <a:r>
              <a:t>Getting the anomalous peaks.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oss values: Trai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Loss values: Training</a:t>
            </a:r>
          </a:p>
        </p:txBody>
      </p:sp>
      <p:pic>
        <p:nvPicPr>
          <p:cNvPr id="178" name="Screenshot 2020-06-15 at 4.08.16 PM.png" descr="Screenshot 2020-06-15 at 4.08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8205" y="2934875"/>
            <a:ext cx="16522701" cy="864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