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g Kulkarni" userId="bc942f2c35e480d9" providerId="LiveId" clId="{807E9BBB-20AC-4835-B6BD-0E0F70A784A1}"/>
    <pc:docChg chg="custSel addSld modSld">
      <pc:chgData name="Vedang Kulkarni" userId="bc942f2c35e480d9" providerId="LiveId" clId="{807E9BBB-20AC-4835-B6BD-0E0F70A784A1}" dt="2021-01-24T11:49:25.661" v="35" actId="1076"/>
      <pc:docMkLst>
        <pc:docMk/>
      </pc:docMkLst>
      <pc:sldChg chg="modSp new mod">
        <pc:chgData name="Vedang Kulkarni" userId="bc942f2c35e480d9" providerId="LiveId" clId="{807E9BBB-20AC-4835-B6BD-0E0F70A784A1}" dt="2021-01-24T11:48:40.218" v="11"/>
        <pc:sldMkLst>
          <pc:docMk/>
          <pc:sldMk cId="1008162110" sldId="265"/>
        </pc:sldMkLst>
        <pc:spChg chg="mod">
          <ac:chgData name="Vedang Kulkarni" userId="bc942f2c35e480d9" providerId="LiveId" clId="{807E9BBB-20AC-4835-B6BD-0E0F70A784A1}" dt="2021-01-24T11:48:27.086" v="10" actId="20577"/>
          <ac:spMkLst>
            <pc:docMk/>
            <pc:sldMk cId="1008162110" sldId="265"/>
            <ac:spMk id="2" creationId="{829BC8EE-8FCD-4B98-B54D-4B9B4AD92B23}"/>
          </ac:spMkLst>
        </pc:spChg>
        <pc:spChg chg="mod">
          <ac:chgData name="Vedang Kulkarni" userId="bc942f2c35e480d9" providerId="LiveId" clId="{807E9BBB-20AC-4835-B6BD-0E0F70A784A1}" dt="2021-01-24T11:48:40.218" v="11"/>
          <ac:spMkLst>
            <pc:docMk/>
            <pc:sldMk cId="1008162110" sldId="265"/>
            <ac:spMk id="3" creationId="{644FD853-B403-432A-9DA6-449604108A8A}"/>
          </ac:spMkLst>
        </pc:spChg>
      </pc:sldChg>
      <pc:sldChg chg="delSp modSp new mod">
        <pc:chgData name="Vedang Kulkarni" userId="bc942f2c35e480d9" providerId="LiveId" clId="{807E9BBB-20AC-4835-B6BD-0E0F70A784A1}" dt="2021-01-24T11:49:25.661" v="35" actId="1076"/>
        <pc:sldMkLst>
          <pc:docMk/>
          <pc:sldMk cId="3594236150" sldId="266"/>
        </pc:sldMkLst>
        <pc:spChg chg="del">
          <ac:chgData name="Vedang Kulkarni" userId="bc942f2c35e480d9" providerId="LiveId" clId="{807E9BBB-20AC-4835-B6BD-0E0F70A784A1}" dt="2021-01-24T11:48:50.487" v="13" actId="478"/>
          <ac:spMkLst>
            <pc:docMk/>
            <pc:sldMk cId="3594236150" sldId="266"/>
            <ac:spMk id="2" creationId="{CD8C4F4D-7664-4F72-B837-BF89C51836AD}"/>
          </ac:spMkLst>
        </pc:spChg>
        <pc:spChg chg="mod">
          <ac:chgData name="Vedang Kulkarni" userId="bc942f2c35e480d9" providerId="LiveId" clId="{807E9BBB-20AC-4835-B6BD-0E0F70A784A1}" dt="2021-01-24T11:49:25.661" v="35" actId="1076"/>
          <ac:spMkLst>
            <pc:docMk/>
            <pc:sldMk cId="3594236150" sldId="266"/>
            <ac:spMk id="3" creationId="{E528AA71-3063-49C4-9E30-B7B0FFA21A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454-3A4E-4E4B-8454-FCFF98DD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07213-B979-44C6-BF54-B9FE2D09C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E1FA-412B-496F-9D3F-E190D4B5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80F5-D4F5-46F5-B6E0-810BB9EE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60D6-45AF-4B2A-A789-FCA51025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577F-FA81-45B7-BBF9-9E389C94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C7965-335D-4E82-B24A-18E209FAB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4C81-888F-496D-89BA-0ABBB153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8FD0-164D-45ED-80BE-F7F96FFD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606E-601B-4E7D-B39F-1906DDA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3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F9454-74DC-461C-A8F2-DD05CA015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80DAE-6E77-41C7-A0AB-B855DB021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2097-C581-44A2-93F1-1A4D9DD2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F496-36E8-4953-96B7-AA5CE4D4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1348-0254-42E5-8609-7572E5D8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4037-AE2C-4273-91B0-6ECA83C5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BEA5-FD43-412D-81AF-6E283051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0DEB-A766-467B-BB42-195D0C9D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7292-468B-45B8-B59B-9124956B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DFA0-7F82-484A-A267-D7E827A8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8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7C04-BD44-487E-AD2E-D0A635CA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D933-1D06-4E6A-97A7-216E3AC5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37E5-EF3D-4D45-B57E-33A5152D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70EA-61AB-4D24-8D10-7D9398F0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D8B9-3DDF-4A72-9017-5EA901C5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8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B576-DA88-4E1D-8DCD-6A26CCE1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95C5-4F58-4469-B36F-302FE5E4F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863D3-5BEC-4D6E-891C-CA158DFE3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D787C-AE6F-467E-B912-1F4F871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9833-EA4D-4A4D-828C-C24DCCF5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9F3C-FBA6-484A-9097-64F91131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F8E9-353D-4624-8548-A9597D2F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95447-8CDE-412E-9BF7-AF96CEC6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74BE1-E771-4E3F-B191-71010247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F93E1-882F-43AD-9871-B5E0EC508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9F1B-92BB-4833-B5F1-978A2306A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73FC1-4969-4840-8B89-8BFCD721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4033E-4934-4382-BB1C-CCE44691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3CBFA-1E68-4145-8867-D1144B1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034-2044-4713-9B2F-DC21E718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ABAB7-E7D1-4C5E-B93F-C346E47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3EC31-55C0-48D4-BE60-97A9A7CE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EC1C6-B921-4DF6-803A-5F5B1252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15087-BB03-4F4D-9AED-498DC16A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4AA2-4470-4E77-B3D9-43702A35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D2D2C-C649-4737-BCD9-A1E6CE03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4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626E-F252-4B7D-8270-F02241EA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17A-F306-49CA-8A1C-1032ED52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63574-E6F9-440E-A63D-96F43BCC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A4A1-8860-49DE-A7B2-BECCE480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A4C3E-BF68-4D2C-95EA-6F3E6604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59FC6-CD85-4DC0-A588-0113A76A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80BE-5E06-4685-AB3B-E720A759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9D7A5-A2AB-41C5-8172-91D2ECAE9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ED7E1-D5E2-40D9-9BF8-6DCD086A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D6FC7-7036-450D-99EA-279A53A8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FA589-59CF-4BD4-9F39-885D22F8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5F340-0A8D-4CC9-8844-D2A2ACE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014B9-1DEA-4D0D-B7DA-FD800075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A9035-17D1-4475-8649-FDCFA590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A47A-8625-4122-B65A-39956DB4A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B9E5-BD73-4549-A81E-CEA5ED15283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C4DB-B8D8-4663-86AF-39317F243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3786-5FA8-46C0-A227-9CCD53550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215F-B3D8-4183-B2C1-E4B5EEF9D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F56B-E628-4485-8F04-93824E07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47536"/>
            <a:ext cx="9144000" cy="1103647"/>
          </a:xfrm>
        </p:spPr>
        <p:txBody>
          <a:bodyPr>
            <a:normAutofit/>
          </a:bodyPr>
          <a:lstStyle/>
          <a:p>
            <a:br>
              <a:rPr lang="en-I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PREDICTING AIR QUALITY INDEX (AQI) USING SINGLE EXPONENTIAL SMOOTHING METHOD. 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0B778-8471-4683-8A94-0F80C83A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72049"/>
            <a:ext cx="9625263" cy="1739983"/>
          </a:xfrm>
        </p:spPr>
        <p:txBody>
          <a:bodyPr>
            <a:normAutofit fontScale="92500" lnSpcReduction="1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SUBMITTED BY:                                                                                       SUBMITTED TO: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AKSHAY GURU (ROLL NO.: DS5A-1905)                                                PROF. VANDIT HEDAU 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MITISHA SONI (ROLL NO.: DS5A-1924) 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VEDANG KULKARNI (ROLL NO.: DS5A-1942)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94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C8EE-8FCD-4B98-B54D-4B9B4AD9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D853-B403-432A-9DA6-44960410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actual value has an approximate error as calculated in the above sheet. Thus, the forecasted value can be taken into consideration for future forecasting of Air Quality Index (AQI).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Furthermore, double and triple exponential smoothing methods can be used on the data to minimize errors and improve accuracy of the forecasts.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16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AA71-3063-49C4-9E30-B7B0FFA21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371591"/>
            <a:ext cx="10515600" cy="5706446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942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103-B487-4FD0-B63D-8718FAB0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9A4E-E9F8-472C-8529-C553C7F9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Air is one of the key elements without which survival is not possible.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Air plays a key role in various environmental processes.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Despite being such a crucial aspect of life, the air is getting polluted as rapid industrialization has patched in almost every part of the world.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increase in air pollutants can adversely affect an individual's health.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Therefore, Air Quality Index (AQI) plays a crucial role in determining the quality of air in our surroundings.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Knowing the air quality in places of living, working, and traveling may help individuals adopt measures to reduce the impact of such polluted air on their health.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main objective of this report is to focus on AQI measurement and predict the value of major air pollutants in Indore, based on historical data using exponential smoothing method.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17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3369-0A6E-4009-91EE-293A6698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2475-ACA1-4834-B794-4D310291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Air Quality Index (AQI) is a measure to determine the quality of air in our surroundings.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It measures how air pollution can affect an individual's health within a specified period of time.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common air pollutants are Particulate Matter (PM2.5, PM10), Ozone (O3), Nitrogen Dioxide (NO2), Sulphur Dioxide (SO2), and Carbon Monoxide (CO).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India recorded the highest annual average PM 2.5 concentration exposure in the world last year, according to the State of Global Air 2020 (SOGA 2020) report.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India, air pollution has become the highest risk factor because it largely contributes to premature deaths.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More than 90% of people worldwide live in areas exceeding the World Health Organization (WHO) Guideline for healthy air.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New data from WHO shows that 9 out of 10 people breathe air containing high levels of pollutants.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WHO estimates that around 7 million people die every year from exposure to polluted air.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Therefore, it is an essential task to monitor the air quality in the city area and alert the people on a timely basis.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2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D5D-2434-4C0D-86C1-9476E149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FA57-13C6-42E3-B8AD-2FC3398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For this report, daily data of past 1 month was recorded on a real time basis, from the official website of Central Pollution Control Board (CPCB), India.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data was collected on an hourly basis and averaged for daily recording purposes.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formula for single exponential smoothing used in this calculation is as follows – </a:t>
            </a:r>
          </a:p>
          <a:p>
            <a:pPr marL="0" indent="0" algn="ctr">
              <a:buNone/>
            </a:pPr>
            <a:r>
              <a:rPr lang="en-IN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Ft = </a:t>
            </a:r>
            <a:r>
              <a:rPr lang="el-G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Ct + (1 – </a:t>
            </a:r>
            <a:r>
              <a:rPr lang="el-G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α) 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Ft– 1 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Where,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Ft is called smoothed value; Ct is called current observation and α is called smoothing constant. The value of α is 0 &lt; α &lt; 1 and t ≥ 3.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4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ACE5-5906-48F2-83C2-D7789A79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ANALYSIS</a:t>
            </a:r>
            <a:br>
              <a:rPr lang="en-US" dirty="0"/>
            </a:br>
            <a:br>
              <a:rPr lang="en-US" dirty="0"/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For this report, the forecasting result is developed on three values of α, i.e., α = 0.1, α = 0.5, and α = 0.9.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D3D6D-BCF5-4614-B97F-4E885EEB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6254"/>
            <a:ext cx="10891520" cy="47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3C1C-18FC-4518-AB53-374A59FD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Results at Alpha = 0.9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3155D-D46A-4CF0-85B5-E7670F4A1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32855"/>
              </p:ext>
            </p:extLst>
          </p:nvPr>
        </p:nvGraphicFramePr>
        <p:xfrm>
          <a:off x="838200" y="1526958"/>
          <a:ext cx="8624164" cy="253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082">
                  <a:extLst>
                    <a:ext uri="{9D8B030D-6E8A-4147-A177-3AD203B41FA5}">
                      <a16:colId xmlns:a16="http://schemas.microsoft.com/office/drawing/2014/main" val="3547502221"/>
                    </a:ext>
                  </a:extLst>
                </a:gridCol>
                <a:gridCol w="4312082">
                  <a:extLst>
                    <a:ext uri="{9D8B030D-6E8A-4147-A177-3AD203B41FA5}">
                      <a16:colId xmlns:a16="http://schemas.microsoft.com/office/drawing/2014/main" val="3699786974"/>
                    </a:ext>
                  </a:extLst>
                </a:gridCol>
              </a:tblGrid>
              <a:tr h="4983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26940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Mean Error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2.1708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52441"/>
                  </a:ext>
                </a:extLst>
              </a:tr>
              <a:tr h="541532">
                <a:tc>
                  <a:txBody>
                    <a:bodyPr/>
                    <a:lstStyle/>
                    <a:p>
                      <a:r>
                        <a:rPr lang="es-E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Mean Absolute Error (MAE)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11.7709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70503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r>
                        <a:rPr lang="en-IN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Mean Absolute Percent Error (MAPE)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0.8532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1034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Mean Square Error (MSE)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252.974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8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6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A85-3CE4-4EF7-8C39-2D404CE0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10D8-232A-48E5-958C-0A2E1734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558"/>
            <a:ext cx="10712378" cy="49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8CDC-6A22-43ED-89B1-C33BB717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CHART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8FDDB-BE46-43D8-A769-5C672B33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1290319"/>
            <a:ext cx="10297160" cy="52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9139-6621-4EDF-A30F-106C194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ACTUAL AND FORECASTED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9709-BB86-40B4-8DD3-DE9F145D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83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actual value has been sourced from official website of Central Pollution Control Board (CPCB), India.</a:t>
            </a: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536EE6-83B3-44A7-8565-F1EFCD8FE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72505"/>
              </p:ext>
            </p:extLst>
          </p:nvPr>
        </p:nvGraphicFramePr>
        <p:xfrm>
          <a:off x="838200" y="262183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523495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0277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4796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Date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Forecasted Value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Actual Value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03-01-2021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176.68856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32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PREDICTING AIR QUALITY INDEX (AQI) USING SINGLE EXPONENTIAL SMOOTHING METHOD. </vt:lpstr>
      <vt:lpstr>ABSTRACT</vt:lpstr>
      <vt:lpstr>INTRODUCTION</vt:lpstr>
      <vt:lpstr>MATHEMATICAL FORMULATION</vt:lpstr>
      <vt:lpstr>RESULT ANALYSIS  For this report, the forecasting result is developed on three values of α, i.e., α = 0.1, α = 0.5, and α = 0.9. </vt:lpstr>
      <vt:lpstr>PowerPoint Presentation</vt:lpstr>
      <vt:lpstr>FORECASTS </vt:lpstr>
      <vt:lpstr>TREND CHART </vt:lpstr>
      <vt:lpstr>COMPARISON OF ACTUAL AND FORECASTED DATA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PREDICTING AIR QUALITY INDEX (AQI) USING SINGLE EXPONENTIAL SMOOTHING METHOD. </dc:title>
  <dc:creator>Vedang Kulkarni</dc:creator>
  <cp:lastModifiedBy>Vedang Kulkarni</cp:lastModifiedBy>
  <cp:revision>2</cp:revision>
  <dcterms:created xsi:type="dcterms:W3CDTF">2021-01-24T11:30:03Z</dcterms:created>
  <dcterms:modified xsi:type="dcterms:W3CDTF">2021-01-24T11:49:29Z</dcterms:modified>
</cp:coreProperties>
</file>