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dang Kulkarni" userId="bc942f2c35e480d9" providerId="LiveId" clId="{6F36BA60-14C0-403C-B216-FFF0A61095B2}"/>
    <pc:docChg chg="undo custSel mod addSld modSld">
      <pc:chgData name="Vedang Kulkarni" userId="bc942f2c35e480d9" providerId="LiveId" clId="{6F36BA60-14C0-403C-B216-FFF0A61095B2}" dt="2021-01-26T13:05:05.682" v="858" actId="20577"/>
      <pc:docMkLst>
        <pc:docMk/>
      </pc:docMkLst>
      <pc:sldChg chg="modSp new mod">
        <pc:chgData name="Vedang Kulkarni" userId="bc942f2c35e480d9" providerId="LiveId" clId="{6F36BA60-14C0-403C-B216-FFF0A61095B2}" dt="2021-01-26T12:37:39.886" v="168" actId="20577"/>
        <pc:sldMkLst>
          <pc:docMk/>
          <pc:sldMk cId="204055841" sldId="256"/>
        </pc:sldMkLst>
        <pc:spChg chg="mod">
          <ac:chgData name="Vedang Kulkarni" userId="bc942f2c35e480d9" providerId="LiveId" clId="{6F36BA60-14C0-403C-B216-FFF0A61095B2}" dt="2021-01-26T12:36:46.303" v="5" actId="1076"/>
          <ac:spMkLst>
            <pc:docMk/>
            <pc:sldMk cId="204055841" sldId="256"/>
            <ac:spMk id="2" creationId="{356AD425-CC18-437A-B496-E81A31CE15F2}"/>
          </ac:spMkLst>
        </pc:spChg>
        <pc:spChg chg="mod">
          <ac:chgData name="Vedang Kulkarni" userId="bc942f2c35e480d9" providerId="LiveId" clId="{6F36BA60-14C0-403C-B216-FFF0A61095B2}" dt="2021-01-26T12:37:39.886" v="168" actId="20577"/>
          <ac:spMkLst>
            <pc:docMk/>
            <pc:sldMk cId="204055841" sldId="256"/>
            <ac:spMk id="3" creationId="{1C6D998D-AF30-43BC-9281-2F4477C64534}"/>
          </ac:spMkLst>
        </pc:spChg>
      </pc:sldChg>
      <pc:sldChg chg="modSp new mod">
        <pc:chgData name="Vedang Kulkarni" userId="bc942f2c35e480d9" providerId="LiveId" clId="{6F36BA60-14C0-403C-B216-FFF0A61095B2}" dt="2021-01-26T13:05:05.682" v="858" actId="20577"/>
        <pc:sldMkLst>
          <pc:docMk/>
          <pc:sldMk cId="184137666" sldId="257"/>
        </pc:sldMkLst>
        <pc:spChg chg="mod">
          <ac:chgData name="Vedang Kulkarni" userId="bc942f2c35e480d9" providerId="LiveId" clId="{6F36BA60-14C0-403C-B216-FFF0A61095B2}" dt="2021-01-26T12:37:57.590" v="177" actId="20577"/>
          <ac:spMkLst>
            <pc:docMk/>
            <pc:sldMk cId="184137666" sldId="257"/>
            <ac:spMk id="2" creationId="{7E0CAC6B-EC1E-405C-9476-0AA99190E915}"/>
          </ac:spMkLst>
        </pc:spChg>
        <pc:spChg chg="mod">
          <ac:chgData name="Vedang Kulkarni" userId="bc942f2c35e480d9" providerId="LiveId" clId="{6F36BA60-14C0-403C-B216-FFF0A61095B2}" dt="2021-01-26T13:05:05.682" v="858" actId="20577"/>
          <ac:spMkLst>
            <pc:docMk/>
            <pc:sldMk cId="184137666" sldId="257"/>
            <ac:spMk id="3" creationId="{9D6B12B6-2C43-48BE-B0E5-1C65EFFF16D6}"/>
          </ac:spMkLst>
        </pc:spChg>
      </pc:sldChg>
      <pc:sldChg chg="modSp new mod">
        <pc:chgData name="Vedang Kulkarni" userId="bc942f2c35e480d9" providerId="LiveId" clId="{6F36BA60-14C0-403C-B216-FFF0A61095B2}" dt="2021-01-26T12:40:49.796" v="255" actId="20577"/>
        <pc:sldMkLst>
          <pc:docMk/>
          <pc:sldMk cId="3403268526" sldId="258"/>
        </pc:sldMkLst>
        <pc:spChg chg="mod">
          <ac:chgData name="Vedang Kulkarni" userId="bc942f2c35e480d9" providerId="LiveId" clId="{6F36BA60-14C0-403C-B216-FFF0A61095B2}" dt="2021-01-26T12:40:49.796" v="255" actId="20577"/>
          <ac:spMkLst>
            <pc:docMk/>
            <pc:sldMk cId="3403268526" sldId="258"/>
            <ac:spMk id="2" creationId="{0FC0F766-685B-4EC9-B292-4167AA6503C5}"/>
          </ac:spMkLst>
        </pc:spChg>
        <pc:spChg chg="mod">
          <ac:chgData name="Vedang Kulkarni" userId="bc942f2c35e480d9" providerId="LiveId" clId="{6F36BA60-14C0-403C-B216-FFF0A61095B2}" dt="2021-01-26T12:39:30.846" v="204" actId="20577"/>
          <ac:spMkLst>
            <pc:docMk/>
            <pc:sldMk cId="3403268526" sldId="258"/>
            <ac:spMk id="3" creationId="{CFD834EA-B88F-426E-9FAF-3CDA302A66B4}"/>
          </ac:spMkLst>
        </pc:spChg>
      </pc:sldChg>
      <pc:sldChg chg="addSp delSp modSp new mod">
        <pc:chgData name="Vedang Kulkarni" userId="bc942f2c35e480d9" providerId="LiveId" clId="{6F36BA60-14C0-403C-B216-FFF0A61095B2}" dt="2021-01-26T12:41:20.367" v="260" actId="20577"/>
        <pc:sldMkLst>
          <pc:docMk/>
          <pc:sldMk cId="2688166063" sldId="259"/>
        </pc:sldMkLst>
        <pc:spChg chg="mod">
          <ac:chgData name="Vedang Kulkarni" userId="bc942f2c35e480d9" providerId="LiveId" clId="{6F36BA60-14C0-403C-B216-FFF0A61095B2}" dt="2021-01-26T12:40:35.993" v="233" actId="20577"/>
          <ac:spMkLst>
            <pc:docMk/>
            <pc:sldMk cId="2688166063" sldId="259"/>
            <ac:spMk id="2" creationId="{74843B74-F8D1-4E62-B125-21DF80C50AAA}"/>
          </ac:spMkLst>
        </pc:spChg>
        <pc:spChg chg="mod">
          <ac:chgData name="Vedang Kulkarni" userId="bc942f2c35e480d9" providerId="LiveId" clId="{6F36BA60-14C0-403C-B216-FFF0A61095B2}" dt="2021-01-26T12:41:20.367" v="260" actId="20577"/>
          <ac:spMkLst>
            <pc:docMk/>
            <pc:sldMk cId="2688166063" sldId="259"/>
            <ac:spMk id="3" creationId="{04906B2C-2DC7-4C5A-A946-4ED15200E775}"/>
          </ac:spMkLst>
        </pc:spChg>
        <pc:spChg chg="add del">
          <ac:chgData name="Vedang Kulkarni" userId="bc942f2c35e480d9" providerId="LiveId" clId="{6F36BA60-14C0-403C-B216-FFF0A61095B2}" dt="2021-01-26T12:39:46.421" v="207" actId="22"/>
          <ac:spMkLst>
            <pc:docMk/>
            <pc:sldMk cId="2688166063" sldId="259"/>
            <ac:spMk id="5" creationId="{54F0EFBF-56A1-472E-8B77-937954FDA11D}"/>
          </ac:spMkLst>
        </pc:spChg>
      </pc:sldChg>
      <pc:sldChg chg="modSp new mod">
        <pc:chgData name="Vedang Kulkarni" userId="bc942f2c35e480d9" providerId="LiveId" clId="{6F36BA60-14C0-403C-B216-FFF0A61095B2}" dt="2021-01-26T12:52:02.241" v="513" actId="255"/>
        <pc:sldMkLst>
          <pc:docMk/>
          <pc:sldMk cId="2692525882" sldId="260"/>
        </pc:sldMkLst>
        <pc:spChg chg="mod">
          <ac:chgData name="Vedang Kulkarni" userId="bc942f2c35e480d9" providerId="LiveId" clId="{6F36BA60-14C0-403C-B216-FFF0A61095B2}" dt="2021-01-26T12:42:42.578" v="330" actId="255"/>
          <ac:spMkLst>
            <pc:docMk/>
            <pc:sldMk cId="2692525882" sldId="260"/>
            <ac:spMk id="2" creationId="{CCFEA7D0-FAB7-4E31-BEB6-3C160CF1D9EA}"/>
          </ac:spMkLst>
        </pc:spChg>
        <pc:spChg chg="mod">
          <ac:chgData name="Vedang Kulkarni" userId="bc942f2c35e480d9" providerId="LiveId" clId="{6F36BA60-14C0-403C-B216-FFF0A61095B2}" dt="2021-01-26T12:52:02.241" v="513" actId="255"/>
          <ac:spMkLst>
            <pc:docMk/>
            <pc:sldMk cId="2692525882" sldId="260"/>
            <ac:spMk id="3" creationId="{4FF354F1-BB16-4CA8-B591-AF6687A7B135}"/>
          </ac:spMkLst>
        </pc:spChg>
      </pc:sldChg>
      <pc:sldChg chg="delSp modSp new mod">
        <pc:chgData name="Vedang Kulkarni" userId="bc942f2c35e480d9" providerId="LiveId" clId="{6F36BA60-14C0-403C-B216-FFF0A61095B2}" dt="2021-01-26T12:49:51.127" v="461" actId="1076"/>
        <pc:sldMkLst>
          <pc:docMk/>
          <pc:sldMk cId="1046955815" sldId="261"/>
        </pc:sldMkLst>
        <pc:spChg chg="del">
          <ac:chgData name="Vedang Kulkarni" userId="bc942f2c35e480d9" providerId="LiveId" clId="{6F36BA60-14C0-403C-B216-FFF0A61095B2}" dt="2021-01-26T12:44:08.484" v="350" actId="478"/>
          <ac:spMkLst>
            <pc:docMk/>
            <pc:sldMk cId="1046955815" sldId="261"/>
            <ac:spMk id="2" creationId="{F3C96443-4272-470F-AE7D-8D7B6854D1FA}"/>
          </ac:spMkLst>
        </pc:spChg>
        <pc:spChg chg="mod">
          <ac:chgData name="Vedang Kulkarni" userId="bc942f2c35e480d9" providerId="LiveId" clId="{6F36BA60-14C0-403C-B216-FFF0A61095B2}" dt="2021-01-26T12:49:51.127" v="461" actId="1076"/>
          <ac:spMkLst>
            <pc:docMk/>
            <pc:sldMk cId="1046955815" sldId="261"/>
            <ac:spMk id="3" creationId="{748DD8A2-184E-470E-81D7-E04395980553}"/>
          </ac:spMkLst>
        </pc:spChg>
      </pc:sldChg>
      <pc:sldChg chg="delSp modSp new mod">
        <pc:chgData name="Vedang Kulkarni" userId="bc942f2c35e480d9" providerId="LiveId" clId="{6F36BA60-14C0-403C-B216-FFF0A61095B2}" dt="2021-01-26T12:51:50.682" v="511" actId="255"/>
        <pc:sldMkLst>
          <pc:docMk/>
          <pc:sldMk cId="2551682606" sldId="262"/>
        </pc:sldMkLst>
        <pc:spChg chg="del">
          <ac:chgData name="Vedang Kulkarni" userId="bc942f2c35e480d9" providerId="LiveId" clId="{6F36BA60-14C0-403C-B216-FFF0A61095B2}" dt="2021-01-26T12:48:01.777" v="427" actId="478"/>
          <ac:spMkLst>
            <pc:docMk/>
            <pc:sldMk cId="2551682606" sldId="262"/>
            <ac:spMk id="2" creationId="{D7EB39B5-57E0-4021-8C40-A89B1627FFE6}"/>
          </ac:spMkLst>
        </pc:spChg>
        <pc:spChg chg="mod">
          <ac:chgData name="Vedang Kulkarni" userId="bc942f2c35e480d9" providerId="LiveId" clId="{6F36BA60-14C0-403C-B216-FFF0A61095B2}" dt="2021-01-26T12:51:50.682" v="511" actId="255"/>
          <ac:spMkLst>
            <pc:docMk/>
            <pc:sldMk cId="2551682606" sldId="262"/>
            <ac:spMk id="3" creationId="{630737A1-1D7A-4E05-821F-3116A425C474}"/>
          </ac:spMkLst>
        </pc:spChg>
      </pc:sldChg>
      <pc:sldChg chg="modSp new mod">
        <pc:chgData name="Vedang Kulkarni" userId="bc942f2c35e480d9" providerId="LiveId" clId="{6F36BA60-14C0-403C-B216-FFF0A61095B2}" dt="2021-01-26T12:51:27.144" v="508" actId="1076"/>
        <pc:sldMkLst>
          <pc:docMk/>
          <pc:sldMk cId="795139475" sldId="263"/>
        </pc:sldMkLst>
        <pc:spChg chg="mod">
          <ac:chgData name="Vedang Kulkarni" userId="bc942f2c35e480d9" providerId="LiveId" clId="{6F36BA60-14C0-403C-B216-FFF0A61095B2}" dt="2021-01-26T12:50:48.146" v="496" actId="20577"/>
          <ac:spMkLst>
            <pc:docMk/>
            <pc:sldMk cId="795139475" sldId="263"/>
            <ac:spMk id="2" creationId="{C76EF5AE-907A-4C3A-BF3E-C07F480E4195}"/>
          </ac:spMkLst>
        </pc:spChg>
        <pc:spChg chg="mod">
          <ac:chgData name="Vedang Kulkarni" userId="bc942f2c35e480d9" providerId="LiveId" clId="{6F36BA60-14C0-403C-B216-FFF0A61095B2}" dt="2021-01-26T12:51:27.144" v="508" actId="1076"/>
          <ac:spMkLst>
            <pc:docMk/>
            <pc:sldMk cId="795139475" sldId="263"/>
            <ac:spMk id="3" creationId="{E67E09E2-887E-49B1-8553-14F8613DAD23}"/>
          </ac:spMkLst>
        </pc:spChg>
      </pc:sldChg>
      <pc:sldChg chg="modSp new mod">
        <pc:chgData name="Vedang Kulkarni" userId="bc942f2c35e480d9" providerId="LiveId" clId="{6F36BA60-14C0-403C-B216-FFF0A61095B2}" dt="2021-01-26T12:52:49.225" v="533" actId="20577"/>
        <pc:sldMkLst>
          <pc:docMk/>
          <pc:sldMk cId="758374923" sldId="264"/>
        </pc:sldMkLst>
        <pc:spChg chg="mod">
          <ac:chgData name="Vedang Kulkarni" userId="bc942f2c35e480d9" providerId="LiveId" clId="{6F36BA60-14C0-403C-B216-FFF0A61095B2}" dt="2021-01-26T12:52:18.592" v="528" actId="20577"/>
          <ac:spMkLst>
            <pc:docMk/>
            <pc:sldMk cId="758374923" sldId="264"/>
            <ac:spMk id="2" creationId="{5853D50D-5B74-4DE0-8489-F0C23532F2EF}"/>
          </ac:spMkLst>
        </pc:spChg>
        <pc:spChg chg="mod">
          <ac:chgData name="Vedang Kulkarni" userId="bc942f2c35e480d9" providerId="LiveId" clId="{6F36BA60-14C0-403C-B216-FFF0A61095B2}" dt="2021-01-26T12:52:49.225" v="533" actId="20577"/>
          <ac:spMkLst>
            <pc:docMk/>
            <pc:sldMk cId="758374923" sldId="264"/>
            <ac:spMk id="3" creationId="{430F874C-3E18-4D0A-9A23-B777E64F60A4}"/>
          </ac:spMkLst>
        </pc:spChg>
      </pc:sldChg>
      <pc:sldChg chg="addSp modSp new mod setBg">
        <pc:chgData name="Vedang Kulkarni" userId="bc942f2c35e480d9" providerId="LiveId" clId="{6F36BA60-14C0-403C-B216-FFF0A61095B2}" dt="2021-01-26T12:56:15.248" v="711" actId="14100"/>
        <pc:sldMkLst>
          <pc:docMk/>
          <pc:sldMk cId="1550135433" sldId="265"/>
        </pc:sldMkLst>
        <pc:spChg chg="mod">
          <ac:chgData name="Vedang Kulkarni" userId="bc942f2c35e480d9" providerId="LiveId" clId="{6F36BA60-14C0-403C-B216-FFF0A61095B2}" dt="2021-01-26T12:55:59.213" v="706" actId="26606"/>
          <ac:spMkLst>
            <pc:docMk/>
            <pc:sldMk cId="1550135433" sldId="265"/>
            <ac:spMk id="2" creationId="{E5807737-07F2-49E4-81B4-CE76C0458921}"/>
          </ac:spMkLst>
        </pc:spChg>
        <pc:spChg chg="mod">
          <ac:chgData name="Vedang Kulkarni" userId="bc942f2c35e480d9" providerId="LiveId" clId="{6F36BA60-14C0-403C-B216-FFF0A61095B2}" dt="2021-01-26T12:56:06.129" v="709" actId="20577"/>
          <ac:spMkLst>
            <pc:docMk/>
            <pc:sldMk cId="1550135433" sldId="265"/>
            <ac:spMk id="3" creationId="{8CB23475-0D7E-49FB-B4E3-F0AF9CC2C786}"/>
          </ac:spMkLst>
        </pc:spChg>
        <pc:spChg chg="add">
          <ac:chgData name="Vedang Kulkarni" userId="bc942f2c35e480d9" providerId="LiveId" clId="{6F36BA60-14C0-403C-B216-FFF0A61095B2}" dt="2021-01-26T12:55:59.213" v="706" actId="26606"/>
          <ac:spMkLst>
            <pc:docMk/>
            <pc:sldMk cId="1550135433" sldId="265"/>
            <ac:spMk id="10" creationId="{2B566528-1B12-4246-9431-5C2D7D081168}"/>
          </ac:spMkLst>
        </pc:spChg>
        <pc:grpChg chg="add">
          <ac:chgData name="Vedang Kulkarni" userId="bc942f2c35e480d9" providerId="LiveId" clId="{6F36BA60-14C0-403C-B216-FFF0A61095B2}" dt="2021-01-26T12:55:59.213" v="706" actId="26606"/>
          <ac:grpSpMkLst>
            <pc:docMk/>
            <pc:sldMk cId="1550135433" sldId="265"/>
            <ac:grpSpMk id="12" creationId="{828A5161-06F1-46CF-8AD7-844680A59E13}"/>
          </ac:grpSpMkLst>
        </pc:grpChg>
        <pc:grpChg chg="add">
          <ac:chgData name="Vedang Kulkarni" userId="bc942f2c35e480d9" providerId="LiveId" clId="{6F36BA60-14C0-403C-B216-FFF0A61095B2}" dt="2021-01-26T12:55:59.213" v="706" actId="26606"/>
          <ac:grpSpMkLst>
            <pc:docMk/>
            <pc:sldMk cId="1550135433" sldId="265"/>
            <ac:grpSpMk id="16" creationId="{5995D10D-E9C9-47DB-AE7E-801FEF38F5C9}"/>
          </ac:grpSpMkLst>
        </pc:grpChg>
        <pc:picChg chg="add mod">
          <ac:chgData name="Vedang Kulkarni" userId="bc942f2c35e480d9" providerId="LiveId" clId="{6F36BA60-14C0-403C-B216-FFF0A61095B2}" dt="2021-01-26T12:56:15.248" v="711" actId="14100"/>
          <ac:picMkLst>
            <pc:docMk/>
            <pc:sldMk cId="1550135433" sldId="265"/>
            <ac:picMk id="5" creationId="{BEA1F218-8B70-4914-95BB-EC6CA9E6A88F}"/>
          </ac:picMkLst>
        </pc:picChg>
      </pc:sldChg>
      <pc:sldChg chg="delSp modSp new mod">
        <pc:chgData name="Vedang Kulkarni" userId="bc942f2c35e480d9" providerId="LiveId" clId="{6F36BA60-14C0-403C-B216-FFF0A61095B2}" dt="2021-01-26T12:59:11.527" v="800" actId="14100"/>
        <pc:sldMkLst>
          <pc:docMk/>
          <pc:sldMk cId="1168734640" sldId="266"/>
        </pc:sldMkLst>
        <pc:spChg chg="del">
          <ac:chgData name="Vedang Kulkarni" userId="bc942f2c35e480d9" providerId="LiveId" clId="{6F36BA60-14C0-403C-B216-FFF0A61095B2}" dt="2021-01-26T12:56:34.856" v="713" actId="478"/>
          <ac:spMkLst>
            <pc:docMk/>
            <pc:sldMk cId="1168734640" sldId="266"/>
            <ac:spMk id="2" creationId="{C4207414-4704-452F-AA17-8EA6D9F3412B}"/>
          </ac:spMkLst>
        </pc:spChg>
        <pc:spChg chg="mod">
          <ac:chgData name="Vedang Kulkarni" userId="bc942f2c35e480d9" providerId="LiveId" clId="{6F36BA60-14C0-403C-B216-FFF0A61095B2}" dt="2021-01-26T12:59:11.527" v="800" actId="14100"/>
          <ac:spMkLst>
            <pc:docMk/>
            <pc:sldMk cId="1168734640" sldId="266"/>
            <ac:spMk id="3" creationId="{F4762565-76D8-4F10-A2D2-D852729181B5}"/>
          </ac:spMkLst>
        </pc:spChg>
      </pc:sldChg>
      <pc:sldChg chg="addSp delSp modSp new mod">
        <pc:chgData name="Vedang Kulkarni" userId="bc942f2c35e480d9" providerId="LiveId" clId="{6F36BA60-14C0-403C-B216-FFF0A61095B2}" dt="2021-01-26T12:59:42.295" v="808" actId="14100"/>
        <pc:sldMkLst>
          <pc:docMk/>
          <pc:sldMk cId="2511712818" sldId="267"/>
        </pc:sldMkLst>
        <pc:spChg chg="del">
          <ac:chgData name="Vedang Kulkarni" userId="bc942f2c35e480d9" providerId="LiveId" clId="{6F36BA60-14C0-403C-B216-FFF0A61095B2}" dt="2021-01-26T12:59:21.578" v="802" actId="478"/>
          <ac:spMkLst>
            <pc:docMk/>
            <pc:sldMk cId="2511712818" sldId="267"/>
            <ac:spMk id="2" creationId="{BE627517-6BE7-495F-9FF1-8829EDE597B7}"/>
          </ac:spMkLst>
        </pc:spChg>
        <pc:spChg chg="del mod">
          <ac:chgData name="Vedang Kulkarni" userId="bc942f2c35e480d9" providerId="LiveId" clId="{6F36BA60-14C0-403C-B216-FFF0A61095B2}" dt="2021-01-26T12:59:31.001" v="804" actId="22"/>
          <ac:spMkLst>
            <pc:docMk/>
            <pc:sldMk cId="2511712818" sldId="267"/>
            <ac:spMk id="3" creationId="{73FAE486-55AD-440A-86C7-EADEDA69C79D}"/>
          </ac:spMkLst>
        </pc:spChg>
        <pc:picChg chg="add mod ord">
          <ac:chgData name="Vedang Kulkarni" userId="bc942f2c35e480d9" providerId="LiveId" clId="{6F36BA60-14C0-403C-B216-FFF0A61095B2}" dt="2021-01-26T12:59:42.295" v="808" actId="14100"/>
          <ac:picMkLst>
            <pc:docMk/>
            <pc:sldMk cId="2511712818" sldId="267"/>
            <ac:picMk id="5" creationId="{91628956-A5C0-4774-B714-59D8C0BB5D53}"/>
          </ac:picMkLst>
        </pc:picChg>
      </pc:sldChg>
      <pc:sldChg chg="addSp delSp modSp new mod">
        <pc:chgData name="Vedang Kulkarni" userId="bc942f2c35e480d9" providerId="LiveId" clId="{6F36BA60-14C0-403C-B216-FFF0A61095B2}" dt="2021-01-26T13:01:01.895" v="818" actId="1076"/>
        <pc:sldMkLst>
          <pc:docMk/>
          <pc:sldMk cId="1201480373" sldId="268"/>
        </pc:sldMkLst>
        <pc:spChg chg="del">
          <ac:chgData name="Vedang Kulkarni" userId="bc942f2c35e480d9" providerId="LiveId" clId="{6F36BA60-14C0-403C-B216-FFF0A61095B2}" dt="2021-01-26T13:00:27.164" v="814" actId="478"/>
          <ac:spMkLst>
            <pc:docMk/>
            <pc:sldMk cId="1201480373" sldId="268"/>
            <ac:spMk id="2" creationId="{77437C2F-BBFA-40BF-BA4E-138111299E9E}"/>
          </ac:spMkLst>
        </pc:spChg>
        <pc:spChg chg="del mod">
          <ac:chgData name="Vedang Kulkarni" userId="bc942f2c35e480d9" providerId="LiveId" clId="{6F36BA60-14C0-403C-B216-FFF0A61095B2}" dt="2021-01-26T13:00:17.093" v="811" actId="22"/>
          <ac:spMkLst>
            <pc:docMk/>
            <pc:sldMk cId="1201480373" sldId="268"/>
            <ac:spMk id="3" creationId="{50B54B9D-C00F-4BAD-B18D-BCFE5497C06A}"/>
          </ac:spMkLst>
        </pc:spChg>
        <pc:picChg chg="add mod ord">
          <ac:chgData name="Vedang Kulkarni" userId="bc942f2c35e480d9" providerId="LiveId" clId="{6F36BA60-14C0-403C-B216-FFF0A61095B2}" dt="2021-01-26T13:00:24.416" v="813" actId="1076"/>
          <ac:picMkLst>
            <pc:docMk/>
            <pc:sldMk cId="1201480373" sldId="268"/>
            <ac:picMk id="5" creationId="{57803550-BBA0-4121-966C-F569B36A5D55}"/>
          </ac:picMkLst>
        </pc:picChg>
        <pc:picChg chg="add mod">
          <ac:chgData name="Vedang Kulkarni" userId="bc942f2c35e480d9" providerId="LiveId" clId="{6F36BA60-14C0-403C-B216-FFF0A61095B2}" dt="2021-01-26T13:01:01.895" v="818" actId="1076"/>
          <ac:picMkLst>
            <pc:docMk/>
            <pc:sldMk cId="1201480373" sldId="268"/>
            <ac:picMk id="7" creationId="{3C882722-1470-4C10-BFDC-F3DEA10C0CF3}"/>
          </ac:picMkLst>
        </pc:picChg>
      </pc:sldChg>
      <pc:sldChg chg="addSp delSp modSp new mod">
        <pc:chgData name="Vedang Kulkarni" userId="bc942f2c35e480d9" providerId="LiveId" clId="{6F36BA60-14C0-403C-B216-FFF0A61095B2}" dt="2021-01-26T13:02:21.560" v="830" actId="1076"/>
        <pc:sldMkLst>
          <pc:docMk/>
          <pc:sldMk cId="3414599700" sldId="269"/>
        </pc:sldMkLst>
        <pc:spChg chg="del">
          <ac:chgData name="Vedang Kulkarni" userId="bc942f2c35e480d9" providerId="LiveId" clId="{6F36BA60-14C0-403C-B216-FFF0A61095B2}" dt="2021-01-26T13:01:44.058" v="820" actId="478"/>
          <ac:spMkLst>
            <pc:docMk/>
            <pc:sldMk cId="3414599700" sldId="269"/>
            <ac:spMk id="2" creationId="{5F3CD0C6-D210-4D01-8BE6-FD9BFD31CEF4}"/>
          </ac:spMkLst>
        </pc:spChg>
        <pc:spChg chg="mod">
          <ac:chgData name="Vedang Kulkarni" userId="bc942f2c35e480d9" providerId="LiveId" clId="{6F36BA60-14C0-403C-B216-FFF0A61095B2}" dt="2021-01-26T13:02:14.620" v="827" actId="5793"/>
          <ac:spMkLst>
            <pc:docMk/>
            <pc:sldMk cId="3414599700" sldId="269"/>
            <ac:spMk id="3" creationId="{21105FF6-9DC8-4240-91D4-FDEB98E32564}"/>
          </ac:spMkLst>
        </pc:spChg>
        <pc:picChg chg="add mod">
          <ac:chgData name="Vedang Kulkarni" userId="bc942f2c35e480d9" providerId="LiveId" clId="{6F36BA60-14C0-403C-B216-FFF0A61095B2}" dt="2021-01-26T13:02:21.560" v="830" actId="1076"/>
          <ac:picMkLst>
            <pc:docMk/>
            <pc:sldMk cId="3414599700" sldId="269"/>
            <ac:picMk id="5" creationId="{5A01F8C1-222B-4781-AA0B-6B76393C27AC}"/>
          </ac:picMkLst>
        </pc:picChg>
      </pc:sldChg>
      <pc:sldChg chg="delSp modSp new mod">
        <pc:chgData name="Vedang Kulkarni" userId="bc942f2c35e480d9" providerId="LiveId" clId="{6F36BA60-14C0-403C-B216-FFF0A61095B2}" dt="2021-01-26T13:02:50.903" v="847" actId="1076"/>
        <pc:sldMkLst>
          <pc:docMk/>
          <pc:sldMk cId="3546551223" sldId="270"/>
        </pc:sldMkLst>
        <pc:spChg chg="del">
          <ac:chgData name="Vedang Kulkarni" userId="bc942f2c35e480d9" providerId="LiveId" clId="{6F36BA60-14C0-403C-B216-FFF0A61095B2}" dt="2021-01-26T13:02:26.568" v="832" actId="478"/>
          <ac:spMkLst>
            <pc:docMk/>
            <pc:sldMk cId="3546551223" sldId="270"/>
            <ac:spMk id="2" creationId="{8A0E05E0-C802-477A-8120-D28D01038A20}"/>
          </ac:spMkLst>
        </pc:spChg>
        <pc:spChg chg="mod">
          <ac:chgData name="Vedang Kulkarni" userId="bc942f2c35e480d9" providerId="LiveId" clId="{6F36BA60-14C0-403C-B216-FFF0A61095B2}" dt="2021-01-26T13:02:50.903" v="847" actId="1076"/>
          <ac:spMkLst>
            <pc:docMk/>
            <pc:sldMk cId="3546551223" sldId="270"/>
            <ac:spMk id="3" creationId="{75FD1A76-8270-4F38-87D2-E48358949D6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E2FE4-E7CA-4E1D-80A1-2ACE24057E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DF294C-AA9B-4E5D-92AA-A37BF7D347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2C712A-B484-4405-A037-396B7712D21F}"/>
              </a:ext>
            </a:extLst>
          </p:cNvPr>
          <p:cNvSpPr>
            <a:spLocks noGrp="1"/>
          </p:cNvSpPr>
          <p:nvPr>
            <p:ph type="dt" sz="half" idx="10"/>
          </p:nvPr>
        </p:nvSpPr>
        <p:spPr/>
        <p:txBody>
          <a:bodyPr/>
          <a:lstStyle/>
          <a:p>
            <a:fld id="{6435A38B-C912-4285-8CD9-47A4A76F4BC8}" type="datetimeFigureOut">
              <a:rPr lang="en-IN" smtClean="0"/>
              <a:t>26-01-2021</a:t>
            </a:fld>
            <a:endParaRPr lang="en-IN"/>
          </a:p>
        </p:txBody>
      </p:sp>
      <p:sp>
        <p:nvSpPr>
          <p:cNvPr id="5" name="Footer Placeholder 4">
            <a:extLst>
              <a:ext uri="{FF2B5EF4-FFF2-40B4-BE49-F238E27FC236}">
                <a16:creationId xmlns:a16="http://schemas.microsoft.com/office/drawing/2014/main" id="{65A00752-7D59-4655-B602-97B14D110C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95DC98-23C2-4109-A7C0-A71F2D6E28F9}"/>
              </a:ext>
            </a:extLst>
          </p:cNvPr>
          <p:cNvSpPr>
            <a:spLocks noGrp="1"/>
          </p:cNvSpPr>
          <p:nvPr>
            <p:ph type="sldNum" sz="quarter" idx="12"/>
          </p:nvPr>
        </p:nvSpPr>
        <p:spPr/>
        <p:txBody>
          <a:bodyPr/>
          <a:lstStyle/>
          <a:p>
            <a:fld id="{D99638DF-A9FF-4CCA-B821-4A372DF9008F}" type="slidenum">
              <a:rPr lang="en-IN" smtClean="0"/>
              <a:t>‹#›</a:t>
            </a:fld>
            <a:endParaRPr lang="en-IN"/>
          </a:p>
        </p:txBody>
      </p:sp>
    </p:spTree>
    <p:extLst>
      <p:ext uri="{BB962C8B-B14F-4D97-AF65-F5344CB8AC3E}">
        <p14:creationId xmlns:p14="http://schemas.microsoft.com/office/powerpoint/2010/main" val="11584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EC231-7BCF-4EA2-AD9E-6B4F4F6AD8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FBC617-47FC-42F6-A6E9-00DE6753B9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E5C036-8A5A-4075-B9CE-BCCBFDCCCDE6}"/>
              </a:ext>
            </a:extLst>
          </p:cNvPr>
          <p:cNvSpPr>
            <a:spLocks noGrp="1"/>
          </p:cNvSpPr>
          <p:nvPr>
            <p:ph type="dt" sz="half" idx="10"/>
          </p:nvPr>
        </p:nvSpPr>
        <p:spPr/>
        <p:txBody>
          <a:bodyPr/>
          <a:lstStyle/>
          <a:p>
            <a:fld id="{6435A38B-C912-4285-8CD9-47A4A76F4BC8}" type="datetimeFigureOut">
              <a:rPr lang="en-IN" smtClean="0"/>
              <a:t>26-01-2021</a:t>
            </a:fld>
            <a:endParaRPr lang="en-IN"/>
          </a:p>
        </p:txBody>
      </p:sp>
      <p:sp>
        <p:nvSpPr>
          <p:cNvPr id="5" name="Footer Placeholder 4">
            <a:extLst>
              <a:ext uri="{FF2B5EF4-FFF2-40B4-BE49-F238E27FC236}">
                <a16:creationId xmlns:a16="http://schemas.microsoft.com/office/drawing/2014/main" id="{4237F074-E23D-466A-85F9-BBFB649C15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D80AA-5BF2-4D62-AD5C-BAA1B3C89A03}"/>
              </a:ext>
            </a:extLst>
          </p:cNvPr>
          <p:cNvSpPr>
            <a:spLocks noGrp="1"/>
          </p:cNvSpPr>
          <p:nvPr>
            <p:ph type="sldNum" sz="quarter" idx="12"/>
          </p:nvPr>
        </p:nvSpPr>
        <p:spPr/>
        <p:txBody>
          <a:bodyPr/>
          <a:lstStyle/>
          <a:p>
            <a:fld id="{D99638DF-A9FF-4CCA-B821-4A372DF9008F}" type="slidenum">
              <a:rPr lang="en-IN" smtClean="0"/>
              <a:t>‹#›</a:t>
            </a:fld>
            <a:endParaRPr lang="en-IN"/>
          </a:p>
        </p:txBody>
      </p:sp>
    </p:spTree>
    <p:extLst>
      <p:ext uri="{BB962C8B-B14F-4D97-AF65-F5344CB8AC3E}">
        <p14:creationId xmlns:p14="http://schemas.microsoft.com/office/powerpoint/2010/main" val="2782442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7E31B9-262D-4C9E-BA02-9F1172FFAF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721641-6D80-42C0-B2F1-D9DDD90F5C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667082-767D-4BA9-AAC9-06248AE70C85}"/>
              </a:ext>
            </a:extLst>
          </p:cNvPr>
          <p:cNvSpPr>
            <a:spLocks noGrp="1"/>
          </p:cNvSpPr>
          <p:nvPr>
            <p:ph type="dt" sz="half" idx="10"/>
          </p:nvPr>
        </p:nvSpPr>
        <p:spPr/>
        <p:txBody>
          <a:bodyPr/>
          <a:lstStyle/>
          <a:p>
            <a:fld id="{6435A38B-C912-4285-8CD9-47A4A76F4BC8}" type="datetimeFigureOut">
              <a:rPr lang="en-IN" smtClean="0"/>
              <a:t>26-01-2021</a:t>
            </a:fld>
            <a:endParaRPr lang="en-IN"/>
          </a:p>
        </p:txBody>
      </p:sp>
      <p:sp>
        <p:nvSpPr>
          <p:cNvPr id="5" name="Footer Placeholder 4">
            <a:extLst>
              <a:ext uri="{FF2B5EF4-FFF2-40B4-BE49-F238E27FC236}">
                <a16:creationId xmlns:a16="http://schemas.microsoft.com/office/drawing/2014/main" id="{214BD1EB-748C-4ADD-BBEF-8C085E749B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3450AA-C11E-4B7F-BD92-D8374F078E06}"/>
              </a:ext>
            </a:extLst>
          </p:cNvPr>
          <p:cNvSpPr>
            <a:spLocks noGrp="1"/>
          </p:cNvSpPr>
          <p:nvPr>
            <p:ph type="sldNum" sz="quarter" idx="12"/>
          </p:nvPr>
        </p:nvSpPr>
        <p:spPr/>
        <p:txBody>
          <a:bodyPr/>
          <a:lstStyle/>
          <a:p>
            <a:fld id="{D99638DF-A9FF-4CCA-B821-4A372DF9008F}" type="slidenum">
              <a:rPr lang="en-IN" smtClean="0"/>
              <a:t>‹#›</a:t>
            </a:fld>
            <a:endParaRPr lang="en-IN"/>
          </a:p>
        </p:txBody>
      </p:sp>
    </p:spTree>
    <p:extLst>
      <p:ext uri="{BB962C8B-B14F-4D97-AF65-F5344CB8AC3E}">
        <p14:creationId xmlns:p14="http://schemas.microsoft.com/office/powerpoint/2010/main" val="373417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173BC-3E57-4564-AA83-1D8FA9F3CE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B3D1DB-EBEC-48F6-8E48-A4E6C8BE7C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AFFE7-830C-4A73-9DF4-45662D491F1E}"/>
              </a:ext>
            </a:extLst>
          </p:cNvPr>
          <p:cNvSpPr>
            <a:spLocks noGrp="1"/>
          </p:cNvSpPr>
          <p:nvPr>
            <p:ph type="dt" sz="half" idx="10"/>
          </p:nvPr>
        </p:nvSpPr>
        <p:spPr/>
        <p:txBody>
          <a:bodyPr/>
          <a:lstStyle/>
          <a:p>
            <a:fld id="{6435A38B-C912-4285-8CD9-47A4A76F4BC8}" type="datetimeFigureOut">
              <a:rPr lang="en-IN" smtClean="0"/>
              <a:t>26-01-2021</a:t>
            </a:fld>
            <a:endParaRPr lang="en-IN"/>
          </a:p>
        </p:txBody>
      </p:sp>
      <p:sp>
        <p:nvSpPr>
          <p:cNvPr id="5" name="Footer Placeholder 4">
            <a:extLst>
              <a:ext uri="{FF2B5EF4-FFF2-40B4-BE49-F238E27FC236}">
                <a16:creationId xmlns:a16="http://schemas.microsoft.com/office/drawing/2014/main" id="{D43A427C-88F3-4D62-9256-1FE804976A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51E78E-4159-4B4E-B0E8-909072BBADB3}"/>
              </a:ext>
            </a:extLst>
          </p:cNvPr>
          <p:cNvSpPr>
            <a:spLocks noGrp="1"/>
          </p:cNvSpPr>
          <p:nvPr>
            <p:ph type="sldNum" sz="quarter" idx="12"/>
          </p:nvPr>
        </p:nvSpPr>
        <p:spPr/>
        <p:txBody>
          <a:bodyPr/>
          <a:lstStyle/>
          <a:p>
            <a:fld id="{D99638DF-A9FF-4CCA-B821-4A372DF9008F}" type="slidenum">
              <a:rPr lang="en-IN" smtClean="0"/>
              <a:t>‹#›</a:t>
            </a:fld>
            <a:endParaRPr lang="en-IN"/>
          </a:p>
        </p:txBody>
      </p:sp>
    </p:spTree>
    <p:extLst>
      <p:ext uri="{BB962C8B-B14F-4D97-AF65-F5344CB8AC3E}">
        <p14:creationId xmlns:p14="http://schemas.microsoft.com/office/powerpoint/2010/main" val="427727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5EE14-285C-43F2-977D-59DEF83656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587DE8-8820-4519-AFD8-453B23075E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2A1644-9368-472D-84FA-4EE885A647C4}"/>
              </a:ext>
            </a:extLst>
          </p:cNvPr>
          <p:cNvSpPr>
            <a:spLocks noGrp="1"/>
          </p:cNvSpPr>
          <p:nvPr>
            <p:ph type="dt" sz="half" idx="10"/>
          </p:nvPr>
        </p:nvSpPr>
        <p:spPr/>
        <p:txBody>
          <a:bodyPr/>
          <a:lstStyle/>
          <a:p>
            <a:fld id="{6435A38B-C912-4285-8CD9-47A4A76F4BC8}" type="datetimeFigureOut">
              <a:rPr lang="en-IN" smtClean="0"/>
              <a:t>26-01-2021</a:t>
            </a:fld>
            <a:endParaRPr lang="en-IN"/>
          </a:p>
        </p:txBody>
      </p:sp>
      <p:sp>
        <p:nvSpPr>
          <p:cNvPr id="5" name="Footer Placeholder 4">
            <a:extLst>
              <a:ext uri="{FF2B5EF4-FFF2-40B4-BE49-F238E27FC236}">
                <a16:creationId xmlns:a16="http://schemas.microsoft.com/office/drawing/2014/main" id="{0B2F6645-6EAD-4B7F-95F6-9D6140EC2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E3C922-3548-46CE-97F0-6989A43678F7}"/>
              </a:ext>
            </a:extLst>
          </p:cNvPr>
          <p:cNvSpPr>
            <a:spLocks noGrp="1"/>
          </p:cNvSpPr>
          <p:nvPr>
            <p:ph type="sldNum" sz="quarter" idx="12"/>
          </p:nvPr>
        </p:nvSpPr>
        <p:spPr/>
        <p:txBody>
          <a:bodyPr/>
          <a:lstStyle/>
          <a:p>
            <a:fld id="{D99638DF-A9FF-4CCA-B821-4A372DF9008F}" type="slidenum">
              <a:rPr lang="en-IN" smtClean="0"/>
              <a:t>‹#›</a:t>
            </a:fld>
            <a:endParaRPr lang="en-IN"/>
          </a:p>
        </p:txBody>
      </p:sp>
    </p:spTree>
    <p:extLst>
      <p:ext uri="{BB962C8B-B14F-4D97-AF65-F5344CB8AC3E}">
        <p14:creationId xmlns:p14="http://schemas.microsoft.com/office/powerpoint/2010/main" val="2757972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A702A-6DBC-411D-9024-EE3B930B1A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867957-335F-458C-A4F2-9B8FB11C3D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4A3A3-7424-4108-9694-0502FED4F3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8FCDD2-1F0F-4E76-8B14-B93F2CC65478}"/>
              </a:ext>
            </a:extLst>
          </p:cNvPr>
          <p:cNvSpPr>
            <a:spLocks noGrp="1"/>
          </p:cNvSpPr>
          <p:nvPr>
            <p:ph type="dt" sz="half" idx="10"/>
          </p:nvPr>
        </p:nvSpPr>
        <p:spPr/>
        <p:txBody>
          <a:bodyPr/>
          <a:lstStyle/>
          <a:p>
            <a:fld id="{6435A38B-C912-4285-8CD9-47A4A76F4BC8}" type="datetimeFigureOut">
              <a:rPr lang="en-IN" smtClean="0"/>
              <a:t>26-01-2021</a:t>
            </a:fld>
            <a:endParaRPr lang="en-IN"/>
          </a:p>
        </p:txBody>
      </p:sp>
      <p:sp>
        <p:nvSpPr>
          <p:cNvPr id="6" name="Footer Placeholder 5">
            <a:extLst>
              <a:ext uri="{FF2B5EF4-FFF2-40B4-BE49-F238E27FC236}">
                <a16:creationId xmlns:a16="http://schemas.microsoft.com/office/drawing/2014/main" id="{4C110C74-68A0-4093-8F48-A2B1F6FE71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5E75A2-EF88-4CF9-8EE0-3A27502C12A7}"/>
              </a:ext>
            </a:extLst>
          </p:cNvPr>
          <p:cNvSpPr>
            <a:spLocks noGrp="1"/>
          </p:cNvSpPr>
          <p:nvPr>
            <p:ph type="sldNum" sz="quarter" idx="12"/>
          </p:nvPr>
        </p:nvSpPr>
        <p:spPr/>
        <p:txBody>
          <a:bodyPr/>
          <a:lstStyle/>
          <a:p>
            <a:fld id="{D99638DF-A9FF-4CCA-B821-4A372DF9008F}" type="slidenum">
              <a:rPr lang="en-IN" smtClean="0"/>
              <a:t>‹#›</a:t>
            </a:fld>
            <a:endParaRPr lang="en-IN"/>
          </a:p>
        </p:txBody>
      </p:sp>
    </p:spTree>
    <p:extLst>
      <p:ext uri="{BB962C8B-B14F-4D97-AF65-F5344CB8AC3E}">
        <p14:creationId xmlns:p14="http://schemas.microsoft.com/office/powerpoint/2010/main" val="2347767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23FC4-B0E3-4726-B782-97A346D9F3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E6A182-2A1E-400C-978C-286796CA91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78B1C8-817F-49C5-9D8E-CBA0227FE5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B3C8CB-8EFC-4F02-9D44-55DC8CF8C3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0E1305-1060-4747-94A4-44AFECEE03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ACB64C-090C-4066-9D9B-833C3815E66B}"/>
              </a:ext>
            </a:extLst>
          </p:cNvPr>
          <p:cNvSpPr>
            <a:spLocks noGrp="1"/>
          </p:cNvSpPr>
          <p:nvPr>
            <p:ph type="dt" sz="half" idx="10"/>
          </p:nvPr>
        </p:nvSpPr>
        <p:spPr/>
        <p:txBody>
          <a:bodyPr/>
          <a:lstStyle/>
          <a:p>
            <a:fld id="{6435A38B-C912-4285-8CD9-47A4A76F4BC8}" type="datetimeFigureOut">
              <a:rPr lang="en-IN" smtClean="0"/>
              <a:t>26-01-2021</a:t>
            </a:fld>
            <a:endParaRPr lang="en-IN"/>
          </a:p>
        </p:txBody>
      </p:sp>
      <p:sp>
        <p:nvSpPr>
          <p:cNvPr id="8" name="Footer Placeholder 7">
            <a:extLst>
              <a:ext uri="{FF2B5EF4-FFF2-40B4-BE49-F238E27FC236}">
                <a16:creationId xmlns:a16="http://schemas.microsoft.com/office/drawing/2014/main" id="{51718F42-50BE-48DB-A23F-596C106905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FAB66C-C822-4089-8D2D-2A664B8F3BAA}"/>
              </a:ext>
            </a:extLst>
          </p:cNvPr>
          <p:cNvSpPr>
            <a:spLocks noGrp="1"/>
          </p:cNvSpPr>
          <p:nvPr>
            <p:ph type="sldNum" sz="quarter" idx="12"/>
          </p:nvPr>
        </p:nvSpPr>
        <p:spPr/>
        <p:txBody>
          <a:bodyPr/>
          <a:lstStyle/>
          <a:p>
            <a:fld id="{D99638DF-A9FF-4CCA-B821-4A372DF9008F}" type="slidenum">
              <a:rPr lang="en-IN" smtClean="0"/>
              <a:t>‹#›</a:t>
            </a:fld>
            <a:endParaRPr lang="en-IN"/>
          </a:p>
        </p:txBody>
      </p:sp>
    </p:spTree>
    <p:extLst>
      <p:ext uri="{BB962C8B-B14F-4D97-AF65-F5344CB8AC3E}">
        <p14:creationId xmlns:p14="http://schemas.microsoft.com/office/powerpoint/2010/main" val="223643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DD58-FBD6-49EB-810A-A52AB6D64F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BE9E9D-DDD2-449E-B981-CAADCE980462}"/>
              </a:ext>
            </a:extLst>
          </p:cNvPr>
          <p:cNvSpPr>
            <a:spLocks noGrp="1"/>
          </p:cNvSpPr>
          <p:nvPr>
            <p:ph type="dt" sz="half" idx="10"/>
          </p:nvPr>
        </p:nvSpPr>
        <p:spPr/>
        <p:txBody>
          <a:bodyPr/>
          <a:lstStyle/>
          <a:p>
            <a:fld id="{6435A38B-C912-4285-8CD9-47A4A76F4BC8}" type="datetimeFigureOut">
              <a:rPr lang="en-IN" smtClean="0"/>
              <a:t>26-01-2021</a:t>
            </a:fld>
            <a:endParaRPr lang="en-IN"/>
          </a:p>
        </p:txBody>
      </p:sp>
      <p:sp>
        <p:nvSpPr>
          <p:cNvPr id="4" name="Footer Placeholder 3">
            <a:extLst>
              <a:ext uri="{FF2B5EF4-FFF2-40B4-BE49-F238E27FC236}">
                <a16:creationId xmlns:a16="http://schemas.microsoft.com/office/drawing/2014/main" id="{E445FEBF-33ED-44E9-A5F1-9BBCC25D35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66A153-C2A2-4B99-9076-CDCFAAB112B9}"/>
              </a:ext>
            </a:extLst>
          </p:cNvPr>
          <p:cNvSpPr>
            <a:spLocks noGrp="1"/>
          </p:cNvSpPr>
          <p:nvPr>
            <p:ph type="sldNum" sz="quarter" idx="12"/>
          </p:nvPr>
        </p:nvSpPr>
        <p:spPr/>
        <p:txBody>
          <a:bodyPr/>
          <a:lstStyle/>
          <a:p>
            <a:fld id="{D99638DF-A9FF-4CCA-B821-4A372DF9008F}" type="slidenum">
              <a:rPr lang="en-IN" smtClean="0"/>
              <a:t>‹#›</a:t>
            </a:fld>
            <a:endParaRPr lang="en-IN"/>
          </a:p>
        </p:txBody>
      </p:sp>
    </p:spTree>
    <p:extLst>
      <p:ext uri="{BB962C8B-B14F-4D97-AF65-F5344CB8AC3E}">
        <p14:creationId xmlns:p14="http://schemas.microsoft.com/office/powerpoint/2010/main" val="70829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3ED04E-08AD-465B-8581-3871BD07CD10}"/>
              </a:ext>
            </a:extLst>
          </p:cNvPr>
          <p:cNvSpPr>
            <a:spLocks noGrp="1"/>
          </p:cNvSpPr>
          <p:nvPr>
            <p:ph type="dt" sz="half" idx="10"/>
          </p:nvPr>
        </p:nvSpPr>
        <p:spPr/>
        <p:txBody>
          <a:bodyPr/>
          <a:lstStyle/>
          <a:p>
            <a:fld id="{6435A38B-C912-4285-8CD9-47A4A76F4BC8}" type="datetimeFigureOut">
              <a:rPr lang="en-IN" smtClean="0"/>
              <a:t>26-01-2021</a:t>
            </a:fld>
            <a:endParaRPr lang="en-IN"/>
          </a:p>
        </p:txBody>
      </p:sp>
      <p:sp>
        <p:nvSpPr>
          <p:cNvPr id="3" name="Footer Placeholder 2">
            <a:extLst>
              <a:ext uri="{FF2B5EF4-FFF2-40B4-BE49-F238E27FC236}">
                <a16:creationId xmlns:a16="http://schemas.microsoft.com/office/drawing/2014/main" id="{2BDD1F7F-AE80-4F4D-9489-7FCF5BB84F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D7DD53-AA90-422D-8EA8-9211533C3133}"/>
              </a:ext>
            </a:extLst>
          </p:cNvPr>
          <p:cNvSpPr>
            <a:spLocks noGrp="1"/>
          </p:cNvSpPr>
          <p:nvPr>
            <p:ph type="sldNum" sz="quarter" idx="12"/>
          </p:nvPr>
        </p:nvSpPr>
        <p:spPr/>
        <p:txBody>
          <a:bodyPr/>
          <a:lstStyle/>
          <a:p>
            <a:fld id="{D99638DF-A9FF-4CCA-B821-4A372DF9008F}" type="slidenum">
              <a:rPr lang="en-IN" smtClean="0"/>
              <a:t>‹#›</a:t>
            </a:fld>
            <a:endParaRPr lang="en-IN"/>
          </a:p>
        </p:txBody>
      </p:sp>
    </p:spTree>
    <p:extLst>
      <p:ext uri="{BB962C8B-B14F-4D97-AF65-F5344CB8AC3E}">
        <p14:creationId xmlns:p14="http://schemas.microsoft.com/office/powerpoint/2010/main" val="3992300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7219-1ABC-44B9-9617-7C51B42A2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E2C415-EFEE-4BAC-AD89-75610616AC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C35CD6-51A1-48B0-9D56-39FBDE9FC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67DF4-9BA5-4DD5-AC45-6DDCC2A39008}"/>
              </a:ext>
            </a:extLst>
          </p:cNvPr>
          <p:cNvSpPr>
            <a:spLocks noGrp="1"/>
          </p:cNvSpPr>
          <p:nvPr>
            <p:ph type="dt" sz="half" idx="10"/>
          </p:nvPr>
        </p:nvSpPr>
        <p:spPr/>
        <p:txBody>
          <a:bodyPr/>
          <a:lstStyle/>
          <a:p>
            <a:fld id="{6435A38B-C912-4285-8CD9-47A4A76F4BC8}" type="datetimeFigureOut">
              <a:rPr lang="en-IN" smtClean="0"/>
              <a:t>26-01-2021</a:t>
            </a:fld>
            <a:endParaRPr lang="en-IN"/>
          </a:p>
        </p:txBody>
      </p:sp>
      <p:sp>
        <p:nvSpPr>
          <p:cNvPr id="6" name="Footer Placeholder 5">
            <a:extLst>
              <a:ext uri="{FF2B5EF4-FFF2-40B4-BE49-F238E27FC236}">
                <a16:creationId xmlns:a16="http://schemas.microsoft.com/office/drawing/2014/main" id="{9C576E2A-9BDD-4147-A3A6-BB30C6C31E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844AC3-2458-42F0-973A-9F5DDB7E2644}"/>
              </a:ext>
            </a:extLst>
          </p:cNvPr>
          <p:cNvSpPr>
            <a:spLocks noGrp="1"/>
          </p:cNvSpPr>
          <p:nvPr>
            <p:ph type="sldNum" sz="quarter" idx="12"/>
          </p:nvPr>
        </p:nvSpPr>
        <p:spPr/>
        <p:txBody>
          <a:bodyPr/>
          <a:lstStyle/>
          <a:p>
            <a:fld id="{D99638DF-A9FF-4CCA-B821-4A372DF9008F}" type="slidenum">
              <a:rPr lang="en-IN" smtClean="0"/>
              <a:t>‹#›</a:t>
            </a:fld>
            <a:endParaRPr lang="en-IN"/>
          </a:p>
        </p:txBody>
      </p:sp>
    </p:spTree>
    <p:extLst>
      <p:ext uri="{BB962C8B-B14F-4D97-AF65-F5344CB8AC3E}">
        <p14:creationId xmlns:p14="http://schemas.microsoft.com/office/powerpoint/2010/main" val="1482534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E7D4-FE61-4A0C-8BE2-371CA8BF3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AC7BC2-D206-47CF-B202-9C88C441F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1B86D1-78E2-45A2-8C76-15C2BE1B3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572B5-EBE0-4284-A890-3F86C935E1D9}"/>
              </a:ext>
            </a:extLst>
          </p:cNvPr>
          <p:cNvSpPr>
            <a:spLocks noGrp="1"/>
          </p:cNvSpPr>
          <p:nvPr>
            <p:ph type="dt" sz="half" idx="10"/>
          </p:nvPr>
        </p:nvSpPr>
        <p:spPr/>
        <p:txBody>
          <a:bodyPr/>
          <a:lstStyle/>
          <a:p>
            <a:fld id="{6435A38B-C912-4285-8CD9-47A4A76F4BC8}" type="datetimeFigureOut">
              <a:rPr lang="en-IN" smtClean="0"/>
              <a:t>26-01-2021</a:t>
            </a:fld>
            <a:endParaRPr lang="en-IN"/>
          </a:p>
        </p:txBody>
      </p:sp>
      <p:sp>
        <p:nvSpPr>
          <p:cNvPr id="6" name="Footer Placeholder 5">
            <a:extLst>
              <a:ext uri="{FF2B5EF4-FFF2-40B4-BE49-F238E27FC236}">
                <a16:creationId xmlns:a16="http://schemas.microsoft.com/office/drawing/2014/main" id="{AC179B98-37CA-4CB8-A3EA-47EC1DB893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1F5B49-84CE-4949-AAC5-3F60D0019F63}"/>
              </a:ext>
            </a:extLst>
          </p:cNvPr>
          <p:cNvSpPr>
            <a:spLocks noGrp="1"/>
          </p:cNvSpPr>
          <p:nvPr>
            <p:ph type="sldNum" sz="quarter" idx="12"/>
          </p:nvPr>
        </p:nvSpPr>
        <p:spPr/>
        <p:txBody>
          <a:bodyPr/>
          <a:lstStyle/>
          <a:p>
            <a:fld id="{D99638DF-A9FF-4CCA-B821-4A372DF9008F}" type="slidenum">
              <a:rPr lang="en-IN" smtClean="0"/>
              <a:t>‹#›</a:t>
            </a:fld>
            <a:endParaRPr lang="en-IN"/>
          </a:p>
        </p:txBody>
      </p:sp>
    </p:spTree>
    <p:extLst>
      <p:ext uri="{BB962C8B-B14F-4D97-AF65-F5344CB8AC3E}">
        <p14:creationId xmlns:p14="http://schemas.microsoft.com/office/powerpoint/2010/main" val="3303283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6BE1D4-DFA5-48F6-8568-D290AF796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C652B5-5056-4DEF-9125-83894104D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9F4B7F-BF59-4ECF-85F1-671EE046E3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5A38B-C912-4285-8CD9-47A4A76F4BC8}" type="datetimeFigureOut">
              <a:rPr lang="en-IN" smtClean="0"/>
              <a:t>26-01-2021</a:t>
            </a:fld>
            <a:endParaRPr lang="en-IN"/>
          </a:p>
        </p:txBody>
      </p:sp>
      <p:sp>
        <p:nvSpPr>
          <p:cNvPr id="5" name="Footer Placeholder 4">
            <a:extLst>
              <a:ext uri="{FF2B5EF4-FFF2-40B4-BE49-F238E27FC236}">
                <a16:creationId xmlns:a16="http://schemas.microsoft.com/office/drawing/2014/main" id="{E666CA21-7774-48A0-A4C6-BE886C1584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6C2BC3-EF95-421E-B713-60928A4259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9638DF-A9FF-4CCA-B821-4A372DF9008F}" type="slidenum">
              <a:rPr lang="en-IN" smtClean="0"/>
              <a:t>‹#›</a:t>
            </a:fld>
            <a:endParaRPr lang="en-IN"/>
          </a:p>
        </p:txBody>
      </p:sp>
    </p:spTree>
    <p:extLst>
      <p:ext uri="{BB962C8B-B14F-4D97-AF65-F5344CB8AC3E}">
        <p14:creationId xmlns:p14="http://schemas.microsoft.com/office/powerpoint/2010/main" val="903546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AD425-CC18-437A-B496-E81A31CE15F2}"/>
              </a:ext>
            </a:extLst>
          </p:cNvPr>
          <p:cNvSpPr>
            <a:spLocks noGrp="1"/>
          </p:cNvSpPr>
          <p:nvPr>
            <p:ph type="ctrTitle"/>
          </p:nvPr>
        </p:nvSpPr>
        <p:spPr>
          <a:xfrm>
            <a:off x="1524000" y="406400"/>
            <a:ext cx="9144000" cy="2387600"/>
          </a:xfrm>
        </p:spPr>
        <p:txBody>
          <a:bodyPr/>
          <a:lstStyle/>
          <a:p>
            <a:br>
              <a:rPr lang="en-IN" sz="1800" b="0" i="0" u="none" strike="noStrike" baseline="0" dirty="0">
                <a:solidFill>
                  <a:srgbClr val="000000"/>
                </a:solidFill>
                <a:latin typeface="Arial" panose="020B0604020202020204" pitchFamily="34" charset="0"/>
              </a:rPr>
            </a:br>
            <a:r>
              <a:rPr lang="en-US" sz="1800" b="0" i="0" u="none" strike="noStrike" baseline="0" dirty="0">
                <a:solidFill>
                  <a:srgbClr val="000000"/>
                </a:solidFill>
                <a:latin typeface="Arial" panose="020B0604020202020204" pitchFamily="34" charset="0"/>
              </a:rPr>
              <a:t> </a:t>
            </a:r>
            <a:r>
              <a:rPr lang="en-US" sz="3200" b="0" i="0" u="none" strike="noStrike" baseline="0" dirty="0">
                <a:solidFill>
                  <a:srgbClr val="000000"/>
                </a:solidFill>
                <a:latin typeface="Arial" panose="020B0604020202020204" pitchFamily="34" charset="0"/>
              </a:rPr>
              <a:t>CASE STUDY ON HOW ORGANIZATIONS USE ALGORITHMS IN MARKETING</a:t>
            </a:r>
            <a:endParaRPr lang="en-IN" sz="3200" dirty="0"/>
          </a:p>
        </p:txBody>
      </p:sp>
      <p:sp>
        <p:nvSpPr>
          <p:cNvPr id="3" name="Subtitle 2">
            <a:extLst>
              <a:ext uri="{FF2B5EF4-FFF2-40B4-BE49-F238E27FC236}">
                <a16:creationId xmlns:a16="http://schemas.microsoft.com/office/drawing/2014/main" id="{1C6D998D-AF30-43BC-9281-2F4477C64534}"/>
              </a:ext>
            </a:extLst>
          </p:cNvPr>
          <p:cNvSpPr>
            <a:spLocks noGrp="1"/>
          </p:cNvSpPr>
          <p:nvPr>
            <p:ph type="subTitle" idx="1"/>
          </p:nvPr>
        </p:nvSpPr>
        <p:spPr>
          <a:xfrm>
            <a:off x="1524000" y="4250431"/>
            <a:ext cx="9144000" cy="1655762"/>
          </a:xfrm>
        </p:spPr>
        <p:txBody>
          <a:bodyPr/>
          <a:lstStyle/>
          <a:p>
            <a:pPr algn="l"/>
            <a:endParaRPr lang="en-IN" sz="1800" b="0" i="0" u="none" strike="noStrike" baseline="0" dirty="0">
              <a:solidFill>
                <a:srgbClr val="000000"/>
              </a:solidFill>
              <a:latin typeface="Arial" panose="020B0604020202020204" pitchFamily="34" charset="0"/>
            </a:endParaRPr>
          </a:p>
          <a:p>
            <a:pPr algn="l"/>
            <a:r>
              <a:rPr lang="en-IN" sz="1800" b="0" i="0" u="none" strike="noStrike" baseline="0" dirty="0">
                <a:solidFill>
                  <a:srgbClr val="000000"/>
                </a:solidFill>
                <a:latin typeface="Arial" panose="020B0604020202020204" pitchFamily="34" charset="0"/>
              </a:rPr>
              <a:t>SUBMITTED BY:                                                                          SUBMITTED TO: </a:t>
            </a:r>
          </a:p>
          <a:p>
            <a:pPr algn="l"/>
            <a:r>
              <a:rPr lang="en-IN" sz="1800" b="0" i="0" u="none" strike="noStrike" baseline="0" dirty="0">
                <a:solidFill>
                  <a:srgbClr val="000000"/>
                </a:solidFill>
                <a:latin typeface="Arial" panose="020B0604020202020204" pitchFamily="34" charset="0"/>
              </a:rPr>
              <a:t>VEDANG KULKARNI                                                                   DR. BHARTI MOTWANI </a:t>
            </a:r>
          </a:p>
          <a:p>
            <a:pPr algn="l"/>
            <a:r>
              <a:rPr lang="en-IN" sz="1800" b="0" i="0" u="none" strike="noStrike" baseline="0" dirty="0">
                <a:solidFill>
                  <a:srgbClr val="000000"/>
                </a:solidFill>
                <a:latin typeface="Arial" panose="020B0604020202020204" pitchFamily="34" charset="0"/>
              </a:rPr>
              <a:t>ROLL NO.: DS5A-1942 </a:t>
            </a:r>
            <a:endParaRPr lang="en-IN" dirty="0"/>
          </a:p>
        </p:txBody>
      </p:sp>
    </p:spTree>
    <p:extLst>
      <p:ext uri="{BB962C8B-B14F-4D97-AF65-F5344CB8AC3E}">
        <p14:creationId xmlns:p14="http://schemas.microsoft.com/office/powerpoint/2010/main" val="204055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807737-07F2-49E4-81B4-CE76C0458921}"/>
              </a:ext>
            </a:extLst>
          </p:cNvPr>
          <p:cNvSpPr>
            <a:spLocks noGrp="1"/>
          </p:cNvSpPr>
          <p:nvPr>
            <p:ph type="title"/>
          </p:nvPr>
        </p:nvSpPr>
        <p:spPr>
          <a:xfrm>
            <a:off x="643467" y="321734"/>
            <a:ext cx="10905066" cy="1135737"/>
          </a:xfrm>
        </p:spPr>
        <p:txBody>
          <a:bodyPr>
            <a:normAutofit/>
          </a:bodyPr>
          <a:lstStyle/>
          <a:p>
            <a:r>
              <a:rPr lang="en-US" sz="3600"/>
              <a:t>HOW STARBUCKS MANAGED TO OPEN STORES DESPITE OF SHAKY ECONOMY?</a:t>
            </a:r>
            <a:endParaRPr lang="en-IN" sz="3600"/>
          </a:p>
        </p:txBody>
      </p:sp>
      <p:sp>
        <p:nvSpPr>
          <p:cNvPr id="3" name="Content Placeholder 2">
            <a:extLst>
              <a:ext uri="{FF2B5EF4-FFF2-40B4-BE49-F238E27FC236}">
                <a16:creationId xmlns:a16="http://schemas.microsoft.com/office/drawing/2014/main" id="{8CB23475-0D7E-49FB-B4E3-F0AF9CC2C786}"/>
              </a:ext>
            </a:extLst>
          </p:cNvPr>
          <p:cNvSpPr>
            <a:spLocks noGrp="1"/>
          </p:cNvSpPr>
          <p:nvPr>
            <p:ph idx="1"/>
          </p:nvPr>
        </p:nvSpPr>
        <p:spPr>
          <a:xfrm>
            <a:off x="643469" y="1782981"/>
            <a:ext cx="4008384" cy="4393982"/>
          </a:xfrm>
        </p:spPr>
        <p:txBody>
          <a:bodyPr>
            <a:normAutofit/>
          </a:bodyPr>
          <a:lstStyle/>
          <a:p>
            <a:pPr marL="0" indent="0">
              <a:buNone/>
            </a:pPr>
            <a:r>
              <a:rPr lang="en-US" sz="2000" dirty="0"/>
              <a:t>Starbucks estimated the lifetime value of an average customer.</a:t>
            </a:r>
          </a:p>
          <a:p>
            <a:pPr marL="0" indent="0">
              <a:buNone/>
            </a:pPr>
            <a:endParaRPr lang="en-US" sz="2000" dirty="0"/>
          </a:p>
          <a:p>
            <a:pPr marL="0" indent="0">
              <a:buNone/>
            </a:pPr>
            <a:endParaRPr lang="en-US" sz="2000" dirty="0"/>
          </a:p>
          <a:p>
            <a:pPr marL="0" indent="0">
              <a:buNone/>
            </a:pPr>
            <a:endParaRPr lang="en-US" sz="2000" dirty="0"/>
          </a:p>
          <a:p>
            <a:pPr marL="0" indent="0">
              <a:buNone/>
            </a:pPr>
            <a:r>
              <a:rPr lang="en-IN" sz="2000" b="1" dirty="0"/>
              <a:t>Step – 1 Average the variables</a:t>
            </a:r>
          </a:p>
          <a:p>
            <a:pPr marL="0" indent="0">
              <a:buNone/>
            </a:pPr>
            <a:endParaRPr lang="en-IN" sz="2000" b="1"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BEA1F218-8B70-4914-95BB-EC6CA9E6A88F}"/>
              </a:ext>
            </a:extLst>
          </p:cNvPr>
          <p:cNvPicPr>
            <a:picLocks noChangeAspect="1"/>
          </p:cNvPicPr>
          <p:nvPr/>
        </p:nvPicPr>
        <p:blipFill>
          <a:blip r:embed="rId2"/>
          <a:stretch>
            <a:fillRect/>
          </a:stretch>
        </p:blipFill>
        <p:spPr>
          <a:xfrm>
            <a:off x="4328809" y="1566018"/>
            <a:ext cx="7219723" cy="5012298"/>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50135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762565-76D8-4F10-A2D2-D852729181B5}"/>
              </a:ext>
            </a:extLst>
          </p:cNvPr>
          <p:cNvSpPr>
            <a:spLocks noGrp="1"/>
          </p:cNvSpPr>
          <p:nvPr>
            <p:ph idx="1"/>
          </p:nvPr>
        </p:nvSpPr>
        <p:spPr>
          <a:xfrm>
            <a:off x="838200" y="525295"/>
            <a:ext cx="10515600" cy="4876264"/>
          </a:xfrm>
        </p:spPr>
        <p:txBody>
          <a:bodyPr/>
          <a:lstStyle/>
          <a:p>
            <a:pPr marL="0" indent="0">
              <a:buNone/>
            </a:pPr>
            <a:r>
              <a:rPr lang="en-US" b="1" dirty="0"/>
              <a:t>Step – 2 Calculating LTV</a:t>
            </a:r>
          </a:p>
          <a:p>
            <a:pPr marL="0" indent="0">
              <a:buNone/>
            </a:pPr>
            <a:endParaRPr lang="en-US" b="1" dirty="0"/>
          </a:p>
          <a:p>
            <a:pPr marL="0" indent="0">
              <a:buNone/>
            </a:pPr>
            <a:r>
              <a:rPr lang="en-US" b="1" dirty="0"/>
              <a:t>Constants – </a:t>
            </a:r>
          </a:p>
          <a:p>
            <a:pPr algn="l"/>
            <a:endParaRPr lang="en-IN" sz="1800" b="0" i="0" u="none" strike="noStrike" baseline="0"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t </a:t>
            </a:r>
            <a:r>
              <a:rPr lang="en-US" sz="1800" b="0" i="0" u="none" strike="noStrike" baseline="0" dirty="0">
                <a:solidFill>
                  <a:srgbClr val="000000"/>
                </a:solidFill>
                <a:latin typeface="Arial" panose="020B0604020202020204" pitchFamily="34" charset="0"/>
              </a:rPr>
              <a:t>- The Average Customer Lifespan. In the case of Starbucks, the average customer lifespan is 20 years. </a:t>
            </a:r>
          </a:p>
          <a:p>
            <a:r>
              <a:rPr lang="en-US" sz="1800" b="1" i="0" u="none" strike="noStrike" baseline="0" dirty="0" err="1">
                <a:solidFill>
                  <a:srgbClr val="000000"/>
                </a:solidFill>
                <a:latin typeface="Arial" panose="020B0604020202020204" pitchFamily="34" charset="0"/>
              </a:rPr>
              <a:t>i</a:t>
            </a:r>
            <a:r>
              <a:rPr lang="en-US" sz="1800" b="1"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Arial" panose="020B0604020202020204" pitchFamily="34" charset="0"/>
              </a:rPr>
              <a:t>- The Rate of Discount. For Starbucks, it is 10%. </a:t>
            </a:r>
          </a:p>
          <a:p>
            <a:r>
              <a:rPr lang="en-US" sz="1800" b="1" i="0" u="none" strike="noStrike" baseline="0" dirty="0">
                <a:solidFill>
                  <a:srgbClr val="000000"/>
                </a:solidFill>
                <a:latin typeface="Arial" panose="020B0604020202020204" pitchFamily="34" charset="0"/>
              </a:rPr>
              <a:t>r </a:t>
            </a:r>
            <a:r>
              <a:rPr lang="en-US" sz="1800" b="0" i="0" u="none" strike="noStrike" baseline="0" dirty="0">
                <a:solidFill>
                  <a:srgbClr val="000000"/>
                </a:solidFill>
                <a:latin typeface="Arial" panose="020B0604020202020204" pitchFamily="34" charset="0"/>
              </a:rPr>
              <a:t>- Customer Retention Rate. For Starbucks, it is 75%. </a:t>
            </a:r>
          </a:p>
          <a:p>
            <a:r>
              <a:rPr lang="en-US" sz="1800" b="1" i="0" u="none" strike="noStrike" baseline="0" dirty="0">
                <a:solidFill>
                  <a:srgbClr val="000000"/>
                </a:solidFill>
                <a:latin typeface="Arial" panose="020B0604020202020204" pitchFamily="34" charset="0"/>
              </a:rPr>
              <a:t>p </a:t>
            </a:r>
            <a:r>
              <a:rPr lang="en-US" sz="1800" b="0" i="0" u="none" strike="noStrike" baseline="0" dirty="0">
                <a:solidFill>
                  <a:srgbClr val="000000"/>
                </a:solidFill>
                <a:latin typeface="Arial" panose="020B0604020202020204" pitchFamily="34" charset="0"/>
              </a:rPr>
              <a:t>- Profit Margin per Customer. For Starbucks, it is 21.3%. </a:t>
            </a:r>
          </a:p>
          <a:p>
            <a:r>
              <a:rPr lang="en-US" sz="1800" b="1" i="0" u="none" strike="noStrike" baseline="0" dirty="0">
                <a:solidFill>
                  <a:srgbClr val="000000"/>
                </a:solidFill>
                <a:latin typeface="Arial" panose="020B0604020202020204" pitchFamily="34" charset="0"/>
              </a:rPr>
              <a:t>m </a:t>
            </a:r>
            <a:r>
              <a:rPr lang="en-US" sz="1800" b="0" i="0" u="none" strike="noStrike" baseline="0" dirty="0">
                <a:solidFill>
                  <a:srgbClr val="000000"/>
                </a:solidFill>
                <a:latin typeface="Arial" panose="020B0604020202020204" pitchFamily="34" charset="0"/>
              </a:rPr>
              <a:t>- Avg. Gross Margin per Customer Lifespan. Starbucks has gross margin per customer lifespan of $5382.94. </a:t>
            </a:r>
          </a:p>
          <a:p>
            <a:pPr marL="0" indent="0">
              <a:buNone/>
            </a:pPr>
            <a:endParaRPr lang="en-IN" b="1" dirty="0"/>
          </a:p>
        </p:txBody>
      </p:sp>
    </p:spTree>
    <p:extLst>
      <p:ext uri="{BB962C8B-B14F-4D97-AF65-F5344CB8AC3E}">
        <p14:creationId xmlns:p14="http://schemas.microsoft.com/office/powerpoint/2010/main" val="1168734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628956-A5C0-4774-B714-59D8C0BB5D53}"/>
              </a:ext>
            </a:extLst>
          </p:cNvPr>
          <p:cNvPicPr>
            <a:picLocks noGrp="1" noChangeAspect="1"/>
          </p:cNvPicPr>
          <p:nvPr>
            <p:ph idx="1"/>
          </p:nvPr>
        </p:nvPicPr>
        <p:blipFill>
          <a:blip r:embed="rId2"/>
          <a:stretch>
            <a:fillRect/>
          </a:stretch>
        </p:blipFill>
        <p:spPr>
          <a:xfrm>
            <a:off x="1284051" y="596494"/>
            <a:ext cx="9601200" cy="5859492"/>
          </a:xfrm>
        </p:spPr>
      </p:pic>
    </p:spTree>
    <p:extLst>
      <p:ext uri="{BB962C8B-B14F-4D97-AF65-F5344CB8AC3E}">
        <p14:creationId xmlns:p14="http://schemas.microsoft.com/office/powerpoint/2010/main" val="251171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7803550-BBA0-4121-966C-F569B36A5D55}"/>
              </a:ext>
            </a:extLst>
          </p:cNvPr>
          <p:cNvPicPr>
            <a:picLocks noGrp="1" noChangeAspect="1"/>
          </p:cNvPicPr>
          <p:nvPr>
            <p:ph idx="1"/>
          </p:nvPr>
        </p:nvPicPr>
        <p:blipFill>
          <a:blip r:embed="rId2"/>
          <a:stretch>
            <a:fillRect/>
          </a:stretch>
        </p:blipFill>
        <p:spPr>
          <a:xfrm>
            <a:off x="1214486" y="365125"/>
            <a:ext cx="9581344" cy="2059004"/>
          </a:xfrm>
        </p:spPr>
      </p:pic>
      <p:pic>
        <p:nvPicPr>
          <p:cNvPr id="7" name="Picture 6">
            <a:extLst>
              <a:ext uri="{FF2B5EF4-FFF2-40B4-BE49-F238E27FC236}">
                <a16:creationId xmlns:a16="http://schemas.microsoft.com/office/drawing/2014/main" id="{3C882722-1470-4C10-BFDC-F3DEA10C0CF3}"/>
              </a:ext>
            </a:extLst>
          </p:cNvPr>
          <p:cNvPicPr>
            <a:picLocks noChangeAspect="1"/>
          </p:cNvPicPr>
          <p:nvPr/>
        </p:nvPicPr>
        <p:blipFill>
          <a:blip r:embed="rId3"/>
          <a:stretch>
            <a:fillRect/>
          </a:stretch>
        </p:blipFill>
        <p:spPr>
          <a:xfrm>
            <a:off x="1829213" y="2424129"/>
            <a:ext cx="8351889" cy="3370634"/>
          </a:xfrm>
          <a:prstGeom prst="rect">
            <a:avLst/>
          </a:prstGeom>
        </p:spPr>
      </p:pic>
    </p:spTree>
    <p:extLst>
      <p:ext uri="{BB962C8B-B14F-4D97-AF65-F5344CB8AC3E}">
        <p14:creationId xmlns:p14="http://schemas.microsoft.com/office/powerpoint/2010/main" val="1201480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105FF6-9DC8-4240-91D4-FDEB98E32564}"/>
              </a:ext>
            </a:extLst>
          </p:cNvPr>
          <p:cNvSpPr>
            <a:spLocks noGrp="1"/>
          </p:cNvSpPr>
          <p:nvPr>
            <p:ph idx="1"/>
          </p:nvPr>
        </p:nvSpPr>
        <p:spPr>
          <a:xfrm>
            <a:off x="838200" y="612742"/>
            <a:ext cx="10515600" cy="5564221"/>
          </a:xfrm>
        </p:spPr>
        <p:txBody>
          <a:bodyPr/>
          <a:lstStyle/>
          <a:p>
            <a:pPr marL="0" indent="0">
              <a:buNone/>
            </a:pPr>
            <a:r>
              <a:rPr lang="en-IN" sz="1800" b="1" i="0" u="none" strike="noStrike" baseline="0" dirty="0">
                <a:solidFill>
                  <a:srgbClr val="000000"/>
                </a:solidFill>
                <a:latin typeface="Arial" panose="020B0604020202020204" pitchFamily="34" charset="0"/>
              </a:rPr>
              <a:t>Customer Satisfaction Boosts LTV – </a:t>
            </a:r>
            <a:endParaRPr lang="en-IN"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One of the most effective ways to boost LTV is to increase customer satisfaction. Research has found that a 5% increase in customer retention can increase profits by 25% to 95%. The same study found that it costs six to seven times more to gain a new customer than to keep an existing one. The success of Starbucks could be attributed to its high customer satisfaction rate. </a:t>
            </a:r>
          </a:p>
          <a:p>
            <a:pPr marL="0" indent="0">
              <a:buNone/>
            </a:pPr>
            <a:endParaRPr lang="en-IN" dirty="0"/>
          </a:p>
        </p:txBody>
      </p:sp>
      <p:pic>
        <p:nvPicPr>
          <p:cNvPr id="5" name="Picture 4">
            <a:extLst>
              <a:ext uri="{FF2B5EF4-FFF2-40B4-BE49-F238E27FC236}">
                <a16:creationId xmlns:a16="http://schemas.microsoft.com/office/drawing/2014/main" id="{5A01F8C1-222B-4781-AA0B-6B76393C27AC}"/>
              </a:ext>
            </a:extLst>
          </p:cNvPr>
          <p:cNvPicPr>
            <a:picLocks noChangeAspect="1"/>
          </p:cNvPicPr>
          <p:nvPr/>
        </p:nvPicPr>
        <p:blipFill>
          <a:blip r:embed="rId2"/>
          <a:stretch>
            <a:fillRect/>
          </a:stretch>
        </p:blipFill>
        <p:spPr>
          <a:xfrm>
            <a:off x="2275967" y="2307076"/>
            <a:ext cx="7640066" cy="3938182"/>
          </a:xfrm>
          <a:prstGeom prst="rect">
            <a:avLst/>
          </a:prstGeom>
        </p:spPr>
      </p:pic>
    </p:spTree>
    <p:extLst>
      <p:ext uri="{BB962C8B-B14F-4D97-AF65-F5344CB8AC3E}">
        <p14:creationId xmlns:p14="http://schemas.microsoft.com/office/powerpoint/2010/main" val="3414599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D1A76-8270-4F38-87D2-E48358949D69}"/>
              </a:ext>
            </a:extLst>
          </p:cNvPr>
          <p:cNvSpPr>
            <a:spLocks noGrp="1"/>
          </p:cNvSpPr>
          <p:nvPr>
            <p:ph idx="1"/>
          </p:nvPr>
        </p:nvSpPr>
        <p:spPr>
          <a:xfrm>
            <a:off x="838200" y="1820142"/>
            <a:ext cx="10515600" cy="3217715"/>
          </a:xfrm>
        </p:spPr>
        <p:txBody>
          <a:bodyPr>
            <a:normAutofit/>
          </a:bodyPr>
          <a:lstStyle/>
          <a:p>
            <a:pPr marL="0" indent="0" algn="ctr">
              <a:buNone/>
            </a:pPr>
            <a:endParaRPr lang="en-US" sz="4800" dirty="0"/>
          </a:p>
          <a:p>
            <a:pPr marL="0" indent="0" algn="ctr">
              <a:buNone/>
            </a:pPr>
            <a:r>
              <a:rPr lang="en-US" sz="4800" dirty="0"/>
              <a:t>THANK YOU</a:t>
            </a:r>
            <a:endParaRPr lang="en-IN" sz="4800" dirty="0"/>
          </a:p>
        </p:txBody>
      </p:sp>
    </p:spTree>
    <p:extLst>
      <p:ext uri="{BB962C8B-B14F-4D97-AF65-F5344CB8AC3E}">
        <p14:creationId xmlns:p14="http://schemas.microsoft.com/office/powerpoint/2010/main" val="3546551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CAC6B-EC1E-405C-9476-0AA99190E915}"/>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9D6B12B6-2C43-48BE-B0E5-1C65EFFF16D6}"/>
              </a:ext>
            </a:extLst>
          </p:cNvPr>
          <p:cNvSpPr>
            <a:spLocks noGrp="1"/>
          </p:cNvSpPr>
          <p:nvPr>
            <p:ph idx="1"/>
          </p:nvPr>
        </p:nvSpPr>
        <p:spPr/>
        <p:txBody>
          <a:bodyPr>
            <a:normAutofit/>
          </a:bodyPr>
          <a:lstStyle/>
          <a:p>
            <a:pPr marL="0" indent="0">
              <a:buNone/>
            </a:pPr>
            <a:r>
              <a:rPr lang="en-US" sz="2000" b="0" i="0" u="none" strike="noStrike" baseline="0" dirty="0">
                <a:solidFill>
                  <a:srgbClr val="000000"/>
                </a:solidFill>
                <a:latin typeface="Arial" panose="020B0604020202020204" pitchFamily="34" charset="0"/>
              </a:rPr>
              <a:t>“In the digital age, marketers can’t win without mastering data, analytics and automation.” </a:t>
            </a:r>
          </a:p>
          <a:p>
            <a:pPr marL="0" indent="0">
              <a:buNone/>
            </a:pPr>
            <a:r>
              <a:rPr lang="en-US" sz="2000" b="0" i="0" u="none" strike="noStrike" baseline="0" dirty="0">
                <a:solidFill>
                  <a:srgbClr val="000000"/>
                </a:solidFill>
                <a:latin typeface="Arial" panose="020B0604020202020204" pitchFamily="34" charset="0"/>
              </a:rPr>
              <a:t>This </a:t>
            </a:r>
            <a:r>
              <a:rPr lang="en-US" sz="2000" b="0" i="0" u="none" strike="noStrike" baseline="0">
                <a:solidFill>
                  <a:srgbClr val="000000"/>
                </a:solidFill>
                <a:latin typeface="Arial" panose="020B0604020202020204" pitchFamily="34" charset="0"/>
              </a:rPr>
              <a:t>report shows </a:t>
            </a:r>
            <a:r>
              <a:rPr lang="en-US" sz="2000" b="0" i="0" u="none" strike="noStrike" baseline="0" dirty="0">
                <a:solidFill>
                  <a:srgbClr val="000000"/>
                </a:solidFill>
                <a:latin typeface="Arial" panose="020B0604020202020204" pitchFamily="34" charset="0"/>
              </a:rPr>
              <a:t>how multinational organizations, Hasbro and Starbucks use different techniques to enhance their customer engagements and improve ROI and customer satisfaction. </a:t>
            </a:r>
          </a:p>
          <a:p>
            <a:r>
              <a:rPr lang="en-US" sz="2000" b="0" i="0" u="none" strike="noStrike" baseline="0" dirty="0">
                <a:solidFill>
                  <a:srgbClr val="000000"/>
                </a:solidFill>
                <a:latin typeface="Arial" panose="020B0604020202020204" pitchFamily="34" charset="0"/>
              </a:rPr>
              <a:t>Hasbro uses purchase analysis, behavior analysis and attribution analysis to boost their customer engagements and improve their ROI. </a:t>
            </a:r>
          </a:p>
          <a:p>
            <a:r>
              <a:rPr lang="en-US" sz="2000" b="0" i="0" u="none" strike="noStrike" baseline="0" dirty="0">
                <a:solidFill>
                  <a:srgbClr val="000000"/>
                </a:solidFill>
                <a:latin typeface="Arial" panose="020B0604020202020204" pitchFamily="34" charset="0"/>
              </a:rPr>
              <a:t>Starbucks, in turn uses Customer lifetime value to enhance customer satisfaction. </a:t>
            </a:r>
            <a:endParaRPr lang="en-IN" sz="2000" dirty="0"/>
          </a:p>
        </p:txBody>
      </p:sp>
    </p:spTree>
    <p:extLst>
      <p:ext uri="{BB962C8B-B14F-4D97-AF65-F5344CB8AC3E}">
        <p14:creationId xmlns:p14="http://schemas.microsoft.com/office/powerpoint/2010/main" val="18413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F766-685B-4EC9-B292-4167AA6503C5}"/>
              </a:ext>
            </a:extLst>
          </p:cNvPr>
          <p:cNvSpPr>
            <a:spLocks noGrp="1"/>
          </p:cNvSpPr>
          <p:nvPr>
            <p:ph type="title"/>
          </p:nvPr>
        </p:nvSpPr>
        <p:spPr/>
        <p:txBody>
          <a:bodyPr/>
          <a:lstStyle/>
          <a:p>
            <a:r>
              <a:rPr lang="en-US" dirty="0"/>
              <a:t>HASBRO CASE STUDY</a:t>
            </a:r>
            <a:endParaRPr lang="en-IN" dirty="0"/>
          </a:p>
        </p:txBody>
      </p:sp>
      <p:sp>
        <p:nvSpPr>
          <p:cNvPr id="3" name="Content Placeholder 2">
            <a:extLst>
              <a:ext uri="{FF2B5EF4-FFF2-40B4-BE49-F238E27FC236}">
                <a16:creationId xmlns:a16="http://schemas.microsoft.com/office/drawing/2014/main" id="{CFD834EA-B88F-426E-9FAF-3CDA302A66B4}"/>
              </a:ext>
            </a:extLst>
          </p:cNvPr>
          <p:cNvSpPr>
            <a:spLocks noGrp="1"/>
          </p:cNvSpPr>
          <p:nvPr>
            <p:ph idx="1"/>
          </p:nvPr>
        </p:nvSpPr>
        <p:spPr/>
        <p:txBody>
          <a:bodyPr>
            <a:normAutofit/>
          </a:bodyPr>
          <a:lstStyle/>
          <a:p>
            <a:r>
              <a:rPr lang="en-IN" sz="1800" b="1" i="0" u="none" strike="noStrike" baseline="0" dirty="0">
                <a:solidFill>
                  <a:srgbClr val="000000"/>
                </a:solidFill>
                <a:latin typeface="Arial" panose="020B0604020202020204" pitchFamily="34" charset="0"/>
              </a:rPr>
              <a:t>Industry</a:t>
            </a:r>
            <a:r>
              <a:rPr lang="en-IN" sz="1800" b="0" i="0" u="none" strike="noStrike" baseline="0" dirty="0">
                <a:solidFill>
                  <a:srgbClr val="000000"/>
                </a:solidFill>
                <a:latin typeface="Arial" panose="020B0604020202020204" pitchFamily="34" charset="0"/>
              </a:rPr>
              <a:t>: Entertainment. </a:t>
            </a:r>
          </a:p>
          <a:p>
            <a:r>
              <a:rPr lang="en-IN" sz="1800" b="1" i="0" u="none" strike="noStrike" baseline="0" dirty="0">
                <a:solidFill>
                  <a:srgbClr val="000000"/>
                </a:solidFill>
                <a:latin typeface="Arial" panose="020B0604020202020204" pitchFamily="34" charset="0"/>
              </a:rPr>
              <a:t>Founded</a:t>
            </a:r>
            <a:r>
              <a:rPr lang="en-IN" sz="1800" b="0" i="0" u="none" strike="noStrike" baseline="0" dirty="0">
                <a:solidFill>
                  <a:srgbClr val="000000"/>
                </a:solidFill>
                <a:latin typeface="Arial" panose="020B0604020202020204" pitchFamily="34" charset="0"/>
              </a:rPr>
              <a:t>: 1923. </a:t>
            </a:r>
          </a:p>
          <a:p>
            <a:r>
              <a:rPr lang="en-US" sz="1800" b="1" i="0" u="none" strike="noStrike" baseline="0" dirty="0">
                <a:solidFill>
                  <a:srgbClr val="000000"/>
                </a:solidFill>
                <a:latin typeface="Arial" panose="020B0604020202020204" pitchFamily="34" charset="0"/>
              </a:rPr>
              <a:t>Founders</a:t>
            </a:r>
            <a:r>
              <a:rPr lang="en-US" sz="1800" b="0" i="0" u="none" strike="noStrike" baseline="0" dirty="0">
                <a:solidFill>
                  <a:srgbClr val="000000"/>
                </a:solidFill>
                <a:latin typeface="Arial" panose="020B0604020202020204" pitchFamily="34" charset="0"/>
              </a:rPr>
              <a:t>: Henry Hassenfeld, Hillel Hassenfeld, and Herman Hassenfeld. </a:t>
            </a:r>
          </a:p>
          <a:p>
            <a:r>
              <a:rPr lang="en-US" sz="1800" b="1" i="0" u="none" strike="noStrike" baseline="0" dirty="0">
                <a:solidFill>
                  <a:srgbClr val="000000"/>
                </a:solidFill>
                <a:latin typeface="Arial" panose="020B0604020202020204" pitchFamily="34" charset="0"/>
              </a:rPr>
              <a:t>Headquarters</a:t>
            </a:r>
            <a:r>
              <a:rPr lang="en-US" sz="1800" b="0" i="0" u="none" strike="noStrike" baseline="0" dirty="0">
                <a:solidFill>
                  <a:srgbClr val="000000"/>
                </a:solidFill>
                <a:latin typeface="Arial" panose="020B0604020202020204" pitchFamily="34" charset="0"/>
              </a:rPr>
              <a:t>: Rhode Island, US State in New England. </a:t>
            </a:r>
          </a:p>
          <a:p>
            <a:r>
              <a:rPr lang="en-IN" sz="1800" b="1" i="0" u="none" strike="noStrike" baseline="0" dirty="0">
                <a:solidFill>
                  <a:srgbClr val="000000"/>
                </a:solidFill>
                <a:latin typeface="Arial" panose="020B0604020202020204" pitchFamily="34" charset="0"/>
              </a:rPr>
              <a:t>Area Served: </a:t>
            </a:r>
            <a:r>
              <a:rPr lang="en-IN" sz="1800" b="0" i="0" u="none" strike="noStrike" baseline="0" dirty="0">
                <a:solidFill>
                  <a:srgbClr val="000000"/>
                </a:solidFill>
                <a:latin typeface="Arial" panose="020B0604020202020204" pitchFamily="34" charset="0"/>
              </a:rPr>
              <a:t>Worldwide. </a:t>
            </a:r>
          </a:p>
          <a:p>
            <a:r>
              <a:rPr lang="en-IN" sz="1800" b="1" i="0" u="none" strike="noStrike" baseline="0" dirty="0">
                <a:solidFill>
                  <a:srgbClr val="000000"/>
                </a:solidFill>
                <a:latin typeface="Arial" panose="020B0604020202020204" pitchFamily="34" charset="0"/>
              </a:rPr>
              <a:t>Products</a:t>
            </a:r>
            <a:r>
              <a:rPr lang="en-IN" sz="1800" b="0" i="0" u="none" strike="noStrike" baseline="0" dirty="0">
                <a:solidFill>
                  <a:srgbClr val="000000"/>
                </a:solidFill>
                <a:latin typeface="Arial" panose="020B0604020202020204" pitchFamily="34" charset="0"/>
              </a:rPr>
              <a:t>: Toys, Puzzles, Board games, Wargames, RPG, Sports equipment, Electronic games. </a:t>
            </a:r>
          </a:p>
          <a:p>
            <a:r>
              <a:rPr lang="en-IN" sz="1800" b="1" i="0" u="none" strike="noStrike" baseline="0" dirty="0">
                <a:solidFill>
                  <a:srgbClr val="000000"/>
                </a:solidFill>
                <a:latin typeface="Arial" panose="020B0604020202020204" pitchFamily="34" charset="0"/>
              </a:rPr>
              <a:t>Website: </a:t>
            </a:r>
            <a:r>
              <a:rPr lang="en-IN" sz="1800" b="0" i="0" u="none" strike="noStrike" baseline="0" dirty="0">
                <a:solidFill>
                  <a:srgbClr val="000000"/>
                </a:solidFill>
                <a:latin typeface="Arial" panose="020B0604020202020204" pitchFamily="34" charset="0"/>
              </a:rPr>
              <a:t>www.hashbro.com </a:t>
            </a:r>
            <a:endParaRPr lang="en-IN" dirty="0"/>
          </a:p>
        </p:txBody>
      </p:sp>
    </p:spTree>
    <p:extLst>
      <p:ext uri="{BB962C8B-B14F-4D97-AF65-F5344CB8AC3E}">
        <p14:creationId xmlns:p14="http://schemas.microsoft.com/office/powerpoint/2010/main" val="340326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3B74-F8D1-4E62-B125-21DF80C50AAA}"/>
              </a:ext>
            </a:extLst>
          </p:cNvPr>
          <p:cNvSpPr>
            <a:spLocks noGrp="1"/>
          </p:cNvSpPr>
          <p:nvPr>
            <p:ph type="title"/>
          </p:nvPr>
        </p:nvSpPr>
        <p:spPr/>
        <p:txBody>
          <a:bodyPr/>
          <a:lstStyle/>
          <a:p>
            <a:r>
              <a:rPr lang="en-US" dirty="0"/>
              <a:t>ABOUT HASBRO</a:t>
            </a:r>
            <a:endParaRPr lang="en-IN" dirty="0"/>
          </a:p>
        </p:txBody>
      </p:sp>
      <p:sp>
        <p:nvSpPr>
          <p:cNvPr id="3" name="Content Placeholder 2">
            <a:extLst>
              <a:ext uri="{FF2B5EF4-FFF2-40B4-BE49-F238E27FC236}">
                <a16:creationId xmlns:a16="http://schemas.microsoft.com/office/drawing/2014/main" id="{04906B2C-2DC7-4C5A-A946-4ED15200E775}"/>
              </a:ext>
            </a:extLst>
          </p:cNvPr>
          <p:cNvSpPr>
            <a:spLocks noGrp="1"/>
          </p:cNvSpPr>
          <p:nvPr>
            <p:ph idx="1"/>
          </p:nvPr>
        </p:nvSpPr>
        <p:spPr/>
        <p:txBody>
          <a:bodyPr/>
          <a:lstStyle/>
          <a:p>
            <a:r>
              <a:rPr lang="en-US" sz="1800" b="0" i="0" u="none" strike="noStrike" baseline="0" dirty="0">
                <a:solidFill>
                  <a:srgbClr val="000000"/>
                </a:solidFill>
                <a:latin typeface="Arial" panose="020B0604020202020204" pitchFamily="34" charset="0"/>
              </a:rPr>
              <a:t>Hasbro, Inc. (Hasbro) is a play and entertainment company. </a:t>
            </a:r>
          </a:p>
          <a:p>
            <a:r>
              <a:rPr lang="en-US" sz="1800" b="0" i="0" u="none" strike="noStrike" baseline="0" dirty="0">
                <a:solidFill>
                  <a:srgbClr val="000000"/>
                </a:solidFill>
                <a:latin typeface="Arial" panose="020B0604020202020204" pitchFamily="34" charset="0"/>
              </a:rPr>
              <a:t>The Company's operating segments include the U.S. and Canada, International, and Entertainment and Licensing. </a:t>
            </a:r>
          </a:p>
          <a:p>
            <a:r>
              <a:rPr lang="en-US" sz="1800" b="0" i="0" u="none" strike="noStrike" baseline="0" dirty="0">
                <a:solidFill>
                  <a:srgbClr val="000000"/>
                </a:solidFill>
                <a:latin typeface="Arial" panose="020B0604020202020204" pitchFamily="34" charset="0"/>
              </a:rPr>
              <a:t>The Company's U.S. and Canada segment is engaged in the marketing and sale of its products in the United States and Canada. </a:t>
            </a:r>
          </a:p>
          <a:p>
            <a:r>
              <a:rPr lang="en-US" sz="1800" b="0" i="0" u="none" strike="noStrike" baseline="0" dirty="0">
                <a:solidFill>
                  <a:srgbClr val="000000"/>
                </a:solidFill>
                <a:latin typeface="Arial" panose="020B0604020202020204" pitchFamily="34" charset="0"/>
              </a:rPr>
              <a:t>The International segment is engaged in the marketing and sale of the Company's product categories to retailers and wholesalers in most countries in Europe, Latin and South America, and the Asia Pacific region and through distributors in those countries where it has no direct presence. </a:t>
            </a:r>
          </a:p>
          <a:p>
            <a:r>
              <a:rPr lang="en-US" sz="1800" b="0" i="0" u="none" strike="noStrike" baseline="0" dirty="0">
                <a:solidFill>
                  <a:srgbClr val="000000"/>
                </a:solidFill>
                <a:latin typeface="Arial" panose="020B0604020202020204" pitchFamily="34" charset="0"/>
              </a:rPr>
              <a:t>The Entertainment and Licensing segment includes the Company's consumer products licensing, digital gaming, television, and movie entertainment operations. </a:t>
            </a:r>
            <a:endParaRPr lang="en-IN" dirty="0"/>
          </a:p>
        </p:txBody>
      </p:sp>
    </p:spTree>
    <p:extLst>
      <p:ext uri="{BB962C8B-B14F-4D97-AF65-F5344CB8AC3E}">
        <p14:creationId xmlns:p14="http://schemas.microsoft.com/office/powerpoint/2010/main" val="268816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A7D0-FAB7-4E31-BEB6-3C160CF1D9EA}"/>
              </a:ext>
            </a:extLst>
          </p:cNvPr>
          <p:cNvSpPr>
            <a:spLocks noGrp="1"/>
          </p:cNvSpPr>
          <p:nvPr>
            <p:ph type="title"/>
          </p:nvPr>
        </p:nvSpPr>
        <p:spPr/>
        <p:txBody>
          <a:bodyPr>
            <a:normAutofit/>
          </a:bodyPr>
          <a:lstStyle/>
          <a:p>
            <a:r>
              <a:rPr lang="en-US" sz="3200" dirty="0"/>
              <a:t>HOW HASBRO ENHACES ITS CUSTOMER ENGAGEMENTS AND IMPROVES ROI?</a:t>
            </a:r>
            <a:endParaRPr lang="en-IN" sz="3200" dirty="0"/>
          </a:p>
        </p:txBody>
      </p:sp>
      <p:sp>
        <p:nvSpPr>
          <p:cNvPr id="3" name="Content Placeholder 2">
            <a:extLst>
              <a:ext uri="{FF2B5EF4-FFF2-40B4-BE49-F238E27FC236}">
                <a16:creationId xmlns:a16="http://schemas.microsoft.com/office/drawing/2014/main" id="{4FF354F1-BB16-4CA8-B591-AF6687A7B135}"/>
              </a:ext>
            </a:extLst>
          </p:cNvPr>
          <p:cNvSpPr>
            <a:spLocks noGrp="1"/>
          </p:cNvSpPr>
          <p:nvPr>
            <p:ph idx="1"/>
          </p:nvPr>
        </p:nvSpPr>
        <p:spPr>
          <a:xfrm>
            <a:off x="838200" y="1690688"/>
            <a:ext cx="10515600" cy="4351338"/>
          </a:xfrm>
        </p:spPr>
        <p:txBody>
          <a:bodyPr>
            <a:normAutofit/>
          </a:bodyPr>
          <a:lstStyle/>
          <a:p>
            <a:pPr marL="0" indent="0">
              <a:buNone/>
            </a:pPr>
            <a:endParaRPr lang="en-US" sz="1800" b="0" i="0" u="none" strike="noStrike" baseline="0" dirty="0">
              <a:solidFill>
                <a:srgbClr val="000000"/>
              </a:solidFill>
              <a:latin typeface="Arial" panose="020B0604020202020204" pitchFamily="34" charset="0"/>
            </a:endParaRPr>
          </a:p>
          <a:p>
            <a:pPr marL="0" indent="0">
              <a:buNone/>
            </a:pPr>
            <a:r>
              <a:rPr lang="en-US" sz="1800" b="0" i="0" u="none" strike="noStrike" baseline="0" dirty="0">
                <a:solidFill>
                  <a:srgbClr val="000000"/>
                </a:solidFill>
                <a:latin typeface="Arial" panose="020B0604020202020204" pitchFamily="34" charset="0"/>
              </a:rPr>
              <a:t>Amp Agency worked with Hasbro on managing both paid and organic search (SEO and SEM), creative online advertising, global analytics reporting, and analysis across all digital platforms.</a:t>
            </a:r>
          </a:p>
          <a:p>
            <a:pPr marL="0" indent="0">
              <a:buNone/>
            </a:pPr>
            <a:r>
              <a:rPr lang="en-US" sz="1800" i="0" u="none" strike="noStrike" baseline="0" dirty="0">
                <a:solidFill>
                  <a:srgbClr val="000000"/>
                </a:solidFill>
                <a:latin typeface="Arial" panose="020B0604020202020204" pitchFamily="34" charset="0"/>
              </a:rPr>
              <a:t>Amp did this with a 3-part plan:</a:t>
            </a:r>
          </a:p>
          <a:p>
            <a:pPr marL="0" indent="0">
              <a:buNone/>
            </a:pPr>
            <a:r>
              <a:rPr lang="en-US" sz="1800" i="0" u="none" strike="noStrike" baseline="0" dirty="0">
                <a:solidFill>
                  <a:srgbClr val="000000"/>
                </a:solidFill>
                <a:latin typeface="Arial" panose="020B0604020202020204" pitchFamily="34" charset="0"/>
              </a:rPr>
              <a:t> </a:t>
            </a:r>
          </a:p>
          <a:p>
            <a:pPr marL="0" indent="0">
              <a:buNone/>
            </a:pPr>
            <a:r>
              <a:rPr lang="en-US" sz="2100" b="1" i="0" u="none" strike="noStrike" baseline="0" dirty="0">
                <a:solidFill>
                  <a:srgbClr val="000000"/>
                </a:solidFill>
                <a:latin typeface="Arial" panose="020B0604020202020204" pitchFamily="34" charset="0"/>
              </a:rPr>
              <a:t>Step 1: Path to purchase analysis </a:t>
            </a:r>
            <a:endParaRPr lang="en-US" sz="21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Amp used third-party data to analyze browsing behavior of customers before they bought from the toy company. </a:t>
            </a:r>
          </a:p>
          <a:p>
            <a:r>
              <a:rPr lang="en-US" sz="1800" b="0" i="0" u="none" strike="noStrike" baseline="0" dirty="0">
                <a:solidFill>
                  <a:srgbClr val="000000"/>
                </a:solidFill>
                <a:latin typeface="Arial" panose="020B0604020202020204" pitchFamily="34" charset="0"/>
              </a:rPr>
              <a:t>This way, they were able to better understand the factors that influence people to buy from a company like Hasbro. </a:t>
            </a:r>
          </a:p>
          <a:p>
            <a:r>
              <a:rPr lang="en-US" sz="1800" b="0" i="0" u="none" strike="noStrike" baseline="0" dirty="0">
                <a:solidFill>
                  <a:srgbClr val="000000"/>
                </a:solidFill>
                <a:latin typeface="Arial" panose="020B0604020202020204" pitchFamily="34" charset="0"/>
              </a:rPr>
              <a:t>By understanding the different aspects of the customer journey before transactions take place, Hasbro was able to get a much clearer picture as to where to put their marketing dollars. </a:t>
            </a:r>
          </a:p>
          <a:p>
            <a:endParaRPr lang="en-IN" sz="1800" b="0" i="0" u="none" strike="noStrike" baseline="0" dirty="0">
              <a:solidFill>
                <a:srgbClr val="000000"/>
              </a:solidFill>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692525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8DD8A2-184E-470E-81D7-E04395980553}"/>
              </a:ext>
            </a:extLst>
          </p:cNvPr>
          <p:cNvSpPr>
            <a:spLocks noGrp="1"/>
          </p:cNvSpPr>
          <p:nvPr>
            <p:ph idx="1"/>
          </p:nvPr>
        </p:nvSpPr>
        <p:spPr>
          <a:xfrm>
            <a:off x="970175" y="1521250"/>
            <a:ext cx="10515600" cy="3815499"/>
          </a:xfrm>
        </p:spPr>
        <p:txBody>
          <a:bodyPr>
            <a:normAutofit fontScale="62500" lnSpcReduction="20000"/>
          </a:bodyPr>
          <a:lstStyle/>
          <a:p>
            <a:pPr marL="0" indent="0">
              <a:lnSpc>
                <a:spcPct val="120000"/>
              </a:lnSpc>
              <a:buNone/>
            </a:pPr>
            <a:r>
              <a:rPr lang="en-US" sz="3300" b="1" i="0" u="none" strike="noStrike" baseline="0" dirty="0">
                <a:solidFill>
                  <a:srgbClr val="000000"/>
                </a:solidFill>
                <a:latin typeface="Arial" panose="020B0604020202020204" pitchFamily="34" charset="0"/>
              </a:rPr>
              <a:t>Step 2: High-value behavior analysis </a:t>
            </a:r>
            <a:endParaRPr lang="en-US" sz="3300" b="0" i="0" u="none" strike="noStrike" baseline="0" dirty="0">
              <a:solidFill>
                <a:srgbClr val="000000"/>
              </a:solidFill>
              <a:latin typeface="Arial" panose="020B0604020202020204" pitchFamily="34" charset="0"/>
            </a:endParaRPr>
          </a:p>
          <a:p>
            <a:pPr>
              <a:lnSpc>
                <a:spcPct val="120000"/>
              </a:lnSpc>
            </a:pPr>
            <a:r>
              <a:rPr lang="en-US" sz="3300" b="0" i="0" u="none" strike="noStrike" baseline="0" dirty="0">
                <a:solidFill>
                  <a:srgbClr val="000000"/>
                </a:solidFill>
                <a:latin typeface="Arial" panose="020B0604020202020204" pitchFamily="34" charset="0"/>
              </a:rPr>
              <a:t>From there, Amp analyzed what customers did on Hasbro’s site. </a:t>
            </a:r>
          </a:p>
          <a:p>
            <a:pPr>
              <a:lnSpc>
                <a:spcPct val="120000"/>
              </a:lnSpc>
            </a:pPr>
            <a:r>
              <a:rPr lang="en-US" sz="3300" b="0" i="0" u="none" strike="noStrike" baseline="0" dirty="0">
                <a:solidFill>
                  <a:srgbClr val="000000"/>
                </a:solidFill>
                <a:latin typeface="Arial" panose="020B0604020202020204" pitchFamily="34" charset="0"/>
              </a:rPr>
              <a:t>They analyzed the content that customers were engaging with, the content that preceded conversions, the content that reduced conversions, etc. </a:t>
            </a:r>
          </a:p>
          <a:p>
            <a:pPr>
              <a:lnSpc>
                <a:spcPct val="120000"/>
              </a:lnSpc>
            </a:pPr>
            <a:r>
              <a:rPr lang="en-US" sz="3300" b="0" i="0" u="none" strike="noStrike" baseline="0" dirty="0">
                <a:solidFill>
                  <a:srgbClr val="000000"/>
                </a:solidFill>
                <a:latin typeface="Arial" panose="020B0604020202020204" pitchFamily="34" charset="0"/>
              </a:rPr>
              <a:t>They used advanced predictive modelling techniques to analyze customer behavior across Hasbro sites to figure out exactly which types of content to create in order to guide customers through the purchase process more effectively. </a:t>
            </a:r>
          </a:p>
          <a:p>
            <a:pPr>
              <a:lnSpc>
                <a:spcPct val="120000"/>
              </a:lnSpc>
            </a:pPr>
            <a:r>
              <a:rPr lang="en-US" sz="3300" b="0" i="0" u="none" strike="noStrike" baseline="0" dirty="0">
                <a:solidFill>
                  <a:srgbClr val="000000"/>
                </a:solidFill>
                <a:latin typeface="Arial" panose="020B0604020202020204" pitchFamily="34" charset="0"/>
              </a:rPr>
              <a:t>This helped Hasbro understand what they needed to change about their content strategy, UX, and design to get the most conversions. </a:t>
            </a:r>
          </a:p>
          <a:p>
            <a:pPr marL="0" indent="0">
              <a:buNone/>
            </a:pPr>
            <a:endParaRPr lang="en-IN" dirty="0">
              <a:solidFill>
                <a:srgbClr val="000000"/>
              </a:solidFill>
              <a:latin typeface="Arial" panose="020B0604020202020204" pitchFamily="34" charset="0"/>
            </a:endParaRPr>
          </a:p>
          <a:p>
            <a:endParaRPr lang="en-IN" dirty="0"/>
          </a:p>
        </p:txBody>
      </p:sp>
    </p:spTree>
    <p:extLst>
      <p:ext uri="{BB962C8B-B14F-4D97-AF65-F5344CB8AC3E}">
        <p14:creationId xmlns:p14="http://schemas.microsoft.com/office/powerpoint/2010/main" val="104695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0737A1-1D7A-4E05-821F-3116A425C474}"/>
              </a:ext>
            </a:extLst>
          </p:cNvPr>
          <p:cNvSpPr>
            <a:spLocks noGrp="1"/>
          </p:cNvSpPr>
          <p:nvPr>
            <p:ph idx="1"/>
          </p:nvPr>
        </p:nvSpPr>
        <p:spPr>
          <a:xfrm>
            <a:off x="838200" y="1369243"/>
            <a:ext cx="10515600" cy="4119514"/>
          </a:xfrm>
        </p:spPr>
        <p:txBody>
          <a:bodyPr>
            <a:normAutofit/>
          </a:bodyPr>
          <a:lstStyle/>
          <a:p>
            <a:pPr marL="0" indent="0">
              <a:buNone/>
            </a:pPr>
            <a:r>
              <a:rPr lang="en-IN" sz="2100" b="1" i="0" u="none" strike="noStrike" baseline="0" dirty="0">
                <a:solidFill>
                  <a:srgbClr val="000000"/>
                </a:solidFill>
                <a:latin typeface="Arial" panose="020B0604020202020204" pitchFamily="34" charset="0"/>
              </a:rPr>
              <a:t>Step 3: Attribution analysis </a:t>
            </a:r>
            <a:endParaRPr lang="en-IN" sz="2100" b="0" i="0" u="none" strike="noStrike" baseline="0" dirty="0">
              <a:solidFill>
                <a:srgbClr val="000000"/>
              </a:solidFill>
              <a:latin typeface="Arial" panose="020B0604020202020204" pitchFamily="34" charset="0"/>
            </a:endParaRPr>
          </a:p>
          <a:p>
            <a:r>
              <a:rPr lang="en-US" sz="1900" b="0" i="0" u="none" strike="noStrike" baseline="0" dirty="0">
                <a:solidFill>
                  <a:srgbClr val="000000"/>
                </a:solidFill>
                <a:latin typeface="Arial" panose="020B0604020202020204" pitchFamily="34" charset="0"/>
              </a:rPr>
              <a:t>Amp then used econometric modelling techniques to analyze media investment, which resulted in insights into the ROI of various marketing channels. </a:t>
            </a:r>
          </a:p>
          <a:p>
            <a:r>
              <a:rPr lang="en-US" sz="1900" b="0" i="0" u="none" strike="noStrike" baseline="0" dirty="0">
                <a:solidFill>
                  <a:srgbClr val="000000"/>
                </a:solidFill>
                <a:latin typeface="Arial" panose="020B0604020202020204" pitchFamily="34" charset="0"/>
              </a:rPr>
              <a:t>This helped Hasbro see how all the marketing channels work together to help generate conversions on the site. </a:t>
            </a:r>
          </a:p>
          <a:p>
            <a:r>
              <a:rPr lang="en-US" sz="1900" b="0" i="0" u="none" strike="noStrike" baseline="0" dirty="0">
                <a:solidFill>
                  <a:srgbClr val="000000"/>
                </a:solidFill>
                <a:latin typeface="Arial" panose="020B0604020202020204" pitchFamily="34" charset="0"/>
              </a:rPr>
              <a:t>The results achieved by the agency here include better understanding for their client about the entire end-to-end customer journey. </a:t>
            </a:r>
          </a:p>
          <a:p>
            <a:pPr marL="0" indent="0">
              <a:buNone/>
            </a:pPr>
            <a:endParaRPr lang="en-US" sz="1900" b="0" i="0" u="none" strike="noStrike" baseline="0" dirty="0">
              <a:solidFill>
                <a:srgbClr val="000000"/>
              </a:solidFill>
              <a:latin typeface="Arial" panose="020B0604020202020204" pitchFamily="34" charset="0"/>
            </a:endParaRPr>
          </a:p>
          <a:p>
            <a:pPr marL="0" indent="0">
              <a:buNone/>
            </a:pPr>
            <a:r>
              <a:rPr lang="en-US" sz="1900" b="0" i="0" u="none" strike="noStrike" baseline="0" dirty="0">
                <a:solidFill>
                  <a:srgbClr val="000000"/>
                </a:solidFill>
                <a:latin typeface="Arial" panose="020B0604020202020204" pitchFamily="34" charset="0"/>
              </a:rPr>
              <a:t>By knowing the behavioral patterns of customers before they interact with the Hasbro brand, the patterns of customer interactions with the site before making a purchase, and how all the marketing channels work together, Hasbro was able to optimize their marketing spend to get better ROI. </a:t>
            </a:r>
          </a:p>
          <a:p>
            <a:pPr marL="0" indent="0">
              <a:buNone/>
            </a:pPr>
            <a:endParaRPr lang="en-IN" dirty="0"/>
          </a:p>
        </p:txBody>
      </p:sp>
    </p:spTree>
    <p:extLst>
      <p:ext uri="{BB962C8B-B14F-4D97-AF65-F5344CB8AC3E}">
        <p14:creationId xmlns:p14="http://schemas.microsoft.com/office/powerpoint/2010/main" val="2551682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EF5AE-907A-4C3A-BF3E-C07F480E4195}"/>
              </a:ext>
            </a:extLst>
          </p:cNvPr>
          <p:cNvSpPr>
            <a:spLocks noGrp="1"/>
          </p:cNvSpPr>
          <p:nvPr>
            <p:ph type="title"/>
          </p:nvPr>
        </p:nvSpPr>
        <p:spPr/>
        <p:txBody>
          <a:bodyPr/>
          <a:lstStyle/>
          <a:p>
            <a:r>
              <a:rPr lang="en-US" dirty="0"/>
              <a:t>STARBUCKS CASE STUDY</a:t>
            </a:r>
            <a:endParaRPr lang="en-IN" dirty="0"/>
          </a:p>
        </p:txBody>
      </p:sp>
      <p:sp>
        <p:nvSpPr>
          <p:cNvPr id="3" name="Content Placeholder 2">
            <a:extLst>
              <a:ext uri="{FF2B5EF4-FFF2-40B4-BE49-F238E27FC236}">
                <a16:creationId xmlns:a16="http://schemas.microsoft.com/office/drawing/2014/main" id="{E67E09E2-887E-49B1-8553-14F8613DAD23}"/>
              </a:ext>
            </a:extLst>
          </p:cNvPr>
          <p:cNvSpPr>
            <a:spLocks noGrp="1"/>
          </p:cNvSpPr>
          <p:nvPr>
            <p:ph idx="1"/>
          </p:nvPr>
        </p:nvSpPr>
        <p:spPr>
          <a:xfrm>
            <a:off x="838200" y="1976454"/>
            <a:ext cx="10515600" cy="4351338"/>
          </a:xfrm>
        </p:spPr>
        <p:txBody>
          <a:bodyPr/>
          <a:lstStyle/>
          <a:p>
            <a:r>
              <a:rPr lang="en-IN" sz="1800" b="1" i="0" u="none" strike="noStrike" baseline="0" dirty="0">
                <a:solidFill>
                  <a:srgbClr val="000000"/>
                </a:solidFill>
                <a:latin typeface="Arial" panose="020B0604020202020204" pitchFamily="34" charset="0"/>
              </a:rPr>
              <a:t>Industry</a:t>
            </a:r>
            <a:r>
              <a:rPr lang="en-IN" sz="1800" b="0" i="0" u="none" strike="noStrike" baseline="0" dirty="0">
                <a:solidFill>
                  <a:srgbClr val="000000"/>
                </a:solidFill>
                <a:latin typeface="Arial" panose="020B0604020202020204" pitchFamily="34" charset="0"/>
              </a:rPr>
              <a:t>: Coffee shop. </a:t>
            </a:r>
          </a:p>
          <a:p>
            <a:r>
              <a:rPr lang="en-IN" sz="1800" b="1" i="0" u="none" strike="noStrike" baseline="0" dirty="0">
                <a:solidFill>
                  <a:srgbClr val="000000"/>
                </a:solidFill>
                <a:latin typeface="Arial" panose="020B0604020202020204" pitchFamily="34" charset="0"/>
              </a:rPr>
              <a:t>Founded</a:t>
            </a:r>
            <a:r>
              <a:rPr lang="en-IN" sz="1800" b="0" i="0" u="none" strike="noStrike" baseline="0" dirty="0">
                <a:solidFill>
                  <a:srgbClr val="000000"/>
                </a:solidFill>
                <a:latin typeface="Arial" panose="020B0604020202020204" pitchFamily="34" charset="0"/>
              </a:rPr>
              <a:t>: 1971. </a:t>
            </a:r>
          </a:p>
          <a:p>
            <a:r>
              <a:rPr lang="en-US" sz="1800" b="1" i="0" u="none" strike="noStrike" baseline="0" dirty="0">
                <a:solidFill>
                  <a:srgbClr val="000000"/>
                </a:solidFill>
                <a:latin typeface="Arial" panose="020B0604020202020204" pitchFamily="34" charset="0"/>
              </a:rPr>
              <a:t>Founders</a:t>
            </a:r>
            <a:r>
              <a:rPr lang="en-US" sz="1800" b="0" i="0" u="none" strike="noStrike" baseline="0" dirty="0">
                <a:solidFill>
                  <a:srgbClr val="000000"/>
                </a:solidFill>
                <a:latin typeface="Arial" panose="020B0604020202020204" pitchFamily="34" charset="0"/>
              </a:rPr>
              <a:t>: Jerry Baldwin, Zev </a:t>
            </a:r>
            <a:r>
              <a:rPr lang="en-US" sz="1800" b="0" i="0" u="none" strike="noStrike" baseline="0" dirty="0" err="1">
                <a:solidFill>
                  <a:srgbClr val="000000"/>
                </a:solidFill>
                <a:latin typeface="Arial" panose="020B0604020202020204" pitchFamily="34" charset="0"/>
              </a:rPr>
              <a:t>Siegl</a:t>
            </a:r>
            <a:r>
              <a:rPr lang="en-US" sz="1800" b="0" i="0" u="none" strike="noStrike" baseline="0" dirty="0">
                <a:solidFill>
                  <a:srgbClr val="000000"/>
                </a:solidFill>
                <a:latin typeface="Arial" panose="020B0604020202020204" pitchFamily="34" charset="0"/>
              </a:rPr>
              <a:t>, and Gordon Bowker. </a:t>
            </a:r>
          </a:p>
          <a:p>
            <a:r>
              <a:rPr lang="en-IN" sz="1800" b="1" i="0" u="none" strike="noStrike" baseline="0" dirty="0">
                <a:solidFill>
                  <a:srgbClr val="000000"/>
                </a:solidFill>
                <a:latin typeface="Arial" panose="020B0604020202020204" pitchFamily="34" charset="0"/>
              </a:rPr>
              <a:t>Headquarters</a:t>
            </a:r>
            <a:r>
              <a:rPr lang="en-IN" sz="1800" b="0" i="0" u="none" strike="noStrike" baseline="0" dirty="0">
                <a:solidFill>
                  <a:srgbClr val="000000"/>
                </a:solidFill>
                <a:latin typeface="Arial" panose="020B0604020202020204" pitchFamily="34" charset="0"/>
              </a:rPr>
              <a:t>: Seattle, Washington. </a:t>
            </a:r>
          </a:p>
          <a:p>
            <a:r>
              <a:rPr lang="en-IN" sz="1800" b="1" i="0" u="none" strike="noStrike" baseline="0" dirty="0">
                <a:solidFill>
                  <a:srgbClr val="000000"/>
                </a:solidFill>
                <a:latin typeface="Arial" panose="020B0604020202020204" pitchFamily="34" charset="0"/>
              </a:rPr>
              <a:t>Area Served: </a:t>
            </a:r>
            <a:r>
              <a:rPr lang="en-IN" sz="1800" b="0" i="0" u="none" strike="noStrike" baseline="0" dirty="0">
                <a:solidFill>
                  <a:srgbClr val="000000"/>
                </a:solidFill>
                <a:latin typeface="Arial" panose="020B0604020202020204" pitchFamily="34" charset="0"/>
              </a:rPr>
              <a:t>Worldwide. </a:t>
            </a:r>
          </a:p>
          <a:p>
            <a:r>
              <a:rPr lang="en-IN" sz="1800" b="1" i="0" u="none" strike="noStrike" baseline="0" dirty="0">
                <a:solidFill>
                  <a:srgbClr val="000000"/>
                </a:solidFill>
                <a:latin typeface="Arial" panose="020B0604020202020204" pitchFamily="34" charset="0"/>
              </a:rPr>
              <a:t>Products</a:t>
            </a:r>
            <a:r>
              <a:rPr lang="en-IN" sz="1800" b="0" i="0" u="none" strike="noStrike" baseline="0" dirty="0">
                <a:solidFill>
                  <a:srgbClr val="000000"/>
                </a:solidFill>
                <a:latin typeface="Arial" panose="020B0604020202020204" pitchFamily="34" charset="0"/>
              </a:rPr>
              <a:t>: Coffee beverages, Smoothies, Tea, Baked goods, Sandwiches. </a:t>
            </a:r>
          </a:p>
          <a:p>
            <a:r>
              <a:rPr lang="en-IN" sz="1800" b="1" i="0" u="none" strike="noStrike" baseline="0" dirty="0">
                <a:solidFill>
                  <a:srgbClr val="000000"/>
                </a:solidFill>
                <a:latin typeface="Arial" panose="020B0604020202020204" pitchFamily="34" charset="0"/>
              </a:rPr>
              <a:t>Website: </a:t>
            </a:r>
            <a:r>
              <a:rPr lang="en-IN" sz="1800" b="0" i="0" u="none" strike="noStrike" baseline="0" dirty="0">
                <a:solidFill>
                  <a:srgbClr val="000000"/>
                </a:solidFill>
                <a:latin typeface="Arial" panose="020B0604020202020204" pitchFamily="34" charset="0"/>
              </a:rPr>
              <a:t>www.starbucks.com </a:t>
            </a:r>
            <a:endParaRPr lang="en-IN" dirty="0"/>
          </a:p>
        </p:txBody>
      </p:sp>
    </p:spTree>
    <p:extLst>
      <p:ext uri="{BB962C8B-B14F-4D97-AF65-F5344CB8AC3E}">
        <p14:creationId xmlns:p14="http://schemas.microsoft.com/office/powerpoint/2010/main" val="795139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D50D-5B74-4DE0-8489-F0C23532F2EF}"/>
              </a:ext>
            </a:extLst>
          </p:cNvPr>
          <p:cNvSpPr>
            <a:spLocks noGrp="1"/>
          </p:cNvSpPr>
          <p:nvPr>
            <p:ph type="title"/>
          </p:nvPr>
        </p:nvSpPr>
        <p:spPr/>
        <p:txBody>
          <a:bodyPr/>
          <a:lstStyle/>
          <a:p>
            <a:r>
              <a:rPr lang="en-US" dirty="0"/>
              <a:t>ABOUT STARBUCKS</a:t>
            </a:r>
            <a:endParaRPr lang="en-IN" dirty="0"/>
          </a:p>
        </p:txBody>
      </p:sp>
      <p:sp>
        <p:nvSpPr>
          <p:cNvPr id="3" name="Content Placeholder 2">
            <a:extLst>
              <a:ext uri="{FF2B5EF4-FFF2-40B4-BE49-F238E27FC236}">
                <a16:creationId xmlns:a16="http://schemas.microsoft.com/office/drawing/2014/main" id="{430F874C-3E18-4D0A-9A23-B777E64F60A4}"/>
              </a:ext>
            </a:extLst>
          </p:cNvPr>
          <p:cNvSpPr>
            <a:spLocks noGrp="1"/>
          </p:cNvSpPr>
          <p:nvPr>
            <p:ph idx="1"/>
          </p:nvPr>
        </p:nvSpPr>
        <p:spPr/>
        <p:txBody>
          <a:bodyPr/>
          <a:lstStyle/>
          <a:p>
            <a:r>
              <a:rPr lang="en-US" sz="1800" b="0" i="0" u="none" strike="noStrike" baseline="0" dirty="0">
                <a:solidFill>
                  <a:srgbClr val="000000"/>
                </a:solidFill>
                <a:latin typeface="Arial" panose="020B0604020202020204" pitchFamily="34" charset="0"/>
              </a:rPr>
              <a:t>Starbucks Corporation is an American multinational chain of coffeehouses and roastery reserves headquartered in Seattle, Washington. </a:t>
            </a:r>
          </a:p>
          <a:p>
            <a:r>
              <a:rPr lang="en-US" sz="1800" b="0" i="0" u="none" strike="noStrike" baseline="0" dirty="0">
                <a:solidFill>
                  <a:srgbClr val="000000"/>
                </a:solidFill>
                <a:latin typeface="Arial" panose="020B0604020202020204" pitchFamily="34" charset="0"/>
              </a:rPr>
              <a:t>As the world's largest coffeehouse chain, Starbucks is seen to be the main representation of the United States' second wave of coffee culture. </a:t>
            </a:r>
          </a:p>
          <a:p>
            <a:r>
              <a:rPr lang="en-US" sz="1800" b="0" i="0" u="none" strike="noStrike" baseline="0" dirty="0">
                <a:solidFill>
                  <a:srgbClr val="000000"/>
                </a:solidFill>
                <a:latin typeface="Arial" panose="020B0604020202020204" pitchFamily="34" charset="0"/>
              </a:rPr>
              <a:t>Starbucks was founded by Jerry Baldwin, Gordon Bowker, and Zev </a:t>
            </a:r>
            <a:r>
              <a:rPr lang="en-US" sz="1800" b="0" i="0" u="none" strike="noStrike" baseline="0" dirty="0" err="1">
                <a:solidFill>
                  <a:srgbClr val="000000"/>
                </a:solidFill>
                <a:latin typeface="Arial" panose="020B0604020202020204" pitchFamily="34" charset="0"/>
              </a:rPr>
              <a:t>Siegl</a:t>
            </a:r>
            <a:r>
              <a:rPr lang="en-US" sz="1800" b="0" i="0" u="none" strike="noStrike" baseline="0" dirty="0">
                <a:solidFill>
                  <a:srgbClr val="000000"/>
                </a:solidFill>
                <a:latin typeface="Arial" panose="020B0604020202020204" pitchFamily="34" charset="0"/>
              </a:rPr>
              <a:t>, opening its first store in 1971 near the historic Pike Place Market in Seattle. </a:t>
            </a:r>
          </a:p>
          <a:p>
            <a:r>
              <a:rPr lang="en-US" sz="1800" b="0" i="0" u="none" strike="noStrike" baseline="0" dirty="0">
                <a:solidFill>
                  <a:srgbClr val="000000"/>
                </a:solidFill>
                <a:latin typeface="Arial" panose="020B0604020202020204" pitchFamily="34" charset="0"/>
              </a:rPr>
              <a:t>The three Starbucks founders had two things in common; they were all coming from academia, and they all loved coffee and tea. </a:t>
            </a:r>
          </a:p>
          <a:p>
            <a:r>
              <a:rPr lang="en-US" sz="1800" b="0" i="0" u="none" strike="noStrike" baseline="0" dirty="0">
                <a:solidFill>
                  <a:srgbClr val="000000"/>
                </a:solidFill>
                <a:latin typeface="Arial" panose="020B0604020202020204" pitchFamily="34" charset="0"/>
              </a:rPr>
              <a:t>They invested and borrowed some money to open the first store in Seattle and named it “Starbucks” after the first mate in Herman Melville’s classic novel </a:t>
            </a:r>
            <a:r>
              <a:rPr lang="en-US" sz="1800" b="0" i="1" u="none" strike="noStrike" baseline="0" dirty="0">
                <a:solidFill>
                  <a:srgbClr val="000000"/>
                </a:solidFill>
                <a:latin typeface="Arial" panose="020B0604020202020204" pitchFamily="34" charset="0"/>
              </a:rPr>
              <a:t>Moby Dick</a:t>
            </a:r>
            <a:r>
              <a:rPr lang="en-US" sz="1800" b="0" i="0" u="none" strike="noStrike" baseline="0" dirty="0">
                <a:solidFill>
                  <a:srgbClr val="000000"/>
                </a:solidFill>
                <a:latin typeface="Arial" panose="020B0604020202020204" pitchFamily="34" charset="0"/>
              </a:rPr>
              <a:t>. </a:t>
            </a:r>
            <a:endParaRPr lang="en-IN" dirty="0"/>
          </a:p>
        </p:txBody>
      </p:sp>
    </p:spTree>
    <p:extLst>
      <p:ext uri="{BB962C8B-B14F-4D97-AF65-F5344CB8AC3E}">
        <p14:creationId xmlns:p14="http://schemas.microsoft.com/office/powerpoint/2010/main" val="758374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1032</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CASE STUDY ON HOW ORGANIZATIONS USE ALGORITHMS IN MARKETING</vt:lpstr>
      <vt:lpstr>ABSTRACT</vt:lpstr>
      <vt:lpstr>HASBRO CASE STUDY</vt:lpstr>
      <vt:lpstr>ABOUT HASBRO</vt:lpstr>
      <vt:lpstr>HOW HASBRO ENHACES ITS CUSTOMER ENGAGEMENTS AND IMPROVES ROI?</vt:lpstr>
      <vt:lpstr>PowerPoint Presentation</vt:lpstr>
      <vt:lpstr>PowerPoint Presentation</vt:lpstr>
      <vt:lpstr>STARBUCKS CASE STUDY</vt:lpstr>
      <vt:lpstr>ABOUT STARBUCKS</vt:lpstr>
      <vt:lpstr>HOW STARBUCKS MANAGED TO OPEN STORES DESPITE OF SHAKY ECONOMY?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CASE STUDY ON HOW ORGANIZATIONS USE ALGORITHMS IN MARKETING</dc:title>
  <dc:creator>Vedang Kulkarni</dc:creator>
  <cp:lastModifiedBy>Vedang Kulkarni</cp:lastModifiedBy>
  <cp:revision>1</cp:revision>
  <dcterms:created xsi:type="dcterms:W3CDTF">2021-01-26T12:55:59Z</dcterms:created>
  <dcterms:modified xsi:type="dcterms:W3CDTF">2021-01-26T13:05:09Z</dcterms:modified>
</cp:coreProperties>
</file>