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League Spartan" charset="1" panose="00000800000000000000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6023" y="-4743"/>
            <a:ext cx="5015224" cy="5015224"/>
          </a:xfrm>
          <a:custGeom>
            <a:avLst/>
            <a:gdLst/>
            <a:ahLst/>
            <a:cxnLst/>
            <a:rect r="r" b="b" t="t" l="l"/>
            <a:pathLst>
              <a:path h="5015224" w="5015224">
                <a:moveTo>
                  <a:pt x="0" y="0"/>
                </a:moveTo>
                <a:lnTo>
                  <a:pt x="5015224" y="0"/>
                </a:lnTo>
                <a:lnTo>
                  <a:pt x="5015224" y="5015224"/>
                </a:lnTo>
                <a:lnTo>
                  <a:pt x="0" y="5015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9743" y="3772750"/>
            <a:ext cx="1716851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65A1B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management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57132" y="1921844"/>
            <a:ext cx="986672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 : “ FinTrack 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10636" y="5989582"/>
            <a:ext cx="9866728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Presented by -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Kasturi Kulkarni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Harshada Atalkar</a:t>
            </a: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Rama Labhe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05275" y="1028700"/>
            <a:ext cx="9207944" cy="8229600"/>
          </a:xfrm>
          <a:custGeom>
            <a:avLst/>
            <a:gdLst/>
            <a:ahLst/>
            <a:cxnLst/>
            <a:rect r="r" b="b" t="t" l="l"/>
            <a:pathLst>
              <a:path h="8229600" w="9207944">
                <a:moveTo>
                  <a:pt x="0" y="0"/>
                </a:moveTo>
                <a:lnTo>
                  <a:pt x="9207944" y="0"/>
                </a:lnTo>
                <a:lnTo>
                  <a:pt x="92079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8598" y="4141856"/>
            <a:ext cx="6668384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 idea about investments ? </a:t>
            </a:r>
          </a:p>
          <a:p>
            <a:pPr algn="ctr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Assests scattered ?</a:t>
            </a:r>
          </a:p>
          <a:p>
            <a:pPr algn="ctr" marL="971550" indent="-485775" lvl="1">
              <a:lnSpc>
                <a:spcPts val="6299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 returns ?!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37924" y="2214206"/>
            <a:ext cx="3090267" cy="2199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5"/>
              </a:lnSpc>
            </a:pPr>
            <a:r>
              <a:rPr lang="en-US" sz="31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don’t even </a:t>
            </a:r>
          </a:p>
          <a:p>
            <a:pPr algn="ctr">
              <a:lnSpc>
                <a:spcPts val="4375"/>
              </a:lnSpc>
            </a:pPr>
            <a:r>
              <a:rPr lang="en-US" sz="31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know whether </a:t>
            </a:r>
          </a:p>
          <a:p>
            <a:pPr algn="ctr">
              <a:lnSpc>
                <a:spcPts val="4375"/>
              </a:lnSpc>
            </a:pPr>
            <a:r>
              <a:rPr lang="en-US" sz="31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I’m growing </a:t>
            </a:r>
          </a:p>
          <a:p>
            <a:pPr algn="ctr">
              <a:lnSpc>
                <a:spcPts val="4375"/>
              </a:lnSpc>
            </a:pPr>
            <a:r>
              <a:rPr lang="en-US" sz="31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 losing money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89288" y="8012501"/>
            <a:ext cx="30228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Aarohi’s desk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10827" y="3832860"/>
            <a:ext cx="11466347" cy="542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b="true" sz="43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 solve </a:t>
            </a:r>
            <a:r>
              <a:rPr lang="en-US" b="true" sz="43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Aarohi’s problem</a:t>
            </a:r>
            <a:r>
              <a:rPr lang="en-US" b="true" sz="4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</a:t>
            </a:r>
          </a:p>
          <a:p>
            <a:pPr algn="just" marL="928371" indent="-464186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One-stop financial management tool</a:t>
            </a:r>
          </a:p>
          <a:p>
            <a:pPr algn="just" marL="928371" indent="-464186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ssets, investments, tracking integrated</a:t>
            </a:r>
          </a:p>
          <a:p>
            <a:pPr algn="just" marL="928371" indent="-464186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switching between platforms</a:t>
            </a:r>
          </a:p>
          <a:p>
            <a:pPr algn="just" marL="928371" indent="-464186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anage portfolio with ease</a:t>
            </a:r>
          </a:p>
          <a:p>
            <a:pPr algn="just" marL="928371" indent="-464186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aves time, boosts clarity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285684" y="713526"/>
            <a:ext cx="2395743" cy="2395743"/>
          </a:xfrm>
          <a:custGeom>
            <a:avLst/>
            <a:gdLst/>
            <a:ahLst/>
            <a:cxnLst/>
            <a:rect r="r" b="b" t="t" l="l"/>
            <a:pathLst>
              <a:path h="2395743" w="2395743">
                <a:moveTo>
                  <a:pt x="0" y="0"/>
                </a:moveTo>
                <a:lnTo>
                  <a:pt x="2395743" y="0"/>
                </a:lnTo>
                <a:lnTo>
                  <a:pt x="2395743" y="2395743"/>
                </a:lnTo>
                <a:lnTo>
                  <a:pt x="0" y="2395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466585"/>
            <a:ext cx="2889625" cy="2889625"/>
          </a:xfrm>
          <a:custGeom>
            <a:avLst/>
            <a:gdLst/>
            <a:ahLst/>
            <a:cxnLst/>
            <a:rect r="r" b="b" t="t" l="l"/>
            <a:pathLst>
              <a:path h="2889625" w="2889625">
                <a:moveTo>
                  <a:pt x="0" y="0"/>
                </a:moveTo>
                <a:lnTo>
                  <a:pt x="2889625" y="0"/>
                </a:lnTo>
                <a:lnTo>
                  <a:pt x="2889625" y="2889625"/>
                </a:lnTo>
                <a:lnTo>
                  <a:pt x="0" y="28896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9689" y="1867627"/>
            <a:ext cx="3130268" cy="1935075"/>
          </a:xfrm>
          <a:custGeom>
            <a:avLst/>
            <a:gdLst/>
            <a:ahLst/>
            <a:cxnLst/>
            <a:rect r="r" b="b" t="t" l="l"/>
            <a:pathLst>
              <a:path h="1935075" w="3130268">
                <a:moveTo>
                  <a:pt x="0" y="0"/>
                </a:moveTo>
                <a:lnTo>
                  <a:pt x="3130268" y="0"/>
                </a:lnTo>
                <a:lnTo>
                  <a:pt x="3130268" y="1935074"/>
                </a:lnTo>
                <a:lnTo>
                  <a:pt x="0" y="1935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219981" y="2816114"/>
            <a:ext cx="5826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>
            <a:off x="8418675" y="2797064"/>
            <a:ext cx="5826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12633624" y="9025400"/>
            <a:ext cx="5826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15429150" y="4059413"/>
            <a:ext cx="19050" cy="7343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78829" y="4655805"/>
            <a:ext cx="5002255" cy="5029690"/>
          </a:xfrm>
          <a:custGeom>
            <a:avLst/>
            <a:gdLst/>
            <a:ahLst/>
            <a:cxnLst/>
            <a:rect r="r" b="b" t="t" l="l"/>
            <a:pathLst>
              <a:path h="5029690" w="5002255">
                <a:moveTo>
                  <a:pt x="0" y="0"/>
                </a:moveTo>
                <a:lnTo>
                  <a:pt x="5002256" y="0"/>
                </a:lnTo>
                <a:lnTo>
                  <a:pt x="5002256" y="5029690"/>
                </a:lnTo>
                <a:lnTo>
                  <a:pt x="0" y="5029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19981" y="277813"/>
            <a:ext cx="9848038" cy="1309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workflow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9010" y="2126483"/>
            <a:ext cx="2311625" cy="136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 sends</a:t>
            </a:r>
          </a:p>
          <a:p>
            <a:pPr algn="ctr"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 request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265231" y="1867627"/>
            <a:ext cx="3130268" cy="1935075"/>
          </a:xfrm>
          <a:custGeom>
            <a:avLst/>
            <a:gdLst/>
            <a:ahLst/>
            <a:cxnLst/>
            <a:rect r="r" b="b" t="t" l="l"/>
            <a:pathLst>
              <a:path h="1935075" w="3130268">
                <a:moveTo>
                  <a:pt x="0" y="0"/>
                </a:moveTo>
                <a:lnTo>
                  <a:pt x="3130268" y="0"/>
                </a:lnTo>
                <a:lnTo>
                  <a:pt x="3130268" y="1935074"/>
                </a:lnTo>
                <a:lnTo>
                  <a:pt x="0" y="1935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55656" y="8076913"/>
            <a:ext cx="3130268" cy="1935075"/>
          </a:xfrm>
          <a:custGeom>
            <a:avLst/>
            <a:gdLst/>
            <a:ahLst/>
            <a:cxnLst/>
            <a:rect r="r" b="b" t="t" l="l"/>
            <a:pathLst>
              <a:path h="1935075" w="3130268">
                <a:moveTo>
                  <a:pt x="0" y="0"/>
                </a:moveTo>
                <a:lnTo>
                  <a:pt x="3130268" y="0"/>
                </a:lnTo>
                <a:lnTo>
                  <a:pt x="3130268" y="1935075"/>
                </a:lnTo>
                <a:lnTo>
                  <a:pt x="0" y="1935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64016" y="8076913"/>
            <a:ext cx="3130268" cy="1935075"/>
          </a:xfrm>
          <a:custGeom>
            <a:avLst/>
            <a:gdLst/>
            <a:ahLst/>
            <a:cxnLst/>
            <a:rect r="r" b="b" t="t" l="l"/>
            <a:pathLst>
              <a:path h="1935075" w="3130268">
                <a:moveTo>
                  <a:pt x="0" y="0"/>
                </a:moveTo>
                <a:lnTo>
                  <a:pt x="3130268" y="0"/>
                </a:lnTo>
                <a:lnTo>
                  <a:pt x="3130268" y="1935075"/>
                </a:lnTo>
                <a:lnTo>
                  <a:pt x="0" y="1935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864016" y="5060927"/>
            <a:ext cx="3130268" cy="1935075"/>
          </a:xfrm>
          <a:custGeom>
            <a:avLst/>
            <a:gdLst/>
            <a:ahLst/>
            <a:cxnLst/>
            <a:rect r="r" b="b" t="t" l="l"/>
            <a:pathLst>
              <a:path h="1935075" w="3130268">
                <a:moveTo>
                  <a:pt x="0" y="0"/>
                </a:moveTo>
                <a:lnTo>
                  <a:pt x="3130268" y="0"/>
                </a:lnTo>
                <a:lnTo>
                  <a:pt x="3130268" y="1935074"/>
                </a:lnTo>
                <a:lnTo>
                  <a:pt x="0" y="1935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864016" y="1898668"/>
            <a:ext cx="3130268" cy="1935075"/>
          </a:xfrm>
          <a:custGeom>
            <a:avLst/>
            <a:gdLst/>
            <a:ahLst/>
            <a:cxnLst/>
            <a:rect r="r" b="b" t="t" l="l"/>
            <a:pathLst>
              <a:path h="1935075" w="3130268">
                <a:moveTo>
                  <a:pt x="0" y="0"/>
                </a:moveTo>
                <a:lnTo>
                  <a:pt x="3130268" y="0"/>
                </a:lnTo>
                <a:lnTo>
                  <a:pt x="3130268" y="1935075"/>
                </a:lnTo>
                <a:lnTo>
                  <a:pt x="0" y="1935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40799" y="1898668"/>
            <a:ext cx="3130268" cy="1935075"/>
          </a:xfrm>
          <a:custGeom>
            <a:avLst/>
            <a:gdLst/>
            <a:ahLst/>
            <a:cxnLst/>
            <a:rect r="r" b="b" t="t" l="l"/>
            <a:pathLst>
              <a:path h="1935075" w="3130268">
                <a:moveTo>
                  <a:pt x="0" y="0"/>
                </a:moveTo>
                <a:lnTo>
                  <a:pt x="3130267" y="0"/>
                </a:lnTo>
                <a:lnTo>
                  <a:pt x="3130267" y="1935075"/>
                </a:lnTo>
                <a:lnTo>
                  <a:pt x="0" y="1935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12633624" y="2835164"/>
            <a:ext cx="5826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5255005" y="1898320"/>
            <a:ext cx="2701855" cy="181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Express Middleware -</a:t>
            </a:r>
          </a:p>
          <a:p>
            <a:pPr algn="ctr"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Processes request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84060" y="2107433"/>
            <a:ext cx="2401863" cy="136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3"/>
              </a:lnSpc>
            </a:pPr>
            <a:r>
              <a:rPr lang="en-US" sz="25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Matches endpoint , calls controller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228218" y="2331472"/>
            <a:ext cx="2401863" cy="1012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Executes SQL via databse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247268" y="5493731"/>
            <a:ext cx="2401863" cy="103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is </a:t>
            </a:r>
          </a:p>
          <a:p>
            <a:pPr algn="ctr">
              <a:lnSpc>
                <a:spcPts val="4333"/>
              </a:lnSpc>
            </a:pPr>
            <a:r>
              <a:rPr lang="en-US" sz="30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Retrived</a:t>
            </a:r>
          </a:p>
        </p:txBody>
      </p:sp>
      <p:sp>
        <p:nvSpPr>
          <p:cNvPr name="AutoShape 21" id="21"/>
          <p:cNvSpPr/>
          <p:nvPr/>
        </p:nvSpPr>
        <p:spPr>
          <a:xfrm flipH="true">
            <a:off x="15467244" y="7170650"/>
            <a:ext cx="19050" cy="7343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14228218" y="8252542"/>
            <a:ext cx="2401863" cy="152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Formats</a:t>
            </a:r>
          </a:p>
          <a:p>
            <a:pPr algn="ctr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JSON</a:t>
            </a:r>
          </a:p>
          <a:p>
            <a:pPr algn="ctr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19858" y="8233492"/>
            <a:ext cx="2401863" cy="152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</a:t>
            </a:r>
          </a:p>
          <a:p>
            <a:pPr algn="ctr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receives</a:t>
            </a:r>
          </a:p>
          <a:p>
            <a:pPr algn="ctr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63150" y="4984255"/>
            <a:ext cx="4877457" cy="4114800"/>
          </a:xfrm>
          <a:custGeom>
            <a:avLst/>
            <a:gdLst/>
            <a:ahLst/>
            <a:cxnLst/>
            <a:rect r="r" b="b" t="t" l="l"/>
            <a:pathLst>
              <a:path h="4114800" w="4877457">
                <a:moveTo>
                  <a:pt x="0" y="0"/>
                </a:moveTo>
                <a:lnTo>
                  <a:pt x="4877457" y="0"/>
                </a:lnTo>
                <a:lnTo>
                  <a:pt x="48774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42778">
            <a:off x="12677027" y="1730287"/>
            <a:ext cx="2708178" cy="1716919"/>
          </a:xfrm>
          <a:custGeom>
            <a:avLst/>
            <a:gdLst/>
            <a:ahLst/>
            <a:cxnLst/>
            <a:rect r="r" b="b" t="t" l="l"/>
            <a:pathLst>
              <a:path h="1716919" w="2708178">
                <a:moveTo>
                  <a:pt x="0" y="0"/>
                </a:moveTo>
                <a:lnTo>
                  <a:pt x="2708178" y="0"/>
                </a:lnTo>
                <a:lnTo>
                  <a:pt x="2708178" y="1716919"/>
                </a:lnTo>
                <a:lnTo>
                  <a:pt x="0" y="1716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92312" y="876300"/>
            <a:ext cx="817870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618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design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9819" y="3332480"/>
            <a:ext cx="3263612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D5AD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goals 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1916740">
            <a:off x="1851662" y="1606242"/>
            <a:ext cx="2628788" cy="1666587"/>
          </a:xfrm>
          <a:custGeom>
            <a:avLst/>
            <a:gdLst/>
            <a:ahLst/>
            <a:cxnLst/>
            <a:rect r="r" b="b" t="t" l="l"/>
            <a:pathLst>
              <a:path h="1666587" w="2628788">
                <a:moveTo>
                  <a:pt x="2628788" y="0"/>
                </a:moveTo>
                <a:lnTo>
                  <a:pt x="0" y="0"/>
                </a:lnTo>
                <a:lnTo>
                  <a:pt x="0" y="1666587"/>
                </a:lnTo>
                <a:lnTo>
                  <a:pt x="2628788" y="1666587"/>
                </a:lnTo>
                <a:lnTo>
                  <a:pt x="26287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068013">
            <a:off x="7846058" y="2918204"/>
            <a:ext cx="1774274" cy="488191"/>
          </a:xfrm>
          <a:custGeom>
            <a:avLst/>
            <a:gdLst/>
            <a:ahLst/>
            <a:cxnLst/>
            <a:rect r="r" b="b" t="t" l="l"/>
            <a:pathLst>
              <a:path h="488191" w="1774274">
                <a:moveTo>
                  <a:pt x="0" y="0"/>
                </a:moveTo>
                <a:lnTo>
                  <a:pt x="1774275" y="0"/>
                </a:lnTo>
                <a:lnTo>
                  <a:pt x="1774275" y="488191"/>
                </a:lnTo>
                <a:lnTo>
                  <a:pt x="0" y="4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9260" y="5405462"/>
            <a:ext cx="3693593" cy="3693593"/>
          </a:xfrm>
          <a:custGeom>
            <a:avLst/>
            <a:gdLst/>
            <a:ahLst/>
            <a:cxnLst/>
            <a:rect r="r" b="b" t="t" l="l"/>
            <a:pathLst>
              <a:path h="3693593" w="3693593">
                <a:moveTo>
                  <a:pt x="0" y="0"/>
                </a:moveTo>
                <a:lnTo>
                  <a:pt x="3693593" y="0"/>
                </a:lnTo>
                <a:lnTo>
                  <a:pt x="3693593" y="3693593"/>
                </a:lnTo>
                <a:lnTo>
                  <a:pt x="0" y="36935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87267" y="5405462"/>
            <a:ext cx="3691857" cy="3691857"/>
          </a:xfrm>
          <a:custGeom>
            <a:avLst/>
            <a:gdLst/>
            <a:ahLst/>
            <a:cxnLst/>
            <a:rect r="r" b="b" t="t" l="l"/>
            <a:pathLst>
              <a:path h="3691857" w="3691857">
                <a:moveTo>
                  <a:pt x="0" y="0"/>
                </a:moveTo>
                <a:lnTo>
                  <a:pt x="3691857" y="0"/>
                </a:lnTo>
                <a:lnTo>
                  <a:pt x="3691857" y="3691858"/>
                </a:lnTo>
                <a:lnTo>
                  <a:pt x="0" y="36918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87907" y="3746842"/>
            <a:ext cx="46279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D5AD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Transactions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49857" y="3746842"/>
            <a:ext cx="32636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D5AD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Assests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95023"/>
            <a:ext cx="16230600" cy="7670278"/>
          </a:xfrm>
          <a:custGeom>
            <a:avLst/>
            <a:gdLst/>
            <a:ahLst/>
            <a:cxnLst/>
            <a:rect r="r" b="b" t="t" l="l"/>
            <a:pathLst>
              <a:path h="7670278" w="16230600">
                <a:moveTo>
                  <a:pt x="0" y="0"/>
                </a:moveTo>
                <a:lnTo>
                  <a:pt x="16230600" y="0"/>
                </a:lnTo>
                <a:lnTo>
                  <a:pt x="16230600" y="7670278"/>
                </a:lnTo>
                <a:lnTo>
                  <a:pt x="0" y="7670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89" r="0" b="-95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79171" y="295597"/>
            <a:ext cx="5129659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962463"/>
            <a:ext cx="2631135" cy="3710575"/>
          </a:xfrm>
          <a:custGeom>
            <a:avLst/>
            <a:gdLst/>
            <a:ahLst/>
            <a:cxnLst/>
            <a:rect r="r" b="b" t="t" l="l"/>
            <a:pathLst>
              <a:path h="3710575" w="2631135">
                <a:moveTo>
                  <a:pt x="0" y="0"/>
                </a:moveTo>
                <a:lnTo>
                  <a:pt x="2631135" y="0"/>
                </a:lnTo>
                <a:lnTo>
                  <a:pt x="2631135" y="3710575"/>
                </a:lnTo>
                <a:lnTo>
                  <a:pt x="0" y="371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55850" y="6553568"/>
            <a:ext cx="2491677" cy="3119471"/>
          </a:xfrm>
          <a:custGeom>
            <a:avLst/>
            <a:gdLst/>
            <a:ahLst/>
            <a:cxnLst/>
            <a:rect r="r" b="b" t="t" l="l"/>
            <a:pathLst>
              <a:path h="3119471" w="2491677">
                <a:moveTo>
                  <a:pt x="0" y="0"/>
                </a:moveTo>
                <a:lnTo>
                  <a:pt x="2491677" y="0"/>
                </a:lnTo>
                <a:lnTo>
                  <a:pt x="2491677" y="3119470"/>
                </a:lnTo>
                <a:lnTo>
                  <a:pt x="0" y="3119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42852" y="6955829"/>
            <a:ext cx="2387920" cy="2454871"/>
          </a:xfrm>
          <a:custGeom>
            <a:avLst/>
            <a:gdLst/>
            <a:ahLst/>
            <a:cxnLst/>
            <a:rect r="r" b="b" t="t" l="l"/>
            <a:pathLst>
              <a:path h="2454871" w="2387920">
                <a:moveTo>
                  <a:pt x="0" y="0"/>
                </a:moveTo>
                <a:lnTo>
                  <a:pt x="2387920" y="0"/>
                </a:lnTo>
                <a:lnTo>
                  <a:pt x="2387920" y="2454871"/>
                </a:lnTo>
                <a:lnTo>
                  <a:pt x="0" y="24548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54365" y="8035679"/>
            <a:ext cx="3927652" cy="1099743"/>
          </a:xfrm>
          <a:custGeom>
            <a:avLst/>
            <a:gdLst/>
            <a:ahLst/>
            <a:cxnLst/>
            <a:rect r="r" b="b" t="t" l="l"/>
            <a:pathLst>
              <a:path h="1099743" w="3927652">
                <a:moveTo>
                  <a:pt x="0" y="0"/>
                </a:moveTo>
                <a:lnTo>
                  <a:pt x="3927652" y="0"/>
                </a:lnTo>
                <a:lnTo>
                  <a:pt x="3927652" y="1099743"/>
                </a:lnTo>
                <a:lnTo>
                  <a:pt x="0" y="10997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87747" y="6241874"/>
            <a:ext cx="2717475" cy="1427910"/>
          </a:xfrm>
          <a:custGeom>
            <a:avLst/>
            <a:gdLst/>
            <a:ahLst/>
            <a:cxnLst/>
            <a:rect r="r" b="b" t="t" l="l"/>
            <a:pathLst>
              <a:path h="1427910" w="2717475">
                <a:moveTo>
                  <a:pt x="0" y="0"/>
                </a:moveTo>
                <a:lnTo>
                  <a:pt x="2717475" y="0"/>
                </a:lnTo>
                <a:lnTo>
                  <a:pt x="2717475" y="1427910"/>
                </a:lnTo>
                <a:lnTo>
                  <a:pt x="0" y="14279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05867" y="5962463"/>
            <a:ext cx="3450628" cy="3168304"/>
          </a:xfrm>
          <a:custGeom>
            <a:avLst/>
            <a:gdLst/>
            <a:ahLst/>
            <a:cxnLst/>
            <a:rect r="r" b="b" t="t" l="l"/>
            <a:pathLst>
              <a:path h="3168304" w="3450628">
                <a:moveTo>
                  <a:pt x="0" y="0"/>
                </a:moveTo>
                <a:lnTo>
                  <a:pt x="3450629" y="0"/>
                </a:lnTo>
                <a:lnTo>
                  <a:pt x="3450629" y="3168304"/>
                </a:lnTo>
                <a:lnTo>
                  <a:pt x="0" y="31683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75570" y="5143500"/>
            <a:ext cx="4014305" cy="1360141"/>
          </a:xfrm>
          <a:custGeom>
            <a:avLst/>
            <a:gdLst/>
            <a:ahLst/>
            <a:cxnLst/>
            <a:rect r="r" b="b" t="t" l="l"/>
            <a:pathLst>
              <a:path h="1360141" w="4014305">
                <a:moveTo>
                  <a:pt x="0" y="0"/>
                </a:moveTo>
                <a:lnTo>
                  <a:pt x="4014305" y="0"/>
                </a:lnTo>
                <a:lnTo>
                  <a:pt x="4014305" y="1360141"/>
                </a:lnTo>
                <a:lnTo>
                  <a:pt x="0" y="13601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4004" y="1484842"/>
            <a:ext cx="17459993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reach this stage we collaborated using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87" t="-11520" r="0" b="-1152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34574" y="2078508"/>
            <a:ext cx="7418851" cy="6129983"/>
          </a:xfrm>
          <a:custGeom>
            <a:avLst/>
            <a:gdLst/>
            <a:ahLst/>
            <a:cxnLst/>
            <a:rect r="r" b="b" t="t" l="l"/>
            <a:pathLst>
              <a:path h="6129983" w="7418851">
                <a:moveTo>
                  <a:pt x="0" y="0"/>
                </a:moveTo>
                <a:lnTo>
                  <a:pt x="7418852" y="0"/>
                </a:lnTo>
                <a:lnTo>
                  <a:pt x="7418852" y="6129984"/>
                </a:lnTo>
                <a:lnTo>
                  <a:pt x="0" y="6129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DAGvXBQL1-s</dc:identifier>
  <dcterms:modified xsi:type="dcterms:W3CDTF">2011-08-01T06:04:30Z</dcterms:modified>
  <cp:revision>1</cp:revision>
  <dc:title>Portfolio management system</dc:title>
</cp:coreProperties>
</file>