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71" r:id="rId13"/>
    <p:sldId id="269" r:id="rId14"/>
    <p:sldId id="265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ECE510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r>
              <a:rPr lang="en-US" dirty="0" smtClean="0"/>
              <a:t>	</a:t>
            </a:r>
            <a:r>
              <a:rPr lang="en-US" dirty="0" err="1" smtClean="0"/>
              <a:t>Anuja</a:t>
            </a:r>
            <a:r>
              <a:rPr lang="en-US" dirty="0" smtClean="0"/>
              <a:t> </a:t>
            </a:r>
            <a:r>
              <a:rPr lang="en-US" dirty="0" err="1" smtClean="0"/>
              <a:t>Vaidya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Strategy for IFD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Stimulus:</a:t>
            </a:r>
          </a:p>
          <a:p>
            <a:pPr lvl="1"/>
            <a:r>
              <a:rPr lang="en-US" dirty="0" smtClean="0"/>
              <a:t>IFU_RD_DATA from MEMORY_BFM</a:t>
            </a:r>
          </a:p>
          <a:p>
            <a:pPr lvl="1"/>
            <a:r>
              <a:rPr lang="en-US" dirty="0" smtClean="0"/>
              <a:t>STALL from EXEC_BFM</a:t>
            </a:r>
          </a:p>
          <a:p>
            <a:pPr lvl="1"/>
            <a:r>
              <a:rPr lang="en-US" dirty="0" smtClean="0"/>
              <a:t>PC_VALUE from EXEC_BFM</a:t>
            </a:r>
          </a:p>
          <a:p>
            <a:pPr lvl="1"/>
            <a:r>
              <a:rPr lang="en-US" dirty="0" smtClean="0"/>
              <a:t>RESET_N from CLK_GEN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Checks to perform:</a:t>
            </a:r>
          </a:p>
          <a:p>
            <a:pPr lvl="1"/>
            <a:r>
              <a:rPr lang="en-US" dirty="0" smtClean="0"/>
              <a:t>Check if </a:t>
            </a:r>
            <a:r>
              <a:rPr lang="en-US" dirty="0" err="1" smtClean="0"/>
              <a:t>opcode</a:t>
            </a:r>
            <a:r>
              <a:rPr lang="en-US" dirty="0" smtClean="0"/>
              <a:t> sent to EXEC is correctly decoded</a:t>
            </a:r>
          </a:p>
          <a:p>
            <a:pPr lvl="1"/>
            <a:r>
              <a:rPr lang="en-US" dirty="0" smtClean="0"/>
              <a:t>Check if address sent to EXEC is correctly decoded</a:t>
            </a:r>
          </a:p>
          <a:p>
            <a:pPr lvl="1"/>
            <a:r>
              <a:rPr lang="en-US" dirty="0" smtClean="0"/>
              <a:t>When STALL is asserted, IFD should not fetch the next instruction and no new requests sent to EXEC unit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reset_n</a:t>
            </a:r>
            <a:r>
              <a:rPr lang="en-US" dirty="0" smtClean="0"/>
              <a:t> asserted at any point, then all outputs are cleared within 1 clock cycle</a:t>
            </a:r>
          </a:p>
          <a:p>
            <a:pPr lvl="1"/>
            <a:r>
              <a:rPr lang="en-US" dirty="0" smtClean="0"/>
              <a:t>On asserting reset, next instruction should be fetched from o200</a:t>
            </a:r>
          </a:p>
          <a:p>
            <a:pPr lvl="1"/>
            <a:r>
              <a:rPr lang="en-US" dirty="0" smtClean="0"/>
              <a:t>If current state = STALL and PC = 0200, then next state = DONE</a:t>
            </a:r>
          </a:p>
          <a:p>
            <a:pPr lvl="1"/>
            <a:r>
              <a:rPr lang="en-US" dirty="0" smtClean="0"/>
              <a:t>No instructions are fetched after going into DONE state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Coverage:</a:t>
            </a:r>
          </a:p>
          <a:p>
            <a:pPr lvl="1"/>
            <a:r>
              <a:rPr lang="en-US" dirty="0" smtClean="0"/>
              <a:t>State coverage, Arc coverage, Path Coverage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Level TB: EXEC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8855" y="1600200"/>
            <a:ext cx="52062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Level TB: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needed:</a:t>
            </a:r>
          </a:p>
          <a:p>
            <a:pPr lvl="1"/>
            <a:r>
              <a:rPr lang="en-US" dirty="0" err="1" smtClean="0"/>
              <a:t>Instr_exec</a:t>
            </a:r>
            <a:r>
              <a:rPr lang="en-US" dirty="0" smtClean="0"/>
              <a:t> (DUT)</a:t>
            </a:r>
          </a:p>
          <a:p>
            <a:pPr lvl="1"/>
            <a:r>
              <a:rPr lang="en-US" dirty="0" err="1" smtClean="0"/>
              <a:t>Instr_decode_BFM</a:t>
            </a:r>
            <a:endParaRPr lang="en-US" dirty="0" smtClean="0"/>
          </a:p>
          <a:p>
            <a:pPr lvl="1"/>
            <a:r>
              <a:rPr lang="en-US" dirty="0" err="1" smtClean="0"/>
              <a:t>Memory_BFM</a:t>
            </a:r>
            <a:endParaRPr lang="en-US" dirty="0" smtClean="0"/>
          </a:p>
          <a:p>
            <a:pPr lvl="1"/>
            <a:r>
              <a:rPr lang="en-US" dirty="0" err="1" smtClean="0"/>
              <a:t>Clk_gen_driver</a:t>
            </a:r>
            <a:endParaRPr lang="en-US" dirty="0" smtClean="0"/>
          </a:p>
          <a:p>
            <a:pPr lvl="1"/>
            <a:r>
              <a:rPr lang="en-US" dirty="0" smtClean="0"/>
              <a:t>Checker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Strategy for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Stimulus:</a:t>
            </a:r>
          </a:p>
          <a:p>
            <a:pPr lvl="1"/>
            <a:r>
              <a:rPr lang="en-US" dirty="0" smtClean="0"/>
              <a:t>PDP_OPCODE from INSTR_DECODE_BFM</a:t>
            </a:r>
          </a:p>
          <a:p>
            <a:pPr lvl="1"/>
            <a:r>
              <a:rPr lang="en-US" dirty="0" smtClean="0"/>
              <a:t>EXEC_RD_DATA from MEMORY_BFM</a:t>
            </a:r>
          </a:p>
          <a:p>
            <a:pPr lvl="1"/>
            <a:r>
              <a:rPr lang="en-US" dirty="0" smtClean="0"/>
              <a:t>RESET_N from CLK_GEN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Checks to perform:</a:t>
            </a:r>
          </a:p>
          <a:p>
            <a:pPr lvl="1"/>
            <a:r>
              <a:rPr lang="en-US" dirty="0" smtClean="0"/>
              <a:t>Check if result is corrected correctly</a:t>
            </a:r>
          </a:p>
          <a:p>
            <a:pPr lvl="1"/>
            <a:r>
              <a:rPr lang="en-US" dirty="0" smtClean="0"/>
              <a:t>Check if result computed is written to memory for certain instructions</a:t>
            </a:r>
          </a:p>
          <a:p>
            <a:pPr lvl="1"/>
            <a:r>
              <a:rPr lang="en-US" dirty="0" smtClean="0"/>
              <a:t>Check if LINK bit is correctly computed</a:t>
            </a:r>
          </a:p>
          <a:p>
            <a:pPr lvl="1"/>
            <a:r>
              <a:rPr lang="en-US" dirty="0" smtClean="0"/>
              <a:t>Check if STALL is asserted after beginning  to execute each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/>
            <a:r>
              <a:rPr lang="en-US" dirty="0" smtClean="0"/>
              <a:t>Check if STALL is </a:t>
            </a:r>
            <a:r>
              <a:rPr lang="en-US" dirty="0" err="1" smtClean="0"/>
              <a:t>deasserted</a:t>
            </a:r>
            <a:r>
              <a:rPr lang="en-US" dirty="0" smtClean="0"/>
              <a:t> after completion of execution of each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/>
            <a:r>
              <a:rPr lang="en-US" dirty="0" smtClean="0"/>
              <a:t>Check if illegal </a:t>
            </a:r>
            <a:r>
              <a:rPr lang="en-US" dirty="0" err="1" smtClean="0"/>
              <a:t>opcodes</a:t>
            </a:r>
            <a:r>
              <a:rPr lang="en-US" dirty="0" smtClean="0"/>
              <a:t> are executed as NOP</a:t>
            </a:r>
          </a:p>
          <a:p>
            <a:endParaRPr lang="en-US" dirty="0" smtClean="0"/>
          </a:p>
          <a:p>
            <a:r>
              <a:rPr lang="en-US" dirty="0" smtClean="0"/>
              <a:t>Coverage:</a:t>
            </a:r>
          </a:p>
          <a:p>
            <a:pPr>
              <a:buNone/>
            </a:pPr>
            <a:r>
              <a:rPr lang="en-US" dirty="0" smtClean="0"/>
              <a:t>	State coverage,  Arc coverage, Path Coverage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chip TB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1493" y="1600200"/>
            <a:ext cx="62410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Strategy for Full-Chip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Stimulus: Assembly code loaded in memory</a:t>
            </a:r>
          </a:p>
          <a:p>
            <a:pPr>
              <a:buNone/>
            </a:pPr>
            <a:r>
              <a:rPr lang="en-US" dirty="0" smtClean="0"/>
              <a:t>	Stimulus should write result to memory after each operation so that checker checks the result</a:t>
            </a:r>
          </a:p>
          <a:p>
            <a:r>
              <a:rPr lang="en-US" dirty="0" smtClean="0"/>
              <a:t>Checks to perform:</a:t>
            </a:r>
          </a:p>
          <a:p>
            <a:pPr lvl="1">
              <a:buNone/>
            </a:pPr>
            <a:r>
              <a:rPr lang="en-US" dirty="0" smtClean="0"/>
              <a:t>Tap memory interface with IFD/EXEC for</a:t>
            </a:r>
          </a:p>
          <a:p>
            <a:pPr lvl="1"/>
            <a:r>
              <a:rPr lang="en-US" dirty="0" smtClean="0"/>
              <a:t>Instruction fetched </a:t>
            </a:r>
          </a:p>
          <a:p>
            <a:pPr lvl="1"/>
            <a:r>
              <a:rPr lang="en-US" dirty="0" smtClean="0"/>
              <a:t>Operand fetched</a:t>
            </a:r>
          </a:p>
          <a:p>
            <a:pPr>
              <a:buNone/>
            </a:pPr>
            <a:r>
              <a:rPr lang="en-US" dirty="0" smtClean="0"/>
              <a:t>	Compute Golden Result and check if Actual Result matches Golden Result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Clkgen_driver</a:t>
            </a:r>
            <a:endParaRPr lang="en-US" dirty="0" smtClean="0"/>
          </a:p>
          <a:p>
            <a:r>
              <a:rPr lang="en-US" dirty="0" err="1" smtClean="0"/>
              <a:t>Instr_decode</a:t>
            </a:r>
            <a:endParaRPr lang="en-US" dirty="0" smtClean="0"/>
          </a:p>
          <a:p>
            <a:r>
              <a:rPr lang="en-US" dirty="0" err="1" smtClean="0"/>
              <a:t>Instr_exec</a:t>
            </a:r>
            <a:endParaRPr lang="en-US" dirty="0" smtClean="0"/>
          </a:p>
          <a:p>
            <a:r>
              <a:rPr lang="en-US" dirty="0" err="1" smtClean="0"/>
              <a:t>Memory_pdp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IFD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Fetches instruction</a:t>
            </a:r>
          </a:p>
          <a:p>
            <a:r>
              <a:rPr lang="en-US" dirty="0" smtClean="0"/>
              <a:t>Decodes fetched instruction</a:t>
            </a:r>
          </a:p>
          <a:p>
            <a:r>
              <a:rPr lang="en-US" dirty="0" smtClean="0"/>
              <a:t>Supports decoding of</a:t>
            </a:r>
          </a:p>
          <a:p>
            <a:pPr lvl="1"/>
            <a:r>
              <a:rPr lang="en-US" dirty="0" smtClean="0"/>
              <a:t>6 memory reference instructions</a:t>
            </a:r>
          </a:p>
          <a:p>
            <a:pPr lvl="2"/>
            <a:r>
              <a:rPr lang="en-US" dirty="0" err="1" smtClean="0"/>
              <a:t>Opcode</a:t>
            </a:r>
            <a:r>
              <a:rPr lang="en-US" dirty="0" smtClean="0"/>
              <a:t> 0 to 5</a:t>
            </a:r>
          </a:p>
          <a:p>
            <a:pPr lvl="1"/>
            <a:r>
              <a:rPr lang="en-US" dirty="0" smtClean="0"/>
              <a:t>22 microinstructions</a:t>
            </a:r>
          </a:p>
          <a:p>
            <a:pPr lvl="2"/>
            <a:r>
              <a:rPr lang="en-US" dirty="0" err="1" smtClean="0"/>
              <a:t>Opcode</a:t>
            </a:r>
            <a:r>
              <a:rPr lang="en-US" dirty="0" smtClean="0"/>
              <a:t> 7 : Group 1 and Group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IFD FSM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6541"/>
            <a:ext cx="8229600" cy="421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instruction decoded by IFD unit.</a:t>
            </a:r>
          </a:p>
          <a:p>
            <a:r>
              <a:rPr lang="en-US" dirty="0" smtClean="0"/>
              <a:t>Accesses memory if instruction among </a:t>
            </a:r>
            <a:r>
              <a:rPr lang="en-US" dirty="0" err="1" smtClean="0"/>
              <a:t>opcodes</a:t>
            </a:r>
            <a:r>
              <a:rPr lang="en-US" dirty="0" smtClean="0"/>
              <a:t> 0 to 5.</a:t>
            </a:r>
          </a:p>
          <a:p>
            <a:r>
              <a:rPr lang="en-US" dirty="0" smtClean="0"/>
              <a:t>Reads operand from memory</a:t>
            </a:r>
          </a:p>
          <a:p>
            <a:r>
              <a:rPr lang="en-US" dirty="0" smtClean="0"/>
              <a:t>Writes result into memory</a:t>
            </a:r>
          </a:p>
          <a:p>
            <a:r>
              <a:rPr lang="en-US" dirty="0" smtClean="0"/>
              <a:t>Stalls IFD unit until current instruction completes execution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Unit FSM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47800"/>
            <a:ext cx="365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Level </a:t>
            </a:r>
            <a:r>
              <a:rPr lang="en-US" dirty="0" err="1" smtClean="0"/>
              <a:t>Testbenches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IFD Unit</a:t>
            </a:r>
          </a:p>
          <a:p>
            <a:pPr lvl="1"/>
            <a:r>
              <a:rPr lang="en-US" dirty="0" smtClean="0"/>
              <a:t>EXEC Unit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Full chip validation for entire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Level TB: IFD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0808" y="1600200"/>
            <a:ext cx="59623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Level TB: IFD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needed:</a:t>
            </a:r>
          </a:p>
          <a:p>
            <a:pPr lvl="1"/>
            <a:r>
              <a:rPr lang="en-US" dirty="0" err="1" smtClean="0"/>
              <a:t>Instr_decode</a:t>
            </a:r>
            <a:r>
              <a:rPr lang="en-US" dirty="0" smtClean="0"/>
              <a:t> (DUT)</a:t>
            </a:r>
          </a:p>
          <a:p>
            <a:pPr lvl="1"/>
            <a:r>
              <a:rPr lang="en-US" dirty="0" err="1" smtClean="0"/>
              <a:t>Exec_BFM</a:t>
            </a:r>
            <a:endParaRPr lang="en-US" dirty="0" smtClean="0"/>
          </a:p>
          <a:p>
            <a:pPr lvl="1"/>
            <a:r>
              <a:rPr lang="en-US" dirty="0" err="1" smtClean="0"/>
              <a:t>Memory_BFM</a:t>
            </a:r>
            <a:endParaRPr lang="en-US" dirty="0" smtClean="0"/>
          </a:p>
          <a:p>
            <a:pPr lvl="1"/>
            <a:r>
              <a:rPr lang="en-US" dirty="0" err="1" smtClean="0"/>
              <a:t>Clk_gen_driver</a:t>
            </a:r>
            <a:endParaRPr lang="en-US" dirty="0" smtClean="0"/>
          </a:p>
          <a:p>
            <a:pPr lvl="1"/>
            <a:r>
              <a:rPr lang="en-US" dirty="0" smtClean="0"/>
              <a:t>Checker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351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ECE510 Project Proposal</vt:lpstr>
      <vt:lpstr>Modules in Design</vt:lpstr>
      <vt:lpstr>IFD Unit</vt:lpstr>
      <vt:lpstr>IFD FSM</vt:lpstr>
      <vt:lpstr>EXEC Unit</vt:lpstr>
      <vt:lpstr>EXEC Unit FSM</vt:lpstr>
      <vt:lpstr>Verification Strategy</vt:lpstr>
      <vt:lpstr>Unit Level TB: IFD</vt:lpstr>
      <vt:lpstr>Unit Level TB: IFD</vt:lpstr>
      <vt:lpstr>Validation Strategy for IFD</vt:lpstr>
      <vt:lpstr>Unit Level TB: EXEC </vt:lpstr>
      <vt:lpstr>Unit Level TB: EXEC</vt:lpstr>
      <vt:lpstr>Validation Strategy for EXEC</vt:lpstr>
      <vt:lpstr>Full chip TB</vt:lpstr>
      <vt:lpstr>Validation Strategy for Full-Chip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ECE510 Project Proposal</dc:title>
  <dc:creator>Rohit Kulkarni</dc:creator>
  <cp:lastModifiedBy>Anuja Vaidya</cp:lastModifiedBy>
  <cp:revision>68</cp:revision>
  <dcterms:created xsi:type="dcterms:W3CDTF">2006-08-16T00:00:00Z</dcterms:created>
  <dcterms:modified xsi:type="dcterms:W3CDTF">2015-05-21T01:05:46Z</dcterms:modified>
</cp:coreProperties>
</file>