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8F5833-F90D-49B2-B13D-1852B35C9B2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C8D54-0808-41FA-B5C8-588D46C6C98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351AA-EF13-4E5E-B701-516339AE4C5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66B2C-0F9F-428A-AD67-453BED722CC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F4E4168-CCB7-4E46-A16C-AECCBFF33831}" type="slidenum">
              <a:t>‹#›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30128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CEF72C-C4BE-4724-9D54-AAD8BA1107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A92456-3FAB-4223-8840-8E56C1EA315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I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4A78003-F78B-41A9-AF66-60099E5E27F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FC1D9-E77B-4AFC-86A3-55AC878BA8D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9F489-3881-4E5B-B978-129802713BC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37B03-8FF6-4F8C-AA02-B287B9F7BA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1680EDAD-C58F-4297-A25F-5803A0077A0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55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0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IN" sz="2800" b="0" i="0" u="none" strike="noStrike" kern="1200" cap="none" spc="0" baseline="0">
        <a:solidFill>
          <a:srgbClr val="000000"/>
        </a:solidFill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124ABB7-BBE4-4804-867E-869E8EF8B9F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6070C76-4976-4D10-B102-A654C0AA48E3}" type="slidenum">
              <a:t>1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9847EB7-5562-4A84-B3B9-E749A7C286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C18949CA-188C-40BA-88A1-E6685978644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3BAE68D-1E01-431C-B4C0-F920232D1D6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3C5CE9F-88AD-4A7A-ADE9-376C6098A99C}" type="slidenum">
              <a:t>11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7A657DBA-8218-430D-AE92-E4EF52376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D537ABE-6931-4877-B3DB-CEC8362E23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625FD1A-C215-4CB7-AEC3-96CA77BB1CA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1E48355-7587-47BE-8AAF-C595FF04EA67}" type="slidenum">
              <a:t>12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2938729-A41D-416D-946A-4CE36F9589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E309E89-47CF-4112-A83D-2A32B743A1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4AD7B365-A889-4130-9167-529F116DF37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B92CA4F-F127-4537-9917-2A07CF66A6B8}" type="slidenum">
              <a:t>13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7FD75B6-E758-4853-9EAB-73095421CB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37BC8ED4-3DE8-45DF-A1A4-FEB88DE790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B3D95A7-F434-4514-A5B3-9BB4D7A8002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5DD4F52-C352-42B5-8DAC-9E853CE14A96}" type="slidenum">
              <a:t>2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195ED902-A79E-4840-81CD-08CF5E559D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8277506A-3501-4261-A7A1-FB321C5AAF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0116F15A-5A70-4F96-BC41-42C40D148CC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8022681-17FB-408A-9D3E-88C7A19B571B}" type="slidenum">
              <a:t>3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BCBF48CC-348E-4B72-85D6-A849C6EEC4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6A464DC7-3648-485B-8B69-3A445FA657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59D0E9F-A2C8-4350-88B1-93910B04A3F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5FD284C-FCEB-48C8-8205-CF04F6D2222C}" type="slidenum">
              <a:t>4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E6241F58-4865-40C6-97A1-10F10F2605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CDCC0470-6DF8-476E-9338-7A4E6CBC8D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49A38C23-E130-464F-8067-A9E7CBA1DC3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70388D1-7EAD-42CB-85E2-F8CCD0D7F787}" type="slidenum">
              <a:t>5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C2C72BCD-3AE6-49DF-AAD2-1B667C7A69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F3027E2-39FF-431D-AE85-A469BF2FFE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41FDB33-F5AB-4CDA-BB33-B54DE11A755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D7E00EE-C123-460A-A584-D69698DDD4B4}" type="slidenum">
              <a:t>7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852AA8D3-A251-44AF-92B3-C0D814D36E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DA1569C3-D88D-44A1-B59A-E17C3A3874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4C43B50-9DEF-44E3-B542-8ECCF5956AE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7F2754E-D3DD-4FC0-BB5F-8A62AF3A4CA9}" type="slidenum">
              <a:t>8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7129220-CF12-40A0-98DC-AD918E6040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F02FB593-906A-493F-9EA5-8423FCC035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A5FC91B6-C8FB-435B-B785-42AB4746C7A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B8C847-7CB6-41D6-87CA-5EB0A03594BC}" type="slidenum">
              <a:t>9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AB018005-3437-458F-BCAE-9A20209038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82FFDB95-A050-41AC-B113-E7313AACF7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B31EDA1A-50C9-4470-BCCC-4BBCC2E239E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6352D40-9E0C-47F6-8829-E08522AFDD35}" type="slidenum">
              <a:t>10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A0A69F19-230F-4AB6-B40D-6214B48093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ADD6CBC7-74BA-4350-8A90-6EEAAB985D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3526-4F5E-474D-8C5B-B4BA15A13B8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 anchorCtr="1"/>
          <a:lstStyle>
            <a:lvl1pPr algn="ctr"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13D50-9BA2-4E41-A0C4-33F1E4409B2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847DA-187F-4EF4-9B44-A24B9CB69A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36F01-1780-4571-B96B-C79334E676E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6062F-FB98-4FAA-927F-FA2A639972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4C3AD7-E547-4C94-BB50-903CC7B4B159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41903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E376-3C17-43E1-8F0C-96A3AD07C72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E4064-14DE-43BD-B43A-93CA60A9E0C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8B7F3-13EE-49B8-92C3-223A63A094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ED577-1A18-4211-9A5A-CBAD7B04E4B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10059-BD02-41D0-96C0-A55FE7AD64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558B95-8BEB-45B9-9A6A-6E23B0926CCD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91747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FB997-5D8A-49D5-9931-8D9B14114EAD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218365" y="4103690"/>
            <a:ext cx="2141533" cy="2782884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5DCCC-0674-42BB-8D90-DB0E61D92E4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792163" y="4103690"/>
            <a:ext cx="6273798" cy="278288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2BD9-BDAA-4A00-818F-DC937D3A8B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EE48C-048B-43A3-96B7-74D1A462EA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6B8A5-7756-486E-8555-A76D027109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2546E5-F23B-44FF-B75B-8C13F67AFF23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767484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FC94-57DE-4BAF-A8B3-B002D2FB2F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 anchorCtr="1"/>
          <a:lstStyle>
            <a:lvl1pPr algn="ctr"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2C3D1-6A00-4B92-97BF-B7914D802B7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64BB2-11D8-45E7-A9C8-43A0BC0B735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DEB28-38A3-4D81-974C-9CC7C099C3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AFB-5391-42A9-B0C3-5FB7A48EB0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1A8806-806A-422E-9C36-69BC92513E71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9964842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AFA5-C16B-4201-B96A-1C3B6F6AA70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42C9F-D1D3-4BE6-96CA-B5F072F2950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DC89-CD64-44D7-B58C-82B9BE9C32F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FA15-1748-4B06-974F-276A0D42916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B8149-233A-403A-8830-0231ACAE01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4B805B-6E3A-402A-98D8-CD487453452E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82284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5330-1C8D-4294-8EAD-B078D0A670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01EF-C223-47A6-B56F-21DE0C22AF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1B1DF-2CD1-4396-8B78-3B2168F4222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43774-A2FD-4A3C-BB9F-4B528E1636A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535B5-906E-4F0F-AC0B-B4C4C3580E9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C4778A-A4BE-455F-B278-DD90CDC1DC53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695223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D508-6768-4608-B3C0-2D8B699F7FC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027A9-F984-4FB3-8CB6-1DDFD58C47F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0720" y="2160590"/>
            <a:ext cx="4243392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51AC4-7B19-41F7-BB17-CB3347896B0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6516" y="2160590"/>
            <a:ext cx="4243382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DFEB8-ED83-4D45-B049-08443FC7426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1D79F-1660-4626-9BEC-20CAF01906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2A524-6450-4985-9A7F-8833D5641C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6675E5-3336-499D-ADE1-0A3CD2495494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711749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2EB6-4AF5-4D06-94D1-4515995ACB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C8B87-9CDC-4D6E-9C83-EEC30343F5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AF497-483E-4919-B0F8-C7BB754FF8B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FE34A-54BD-47E1-B0E3-574D5148D99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9D7D1-7995-462E-9E8A-4F2A773ED03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C58BBB-4759-4C0A-8DE9-234F35A3DE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5632C-25E5-4A86-9101-E6A24C1673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49F2F-7036-4EAC-9BFC-C4443CDD1A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3A7CF3-F3C4-46EC-B613-D2045651097D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202844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117C-8241-4F79-BD08-7C57DABA90A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90AD9-BC8A-4EDC-928C-387D635F82F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82233-390A-414B-B22C-C3C8AB95D75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E710D-0AED-45A3-89F5-91E993C71F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13C368-89C4-4FDA-A90F-90B3B3524B52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709747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884A2-2C08-4087-85C8-075D90E7C67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0618D-193C-437D-A5DD-0E18A1A7CC2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FD4B5-8DA8-4DC8-9A6A-FDBA345376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114792-C4E7-4414-9303-43696B8BB2EB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72034030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4A6A-FF5A-414A-A90C-951DAEA200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2546C-C230-42B5-AA08-36A2CC2D3A0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ACE5C-9D5E-43B9-B093-1F8B6F7DF89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6A722-3A5E-4A31-B12C-7A21BF945E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AD681-6FCD-4AAF-93D9-8AD217AC056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6969D-4B64-4EC3-920A-C00370E0D7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85DF64-870B-44F6-B4E2-4E444285BE9A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5352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34A4-AB9A-4518-BEE4-8AD8466608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CD40-2F00-4F3E-AE2C-3CD4015DC52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08933-E25F-4EA1-89E9-99656D24751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40E6-44AA-4F26-B63F-3859EDAE4B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B565E-51D5-464D-8F33-2093A33CE7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FC90CA-A906-4000-8F67-084EB2849076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8406852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DDD8-A91D-4846-B67A-051807F2CE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47C6A-F54F-4CA1-9414-F94A5DC0F169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lang="en-IN" sz="3200"/>
            </a:lvl1pPr>
          </a:lstStyle>
          <a:p>
            <a:pPr lvl="0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AB88E-F5A7-434F-BF6D-E5CB942E6ED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7EB99-535C-4652-80AE-71598F56C19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E635C-6DE6-42F9-9CC9-F8B23BA80C6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96AD3-6A8C-47E1-9CBA-5666F32A0C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E0A4B2-5231-41B3-B413-BC138EB0AC37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288163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22DB-CD99-44E3-B313-85E25354AC9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F3A7A-93F0-47C8-A4BA-1D2373FEC21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D608-C43C-4301-840D-C78FD6B6F1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CFBC5-01F7-489D-B7E9-1A317D5252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2EDF9-52DA-4FF6-A866-65691880BF8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279B86-53E4-4A35-B786-11DC8776C16D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319281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473F8-AE50-4F2C-BCD8-0E890A6B0B2B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62821" y="301623"/>
            <a:ext cx="2212976" cy="6243642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A720B-1420-43E8-96A8-5585A150DB7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720720" y="301623"/>
            <a:ext cx="6489697" cy="624364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671D5-ECC5-4CA7-B015-DA1B1D8753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B4C15-03A4-4FAA-B607-C3577B7D91D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2FEA5-92C6-4E64-9DA0-A1253114FFB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EA5CFB-46FE-4702-BED4-AFF931BDD532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82137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9E0F-1047-4AC9-AC77-85054F901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0F61C-09AF-4659-92E9-4C01620D6D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D32C0-F81A-4714-8460-E7EFC6A7050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D913F-C15F-4218-9F99-030AF453DF5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33A06-A472-4498-BA94-DDE64E25AE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08D096-5541-4CCA-937A-9AFC712B2B26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98599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549A-D0A3-4457-951C-821B1C925C8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AA7E0-A9E9-4752-B6B0-EB752943FB4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92163" y="5903915"/>
            <a:ext cx="4206870" cy="9826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B167A-B406-4CED-89EA-DFAFF405C16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51436" y="5903915"/>
            <a:ext cx="4208461" cy="9826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481BB-5D08-490C-9F28-C7432E753D9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ABFFC-A619-4009-8D65-7AF30136CE2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F0339-8104-4367-A8FB-8CD9F8AC91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618FCE-517B-41AC-9B40-E0637267637E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35731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DD5D-BFB1-42F1-8A89-91524AC989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46FB4-417C-4305-BBC2-2D03272830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3AC98-3926-4C5B-8ED0-68EF3BF04FA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F6B93-CF39-44D9-A179-FED7BFABC58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C03E3-9111-443B-AFA0-B7AE7105E69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1111B-CDF7-4F1E-A735-9513F41DE76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363EF-26DC-4EC3-A1F9-EC1BCE5907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44E42-7F5D-48CA-A6D3-D4DA0EF6BF9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CE9508-A089-4037-B5C0-65618BA67469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70396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488D-BF26-4A66-8EF8-C66DDC6DE43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BAF08-D079-4577-BD43-A646BD2EED7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85A11-B28D-4486-A967-286A22EB5EB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8E673-BDCF-48AB-95D4-3157D964703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744143-B5D2-481D-BD1F-DBCC904964C9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47399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F5206-2C88-41B1-BDCA-15B731D569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5DA26-F725-40A5-8B86-D095BEB27A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EFC6-CDB3-4B45-AA17-96B2416E1E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D6D605-84C8-4026-A9A2-36A644CD88BA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58580431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2DE7-6AF4-431D-BB65-23DFABEB0C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9B718-CEAF-4508-A30B-8594EB471D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1201C-7A83-42DF-ACB7-8005991042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977FF-A5CB-4086-B5E2-1BD0AF0609F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3FCFD-AC3B-4936-A2EB-F372A2D0020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3EF9-707D-493B-8BCA-8488011BC9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B4B10D-7645-4852-88EA-724272F7C019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7259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36E3-D0F1-4725-A34C-B59D1B2BA1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2D649-C773-4B0E-8960-DC5B2EF8294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lang="en-IN" sz="3200"/>
            </a:lvl1pPr>
          </a:lstStyle>
          <a:p>
            <a:pPr lvl="0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CBF24-619C-4EC0-BDFE-A4EC06091BA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5C2BE-FF26-4D5B-9704-8B4B7565C7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53D11-DAEE-4844-9E33-4E179546A1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98CA6-A30E-439D-88A5-517BE14EBC0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D876C3-AE2D-40DC-9804-4A108AAA1078}" type="slidenum">
              <a:t>‹#›</a:t>
            </a:fld>
            <a:r>
              <a:rPr lang="en-IN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04717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26242-A90B-4C18-A565-039327E109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1998" y="4104000"/>
            <a:ext cx="8568001" cy="143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rmAutofit/>
          </a:bodyPr>
          <a:lstStyle/>
          <a:p>
            <a:pPr lvl="0"/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22D3B-4E74-4233-901D-AC21B63098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1998" y="5903997"/>
            <a:ext cx="8568001" cy="98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9C2F7-586F-4817-B122-F750E176058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6886437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97C1A-F442-4DA6-9FCB-64AD41A5270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6886437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80F48-8274-4D36-9CCE-422734EFB9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6886437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defRPr>
            </a:lvl1pPr>
          </a:lstStyle>
          <a:p>
            <a:pPr lvl="0"/>
            <a:fld id="{2EBC7FBF-2171-48EA-A2FB-E1D87F2B0C0C}" type="slidenum">
              <a:t>‹#›</a:t>
            </a:fld>
            <a:r>
              <a:rPr lang="en-IN"/>
              <a:t> /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FF3F512-8E74-4434-A1F4-7555627F43BF}"/>
              </a:ext>
            </a:extLst>
          </p:cNvPr>
          <p:cNvSpPr/>
          <p:nvPr/>
        </p:nvSpPr>
        <p:spPr>
          <a:xfrm>
            <a:off x="0" y="4320000"/>
            <a:ext cx="503998" cy="107999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EF2929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4800" b="1" i="0" u="none" strike="noStrike" kern="1200" cap="none" spc="0" baseline="0">
          <a:solidFill>
            <a:srgbClr val="333333"/>
          </a:solidFill>
          <a:uFillTx/>
          <a:latin typeface="Noto Sans Regular" pitchFamily="34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880"/>
        </a:spcAft>
        <a:buNone/>
        <a:tabLst/>
        <a:defRPr lang="en-US" sz="2400" b="0" i="0" u="none" strike="noStrike" kern="1200" cap="none" spc="0" baseline="0">
          <a:solidFill>
            <a:srgbClr val="333333"/>
          </a:solidFill>
          <a:uFillTx/>
          <a:latin typeface="Noto Sans Bold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31585-63E7-4585-8300-BF0DAA0891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8" y="300956"/>
            <a:ext cx="8855643" cy="12625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C071B-2ED1-40E5-8B6E-08BD3D1FAC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998" y="2159995"/>
            <a:ext cx="8640001" cy="43848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4A420-7DF6-4CC5-9330-6C8B5AC0221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688680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BA67-1DCD-4EF6-9B27-30BBB99B83D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6886803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761DD-2B6F-49B4-8F67-80B181EA033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defRPr>
            </a:lvl1pPr>
          </a:lstStyle>
          <a:p>
            <a:pPr lvl="0"/>
            <a:fld id="{84404264-C626-40E2-9062-8142C06C6AC8}" type="slidenum">
              <a:t>‹#›</a:t>
            </a:fld>
            <a:r>
              <a:rPr lang="en-IN"/>
              <a:t> /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723C406-FE49-4236-9898-7EBCBC935DB7}"/>
              </a:ext>
            </a:extLst>
          </p:cNvPr>
          <p:cNvSpPr/>
          <p:nvPr/>
        </p:nvSpPr>
        <p:spPr>
          <a:xfrm>
            <a:off x="0" y="287999"/>
            <a:ext cx="503998" cy="107999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EF2929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4400" b="1" i="0" u="none" strike="noStrike" kern="1200" cap="none" spc="0" baseline="0">
          <a:solidFill>
            <a:srgbClr val="333333"/>
          </a:solidFill>
          <a:uFillTx/>
          <a:latin typeface="Noto Sans Regular" pitchFamily="34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0"/>
        </a:spcAft>
        <a:buNone/>
        <a:tabLst/>
        <a:defRPr lang="en-US" sz="2800" b="0" i="0" u="none" strike="noStrike" kern="1200" cap="none" spc="0" baseline="0">
          <a:solidFill>
            <a:srgbClr val="333333"/>
          </a:solidFill>
          <a:uFillTx/>
          <a:latin typeface="Noto Sans Regular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88056D81-EDB6-4268-B2D8-61A2E4EDD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629" cy="821921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A03273-8B88-4145-846E-DB6385AAB834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F372A07-D209-40D5-8572-1FFFBD20C10B}" type="slidenum">
              <a:t>1</a:t>
            </a:fld>
            <a:r>
              <a: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D6F3A6-EB00-41E7-BBB9-B586820340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20364" y="588955"/>
            <a:ext cx="8855643" cy="4595042"/>
          </a:xfrm>
        </p:spPr>
        <p:txBody>
          <a:bodyPr anchorCtr="1">
            <a:spAutoFit/>
          </a:bodyPr>
          <a:lstStyle/>
          <a:p>
            <a:pPr lvl="0" algn="ctr"/>
            <a:r>
              <a:rPr lang="en-IN" sz="32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cs typeface="Tahoma" pitchFamily="2"/>
              </a:rPr>
              <a:t>Course Name: Open Source Programming</a:t>
            </a:r>
            <a:br>
              <a:rPr lang="en-IN" sz="32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cs typeface="Tahoma" pitchFamily="2"/>
              </a:rPr>
            </a:br>
            <a:br>
              <a:rPr lang="en-IN" sz="32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cs typeface="Tahoma" pitchFamily="2"/>
              </a:rPr>
            </a:br>
            <a:r>
              <a:rPr lang="en-IN" sz="32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cs typeface="Tahoma" pitchFamily="2"/>
              </a:rPr>
              <a:t>Faculty Name: JayaKumar Sadhasivam</a:t>
            </a:r>
            <a:br>
              <a:rPr lang="en-IN" sz="32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cs typeface="Tahoma" pitchFamily="2"/>
              </a:rPr>
            </a:br>
            <a:br>
              <a:rPr lang="en-IN" sz="32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cs typeface="Tahoma" pitchFamily="2"/>
              </a:rPr>
            </a:br>
            <a:r>
              <a:rPr lang="en-IN" sz="32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cs typeface="Tahoma" pitchFamily="2"/>
              </a:rPr>
              <a:t>Project Topic: Online Streaming Service</a:t>
            </a:r>
            <a:br>
              <a:rPr lang="en-IN" sz="32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cs typeface="Tahoma" pitchFamily="2"/>
              </a:rPr>
            </a:br>
            <a:br>
              <a:rPr lang="en-IN" sz="32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cs typeface="Tahoma" pitchFamily="2"/>
              </a:rPr>
            </a:br>
            <a:br>
              <a:rPr lang="en-IN" sz="32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cs typeface="Tahoma" pitchFamily="2"/>
              </a:rPr>
            </a:br>
            <a:endParaRPr lang="en-IN" sz="3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cs typeface="Tahoma" pitchFamily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FAC00-70B5-476A-90E0-BE7FA1FF4F2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245187" y="4010942"/>
            <a:ext cx="3835441" cy="352404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15F5C41-5E4C-4509-B987-246665F5F37E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2B64CB0-09FD-4277-AAB2-9B9B63348D20}" type="slidenum">
              <a:t>10</a:t>
            </a:fld>
            <a:r>
              <a: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AAE230-7584-4399-A0DA-712B88915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445" y="537246"/>
            <a:ext cx="6577446" cy="6485182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3992D82-085B-48EB-BE39-4457078B78FF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91EBA1-7965-44DE-A269-1A1A55D98C31}" type="slidenum">
              <a:t>11</a:t>
            </a:fld>
            <a:r>
              <a: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D7A74-2ACC-4E4E-AB1B-1C758C2C17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66595"/>
            <a:ext cx="9647998" cy="727739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9566938-4000-438E-BB0C-75228E70D0BC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F119F3-BB95-4FA5-BEF8-10EB66411C80}" type="slidenum">
              <a:t>12</a:t>
            </a:fld>
            <a:r>
              <a: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FC5A64-23CC-431D-A09A-47C368A569C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87995" y="143999"/>
            <a:ext cx="6479996" cy="741600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FADEC4D-4E9D-4717-A8B7-D1AECDA22D00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910CDB-4EFA-4EB6-850B-D3003A599A99}" type="slidenum">
              <a:t>13</a:t>
            </a:fld>
            <a:r>
              <a: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4CA7FE-86DA-488D-8927-DEC899FC408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31995" y="356"/>
            <a:ext cx="6119996" cy="755963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9048-4FB7-401D-A5EE-E76827C2AAF0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000000"/>
                </a:solidFill>
                <a:effectLst>
                  <a:outerShdw dist="38095" dir="2639887">
                    <a:srgbClr val="4472C4"/>
                  </a:outerShdw>
                </a:effectLst>
              </a:rPr>
              <a:t>Thank you.</a:t>
            </a:r>
            <a:br>
              <a:rPr lang="en-US">
                <a:solidFill>
                  <a:srgbClr val="000000"/>
                </a:solidFill>
                <a:effectLst>
                  <a:outerShdw dist="38095" dir="2639887">
                    <a:srgbClr val="4472C4"/>
                  </a:outerShdw>
                </a:effectLst>
              </a:rPr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A24F9-2502-4D6B-99D9-B437B50C99A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/>
          <a:lstStyle/>
          <a:p>
            <a:pPr lvl="0"/>
            <a:r>
              <a:rPr lang="en-IN" b="1">
                <a:solidFill>
                  <a:srgbClr val="F8CBAD"/>
                </a:solidFill>
                <a:latin typeface="Calibri"/>
              </a:rPr>
              <a:t>19BIT0323</a:t>
            </a:r>
          </a:p>
          <a:p>
            <a:pPr lvl="0"/>
            <a:r>
              <a:rPr lang="en-IN" b="1">
                <a:solidFill>
                  <a:srgbClr val="F8CBAD"/>
                </a:solidFill>
                <a:latin typeface="Calibri"/>
              </a:rPr>
              <a:t>19BIT0319</a:t>
            </a:r>
          </a:p>
          <a:p>
            <a:pPr lvl="0"/>
            <a:r>
              <a:rPr lang="en-IN" b="1">
                <a:solidFill>
                  <a:srgbClr val="F8CBAD"/>
                </a:solidFill>
                <a:latin typeface="Calibri"/>
              </a:rPr>
              <a:t>19BIT0309</a:t>
            </a:r>
            <a:endParaRPr lang="en-IN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DEAA2014-1144-4B7B-98A4-08C2A3D0B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629" cy="821921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D554295-6477-41B0-8109-94E317A58AA1}"/>
              </a:ext>
            </a:extLst>
          </p:cNvPr>
          <p:cNvSpPr txBox="1"/>
          <p:nvPr/>
        </p:nvSpPr>
        <p:spPr>
          <a:xfrm>
            <a:off x="7227362" y="6886437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6075CE-AE23-4E35-B388-C0AA98974349}" type="slidenum">
              <a:t>2</a:t>
            </a:fld>
            <a:r>
              <a: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A48DDC-399B-4585-BEE7-65BEBB77194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63998" y="-575998"/>
            <a:ext cx="8568001" cy="1449717"/>
          </a:xfrm>
        </p:spPr>
        <p:txBody>
          <a:bodyPr/>
          <a:lstStyle/>
          <a:p>
            <a:pPr lvl="0"/>
            <a:br>
              <a:rPr lang="en-IN" sz="2800">
                <a:solidFill>
                  <a:srgbClr val="FFBF00"/>
                </a:solidFill>
                <a:cs typeface="Tahoma" pitchFamily="2"/>
              </a:rPr>
            </a:br>
            <a:br>
              <a:rPr lang="en-IN" sz="2800">
                <a:solidFill>
                  <a:srgbClr val="FFBF00"/>
                </a:solidFill>
                <a:cs typeface="Tahoma" pitchFamily="2"/>
              </a:rPr>
            </a:br>
            <a:r>
              <a:rPr lang="en-IN" sz="2800">
                <a:solidFill>
                  <a:srgbClr val="FFBF00"/>
                </a:solidFill>
                <a:cs typeface="Tahoma" pitchFamily="2"/>
              </a:rPr>
              <a:t>OPEN-SOURCE-PROGRAMMING(J-COMPONENT):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9E6D685-16C9-4907-9B78-D16651EBEF5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91998" y="777240"/>
            <a:ext cx="8568001" cy="3110761"/>
          </a:xfrm>
        </p:spPr>
        <p:txBody>
          <a:bodyPr anchor="ctr"/>
          <a:lstStyle/>
          <a:p>
            <a:pPr lvl="0" algn="l">
              <a:lnSpc>
                <a:spcPct val="90000"/>
              </a:lnSpc>
            </a:pPr>
            <a:endParaRPr lang="en-IN" sz="2600">
              <a:latin typeface="Noto Sans Regular" pitchFamily="34"/>
              <a:cs typeface="Tahoma" pitchFamily="2"/>
            </a:endParaRPr>
          </a:p>
          <a:p>
            <a:pPr lvl="0" algn="l">
              <a:lnSpc>
                <a:spcPct val="90000"/>
              </a:lnSpc>
            </a:pPr>
            <a:endParaRPr lang="en-IN" sz="2600">
              <a:latin typeface="Noto Sans Regular" pitchFamily="34"/>
              <a:cs typeface="Tahoma" pitchFamily="2"/>
            </a:endParaRPr>
          </a:p>
          <a:p>
            <a:pPr lvl="0" algn="l">
              <a:lnSpc>
                <a:spcPct val="90000"/>
              </a:lnSpc>
            </a:pPr>
            <a:r>
              <a:rPr lang="en-IN" sz="2600" b="1">
                <a:solidFill>
                  <a:srgbClr val="FFFFFF"/>
                </a:solidFill>
                <a:latin typeface="Noto Sans Regular" pitchFamily="34"/>
                <a:cs typeface="Tahoma" pitchFamily="2"/>
              </a:rPr>
              <a:t>Group Members: </a:t>
            </a:r>
            <a:br>
              <a:rPr lang="en-IN" sz="2600">
                <a:solidFill>
                  <a:srgbClr val="FFFFFF"/>
                </a:solidFill>
                <a:latin typeface="Noto Sans Regular" pitchFamily="34"/>
                <a:cs typeface="Tahoma" pitchFamily="2"/>
              </a:rPr>
            </a:br>
            <a:r>
              <a:rPr lang="en-IN" sz="2600">
                <a:solidFill>
                  <a:srgbClr val="FFFFFF"/>
                </a:solidFill>
                <a:latin typeface="Noto Sans Regular" pitchFamily="34"/>
                <a:cs typeface="Tahoma" pitchFamily="2"/>
              </a:rPr>
              <a:t>	</a:t>
            </a:r>
          </a:p>
          <a:p>
            <a:pPr lvl="0" algn="l">
              <a:lnSpc>
                <a:spcPct val="90000"/>
              </a:lnSpc>
            </a:pPr>
            <a:r>
              <a:rPr lang="en-IN" sz="2600">
                <a:latin typeface="Noto Sans Regular" pitchFamily="34"/>
                <a:cs typeface="Tahoma" pitchFamily="2"/>
              </a:rPr>
              <a:t>	</a:t>
            </a:r>
            <a:r>
              <a:rPr lang="en-IN" sz="1900" b="1">
                <a:solidFill>
                  <a:srgbClr val="55308D"/>
                </a:solidFill>
                <a:latin typeface="Noto Sans Regular" pitchFamily="34"/>
                <a:cs typeface="Tahoma" pitchFamily="2"/>
              </a:rPr>
              <a:t>19BIT0323</a:t>
            </a:r>
            <a:r>
              <a:rPr lang="en-IN" sz="1900">
                <a:solidFill>
                  <a:srgbClr val="55308D"/>
                </a:solidFill>
                <a:latin typeface="Noto Sans Regular" pitchFamily="34"/>
                <a:cs typeface="Tahoma" pitchFamily="2"/>
              </a:rPr>
              <a:t> : </a:t>
            </a:r>
            <a:r>
              <a:rPr lang="en-IN" sz="1900">
                <a:solidFill>
                  <a:srgbClr val="FFBF00"/>
                </a:solidFill>
                <a:latin typeface="Noto Sans Regular" pitchFamily="34"/>
                <a:cs typeface="Tahoma" pitchFamily="2"/>
              </a:rPr>
              <a:t>Aadi Manchekar</a:t>
            </a:r>
            <a:r>
              <a:rPr lang="en-IN" sz="1900">
                <a:solidFill>
                  <a:srgbClr val="55308D"/>
                </a:solidFill>
                <a:latin typeface="Noto Sans Regular" pitchFamily="34"/>
                <a:cs typeface="Tahoma" pitchFamily="2"/>
              </a:rPr>
              <a:t> (Front-end, DBMS dev) </a:t>
            </a:r>
            <a:br>
              <a:rPr lang="en-IN" sz="1900">
                <a:solidFill>
                  <a:srgbClr val="55308D"/>
                </a:solidFill>
                <a:latin typeface="Noto Sans Regular" pitchFamily="34"/>
                <a:cs typeface="Tahoma" pitchFamily="2"/>
              </a:rPr>
            </a:br>
            <a:r>
              <a:rPr lang="en-IN" sz="1900">
                <a:solidFill>
                  <a:srgbClr val="55308D"/>
                </a:solidFill>
                <a:latin typeface="Noto Sans Regular" pitchFamily="34"/>
                <a:cs typeface="Tahoma" pitchFamily="2"/>
              </a:rPr>
              <a:t>	</a:t>
            </a:r>
            <a:r>
              <a:rPr lang="en-IN" sz="1900" b="1">
                <a:solidFill>
                  <a:srgbClr val="55308D"/>
                </a:solidFill>
                <a:latin typeface="Noto Sans Regular" pitchFamily="34"/>
                <a:cs typeface="Tahoma" pitchFamily="2"/>
              </a:rPr>
              <a:t>19BIT0319</a:t>
            </a:r>
            <a:r>
              <a:rPr lang="en-IN" sz="1900">
                <a:solidFill>
                  <a:srgbClr val="55308D"/>
                </a:solidFill>
                <a:latin typeface="Noto Sans Regular" pitchFamily="34"/>
                <a:cs typeface="Tahoma" pitchFamily="2"/>
              </a:rPr>
              <a:t> : </a:t>
            </a:r>
            <a:r>
              <a:rPr lang="en-IN" sz="1900">
                <a:solidFill>
                  <a:srgbClr val="FFBF00"/>
                </a:solidFill>
                <a:latin typeface="Noto Sans Regular" pitchFamily="34"/>
                <a:cs typeface="Tahoma" pitchFamily="2"/>
              </a:rPr>
              <a:t>Roshan Mishra</a:t>
            </a:r>
            <a:r>
              <a:rPr lang="en-IN" sz="1900">
                <a:solidFill>
                  <a:srgbClr val="55308D"/>
                </a:solidFill>
                <a:latin typeface="Noto Sans Regular" pitchFamily="34"/>
                <a:cs typeface="Tahoma" pitchFamily="2"/>
              </a:rPr>
              <a:t> (Front-end, Back-end dev) </a:t>
            </a:r>
            <a:br>
              <a:rPr lang="en-IN" sz="1900">
                <a:solidFill>
                  <a:srgbClr val="55308D"/>
                </a:solidFill>
                <a:latin typeface="Noto Sans Regular" pitchFamily="34"/>
                <a:cs typeface="Tahoma" pitchFamily="2"/>
              </a:rPr>
            </a:br>
            <a:r>
              <a:rPr lang="en-IN" sz="1900">
                <a:solidFill>
                  <a:srgbClr val="55308D"/>
                </a:solidFill>
                <a:latin typeface="Noto Sans Regular" pitchFamily="34"/>
                <a:cs typeface="Tahoma" pitchFamily="2"/>
              </a:rPr>
              <a:t>	</a:t>
            </a:r>
            <a:r>
              <a:rPr lang="en-IN" sz="1900" b="1">
                <a:solidFill>
                  <a:srgbClr val="55308D"/>
                </a:solidFill>
                <a:latin typeface="Noto Sans Regular" pitchFamily="34"/>
                <a:cs typeface="Tahoma" pitchFamily="2"/>
              </a:rPr>
              <a:t>19BIT0309</a:t>
            </a:r>
            <a:r>
              <a:rPr lang="en-IN" sz="1900">
                <a:solidFill>
                  <a:srgbClr val="55308D"/>
                </a:solidFill>
                <a:latin typeface="Noto Sans Regular" pitchFamily="34"/>
                <a:cs typeface="Tahoma" pitchFamily="2"/>
              </a:rPr>
              <a:t> : </a:t>
            </a:r>
            <a:r>
              <a:rPr lang="en-IN" sz="1900">
                <a:solidFill>
                  <a:srgbClr val="FFBF00"/>
                </a:solidFill>
                <a:latin typeface="Noto Sans Regular" pitchFamily="34"/>
                <a:cs typeface="Tahoma" pitchFamily="2"/>
              </a:rPr>
              <a:t>Mrigank Batra</a:t>
            </a:r>
            <a:r>
              <a:rPr lang="en-IN" sz="1900">
                <a:solidFill>
                  <a:srgbClr val="55308D"/>
                </a:solidFill>
                <a:latin typeface="Noto Sans Regular" pitchFamily="34"/>
                <a:cs typeface="Tahoma" pitchFamily="2"/>
              </a:rPr>
              <a:t> (Back-end dev)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A75F93-21FC-4533-A64C-C9969F6D893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111642" y="4839123"/>
            <a:ext cx="4896355" cy="264887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F39597-F0E7-4917-BE96-1C8CC1703369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D4F8A91-04DC-4A2B-A0F0-583DD46EC109}" type="slidenum">
              <a:t>3</a:t>
            </a:fld>
            <a:r>
              <a: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AAA9E2-40FE-40C6-B63C-DDBBD600255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 sz="3600">
                <a:solidFill>
                  <a:srgbClr val="C9211E"/>
                </a:solidFill>
                <a:highlight>
                  <a:srgbClr val="FFFF00"/>
                </a:highlight>
                <a:cs typeface="Tahoma" pitchFamily="2"/>
              </a:rPr>
              <a:t>Topic: Online Streaming Service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0E3D996-028D-41FB-81C1-8839EFD52F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47998" y="1375202"/>
            <a:ext cx="8640001" cy="4384804"/>
          </a:xfrm>
        </p:spPr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IN" sz="2000">
                <a:latin typeface="Noto Sans" pitchFamily="34"/>
                <a:cs typeface="Tahoma" pitchFamily="2"/>
              </a:rPr>
              <a:t>Our aim is to create a streaming service that offers a wide variety of award-winning TV shows, movies, anime, documentaries, and more on thousands of internet-connected devices. You can Watch on your smartphone, tablet,laptop.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IN" sz="2000">
                <a:latin typeface="Noto Sans" pitchFamily="34"/>
                <a:cs typeface="Tahoma" pitchFamily="2"/>
              </a:rPr>
              <a:t>A media stream can be streamed either "live" or "on demand". Live streams are generally provided by a means called "true streaming". True streaming sends the information straight to the computer or device without saving the file to a hard disk. On-demand streaming is provided by a means called progressive streaming or progressive download.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IN" sz="2000">
                <a:cs typeface="Tahoma" pitchFamily="2"/>
              </a:rPr>
              <a:t>The quality of the interaction between servers and users is based on the workload of the streaming service; as more users attempt to access a service, the more quality is affected unless there is enough bandwidth or the host is using enough proxy networks.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endParaRPr lang="en-IN" sz="2000">
              <a:cs typeface="Tahoma" pitchFamily="2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93F9244-EB09-4A66-A8EB-3CE60F2925E6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938F03-A35A-4E22-8C82-C2CB9DF4AE6A}" type="slidenum">
              <a:t>4</a:t>
            </a:fld>
            <a:r>
              <a: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9270BA2-8AA2-4AC7-89BE-29A5204D53F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 sz="3200" u="sng">
                <a:solidFill>
                  <a:srgbClr val="C9211E"/>
                </a:solidFill>
                <a:highlight>
                  <a:scrgbClr r="0" g="0" b="0">
                    <a:alpha val="0"/>
                  </a:scrgbClr>
                </a:highlight>
                <a:cs typeface="Tahoma" pitchFamily="2"/>
              </a:rPr>
              <a:t>Technologies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F41E5-5721-427C-8AAC-113D3047215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6" y="1583996"/>
            <a:ext cx="10079641" cy="559079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974BAE6-974F-4C2F-9D30-3C2062C0B036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68A8077-5C00-49C0-A7AE-69CA674E1CFB}" type="slidenum">
              <a:t>5</a:t>
            </a:fld>
            <a:r>
              <a: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C55DBD3-3511-440C-B441-D6FCC5CE9D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 sz="3200">
                <a:cs typeface="Tahoma" pitchFamily="2"/>
              </a:rPr>
              <a:t>Technologies used(contd.)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8C53BE-D5F5-4DA3-A761-9F411E647F5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1999" y="2520004"/>
            <a:ext cx="5255998" cy="388800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C7BEA1-FD09-45DA-B441-75AE4CDB280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687997" y="2360523"/>
            <a:ext cx="4320000" cy="3759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PTCHA | Google Developers">
            <a:extLst>
              <a:ext uri="{FF2B5EF4-FFF2-40B4-BE49-F238E27FC236}">
                <a16:creationId xmlns:a16="http://schemas.microsoft.com/office/drawing/2014/main" id="{F594B117-4D3F-491A-BD02-C62F514F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06613" y="1180380"/>
            <a:ext cx="5867403" cy="15620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4" descr="Paypal Enters India">
            <a:extLst>
              <a:ext uri="{FF2B5EF4-FFF2-40B4-BE49-F238E27FC236}">
                <a16:creationId xmlns:a16="http://schemas.microsoft.com/office/drawing/2014/main" id="{4969FCC4-A0E9-4408-B05C-41F2C44760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39909" y="3574179"/>
            <a:ext cx="6400800" cy="248602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0F893C1-D269-4023-92AE-84D5A54CCE08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DE0E2EB-EAD1-4B7E-B88C-8A96BF991BF6}" type="slidenum">
              <a:t>7</a:t>
            </a:fld>
            <a:r>
              <a: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146EBB-9AB9-488D-804B-2C8265B5748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 sz="3600">
                <a:cs typeface="Tahoma" pitchFamily="2"/>
              </a:rPr>
              <a:t>Relationship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13E2A-DF33-4998-98F4-A4ED54059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68" y="1515423"/>
            <a:ext cx="9029701" cy="574329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89AA960-78AC-4275-BF4D-72EC9D6E75C1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1206D6D-9395-4940-A428-330522760885}" type="slidenum">
              <a:t>8</a:t>
            </a:fld>
            <a:r>
              <a: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FA24CF-0467-4E31-A712-A1E33B1BF8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 sz="3200">
                <a:cs typeface="Tahoma" pitchFamily="2"/>
              </a:rPr>
              <a:t>Creating the online movie experience: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D67FBA9-BB79-427D-BFFB-72F3118A22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5998" y="1447202"/>
            <a:ext cx="8640001" cy="4384804"/>
          </a:xfrm>
        </p:spPr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IN" sz="2200">
                <a:cs typeface="Tahoma" pitchFamily="2"/>
              </a:rPr>
              <a:t>Most people don’t know it, but streaming services only uses its own IP address and hostname service.com for two key functions.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IN" sz="2200">
                <a:cs typeface="Tahoma" pitchFamily="2"/>
              </a:rPr>
              <a:t>Registration of new user accounts and capture of payment information (credit card or PayPal Account</a:t>
            </a:r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IN" sz="2200">
                <a:cs typeface="Tahoma" pitchFamily="2"/>
              </a:rPr>
              <a:t>Redirection of users to movies.streaming.com or signup.com based on whether the user is logged in or not respectively.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BE47400-00B5-499E-9AF8-F1D62794BC4A}"/>
              </a:ext>
            </a:extLst>
          </p:cNvPr>
          <p:cNvSpPr txBox="1"/>
          <p:nvPr/>
        </p:nvSpPr>
        <p:spPr>
          <a:xfrm>
            <a:off x="7227362" y="6886803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473918-2F6B-472A-8133-81926BEA7846}" type="slidenum">
              <a:t>9</a:t>
            </a:fld>
            <a:r>
              <a:rPr lang="en-IN" sz="1400" b="0" i="0" u="none" strike="noStrike" kern="1200" cap="none" spc="0" baseline="0">
                <a:solidFill>
                  <a:srgbClr val="000000"/>
                </a:solidFill>
                <a:uFillTx/>
                <a:latin typeface="Noto Sans Regular" pitchFamily="2"/>
                <a:ea typeface="Segoe UI" pitchFamily="2"/>
                <a:cs typeface="Tahoma" pitchFamily="2"/>
              </a:rPr>
              <a:t> /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5EA9A9-8429-4A4D-AB65-82CDCDEFF4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>
                <a:solidFill>
                  <a:srgbClr val="000000"/>
                </a:solidFill>
                <a:cs typeface="Tahoma" pitchFamily="2"/>
              </a:rPr>
              <a:t>Flow-chart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25DE3-D75D-49EA-BE7B-D40611B04D7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998" y="2231995"/>
            <a:ext cx="9359999" cy="532799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Impr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press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351</Words>
  <Application>Microsoft Office PowerPoint</Application>
  <PresentationFormat>Custom</PresentationFormat>
  <Paragraphs>46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Liberation Sans</vt:lpstr>
      <vt:lpstr>Noto Sans</vt:lpstr>
      <vt:lpstr>Noto Sans Bold</vt:lpstr>
      <vt:lpstr>Noto Sans Regular</vt:lpstr>
      <vt:lpstr>StarSymbol</vt:lpstr>
      <vt:lpstr>Impress</vt:lpstr>
      <vt:lpstr>Impress1</vt:lpstr>
      <vt:lpstr>Course Name: Open Source Programming  Faculty Name: JayaKumar Sadhasivam  Project Topic: Online Streaming Service   </vt:lpstr>
      <vt:lpstr>  OPEN-SOURCE-PROGRAMMING(J-COMPONENT):</vt:lpstr>
      <vt:lpstr>Topic: Online Streaming Service</vt:lpstr>
      <vt:lpstr>Technologies used</vt:lpstr>
      <vt:lpstr>Technologies used(contd.)</vt:lpstr>
      <vt:lpstr>PowerPoint Presentation</vt:lpstr>
      <vt:lpstr>Relationship Diagram:</vt:lpstr>
      <vt:lpstr>Creating the online movie experience:</vt:lpstr>
      <vt:lpstr>Flow-chart</vt:lpstr>
      <vt:lpstr>PowerPoint Presentation</vt:lpstr>
      <vt:lpstr>PowerPoint Presentation</vt:lpstr>
      <vt:lpstr>PowerPoint Presentation</vt:lpstr>
      <vt:lpstr>PowerPoint Presentation</vt:lpstr>
      <vt:lpstr>Thank you.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creator>Aadi</dc:creator>
  <cp:lastModifiedBy>Aadi Manchekar</cp:lastModifiedBy>
  <cp:revision>25</cp:revision>
  <dcterms:created xsi:type="dcterms:W3CDTF">2020-07-30T18:46:13Z</dcterms:created>
  <dcterms:modified xsi:type="dcterms:W3CDTF">2020-08-04T12:22:17Z</dcterms:modified>
</cp:coreProperties>
</file>