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7" r:id="rId3"/>
    <p:sldId id="258" r:id="rId4"/>
    <p:sldId id="272" r:id="rId5"/>
    <p:sldId id="273" r:id="rId6"/>
    <p:sldId id="259" r:id="rId7"/>
    <p:sldId id="260" r:id="rId8"/>
    <p:sldId id="263" r:id="rId9"/>
    <p:sldId id="264" r:id="rId10"/>
    <p:sldId id="262" r:id="rId11"/>
    <p:sldId id="265" r:id="rId12"/>
    <p:sldId id="261" r:id="rId13"/>
    <p:sldId id="268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POCKET </a:t>
            </a:r>
            <a:r>
              <a:rPr lang="en-US" sz="8000" dirty="0" err="1" smtClean="0"/>
              <a:t>EYEcare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NZ" sz="2000" dirty="0" smtClean="0"/>
              <a:t>Smart </a:t>
            </a:r>
            <a:r>
              <a:rPr lang="en-NZ" sz="2000" dirty="0"/>
              <a:t>Small </a:t>
            </a:r>
            <a:r>
              <a:rPr lang="en-NZ" sz="2000" dirty="0" smtClean="0"/>
              <a:t>Application FOR THE DRUG STORE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MR.Suttipong</a:t>
            </a:r>
            <a:r>
              <a:rPr lang="en-US" dirty="0" smtClean="0"/>
              <a:t> </a:t>
            </a:r>
            <a:r>
              <a:rPr lang="en-US" dirty="0" err="1" smtClean="0"/>
              <a:t>kullawattana</a:t>
            </a:r>
            <a:endParaRPr lang="en-US" dirty="0" smtClean="0"/>
          </a:p>
          <a:p>
            <a:r>
              <a:rPr lang="en-US" dirty="0" err="1" smtClean="0"/>
              <a:t>MISs.Titichaya</a:t>
            </a:r>
            <a:r>
              <a:rPr lang="en-US" dirty="0" smtClean="0"/>
              <a:t> </a:t>
            </a:r>
            <a:r>
              <a:rPr lang="en-US" dirty="0" err="1"/>
              <a:t>Ratmangkornsakul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680" y="188021"/>
            <a:ext cx="10178322" cy="715731"/>
          </a:xfrm>
        </p:spPr>
        <p:txBody>
          <a:bodyPr>
            <a:noAutofit/>
          </a:bodyPr>
          <a:lstStyle/>
          <a:p>
            <a:r>
              <a:rPr lang="en-US" sz="2500" dirty="0" smtClean="0"/>
              <a:t>Mobile </a:t>
            </a:r>
            <a:r>
              <a:rPr lang="en-US" sz="2500" dirty="0"/>
              <a:t>Application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Architecture 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2" y="3525330"/>
            <a:ext cx="1509243" cy="1509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6329" y="5034573"/>
            <a:ext cx="9989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OCR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Image result for camera icon 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08" y="3425406"/>
            <a:ext cx="1709089" cy="170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8498" y="5034573"/>
            <a:ext cx="18085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CAMARA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879" y="3525330"/>
            <a:ext cx="1709089" cy="17090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67872" y="5134495"/>
            <a:ext cx="23791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DRUG </a:t>
            </a:r>
          </a:p>
          <a:p>
            <a:pPr algn="ctr"/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 LIST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12884" y="3964416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69737" y="3964416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sound icon 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60" y="3549746"/>
            <a:ext cx="1484827" cy="148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8502326" y="3964415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68158" y="5034573"/>
            <a:ext cx="1593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ACTING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210" y="1056321"/>
            <a:ext cx="2074429" cy="126004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6200000">
            <a:off x="9930750" y="2562214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900" y="1043943"/>
            <a:ext cx="1272421" cy="127242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8287924" y="1318153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>
            <a:off x="2789073" y="2692156"/>
            <a:ext cx="675368" cy="12152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449" y="1993389"/>
            <a:ext cx="959026" cy="959026"/>
          </a:xfrm>
          <a:prstGeom prst="rect">
            <a:avLst/>
          </a:prstGeom>
        </p:spPr>
      </p:pic>
      <p:sp>
        <p:nvSpPr>
          <p:cNvPr id="23" name="Curved Right Arrow 22"/>
          <p:cNvSpPr/>
          <p:nvPr/>
        </p:nvSpPr>
        <p:spPr>
          <a:xfrm>
            <a:off x="927100" y="2692156"/>
            <a:ext cx="689229" cy="12152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6" name="Picture 8" descr="Image result for google facebook login icon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32811" r="51860" b="31254"/>
          <a:stretch/>
        </p:blipFill>
        <p:spPr bwMode="auto">
          <a:xfrm>
            <a:off x="1088391" y="1993388"/>
            <a:ext cx="1325483" cy="9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88391" y="1506875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New Account Social Login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8817" y="2114398"/>
            <a:ext cx="1443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</a:t>
            </a:r>
          </a:p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Face Verification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20986" y="567711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Medicine Label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6121" y="553033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Hospital Location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6691" y="1056321"/>
            <a:ext cx="1260043" cy="126004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10800000">
            <a:off x="5869737" y="1318153"/>
            <a:ext cx="862884" cy="63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2106" y="1159767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Hospital </a:t>
            </a:r>
          </a:p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</a:p>
        </p:txBody>
      </p:sp>
      <p:pic>
        <p:nvPicPr>
          <p:cNvPr id="2058" name="Picture 10" descr="Image result for notification aler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09" y="6013477"/>
            <a:ext cx="2143759" cy="7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062782" y="6055136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Notification </a:t>
            </a:r>
          </a:p>
          <a:p>
            <a:pPr algn="r"/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alert after send data</a:t>
            </a:r>
          </a:p>
        </p:txBody>
      </p:sp>
    </p:spTree>
    <p:extLst>
      <p:ext uri="{BB962C8B-B14F-4D97-AF65-F5344CB8AC3E}">
        <p14:creationId xmlns:p14="http://schemas.microsoft.com/office/powerpoint/2010/main" val="4108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for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Android Studio SDK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Tesseract OCR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Library From Google API</a:t>
            </a:r>
          </a:p>
          <a:p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Voice Recognition From Android API</a:t>
            </a:r>
          </a:p>
          <a:p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Map From Google API</a:t>
            </a:r>
          </a:p>
          <a:p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Firebase management account and send notification between user and hospital</a:t>
            </a:r>
          </a:p>
          <a:p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Face Verification From Google</a:t>
            </a:r>
          </a:p>
          <a:p>
            <a:r>
              <a:rPr lang="en-US" sz="3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Open Source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36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share &amp; social Impact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17"/>
          <a:stretch/>
        </p:blipFill>
        <p:spPr>
          <a:xfrm>
            <a:off x="1352283" y="1644336"/>
            <a:ext cx="5252300" cy="4962525"/>
          </a:xfrm>
          <a:prstGeom prst="rect">
            <a:avLst/>
          </a:prstGeom>
        </p:spPr>
      </p:pic>
      <p:pic>
        <p:nvPicPr>
          <p:cNvPr id="6" name="Picture 2" descr="Image result for ios android windows 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45" y="4125598"/>
            <a:ext cx="4426755" cy="252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589" y="2270321"/>
            <a:ext cx="3550066" cy="14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0315"/>
          </a:xfrm>
        </p:spPr>
        <p:txBody>
          <a:bodyPr/>
          <a:lstStyle/>
          <a:p>
            <a:r>
              <a:rPr lang="en-US" dirty="0"/>
              <a:t>Market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011" y="3604513"/>
            <a:ext cx="2901222" cy="9138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Core Service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55556" y="5249313"/>
            <a:ext cx="4006122" cy="93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Additional Service </a:t>
            </a:r>
          </a:p>
          <a:p>
            <a:pPr marL="0" indent="0">
              <a:buNone/>
            </a:pPr>
            <a:endParaRPr lang="en-US" sz="5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94700" y="5485893"/>
            <a:ext cx="3196133" cy="105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Other Service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 descr="Image result for ios android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86" y="1653289"/>
            <a:ext cx="3663989" cy="208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117" y="3419705"/>
            <a:ext cx="2783615" cy="2299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01" y="3091927"/>
            <a:ext cx="2310993" cy="2310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30" y="2947503"/>
            <a:ext cx="944403" cy="944403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rot="10800000">
            <a:off x="2726749" y="2408222"/>
            <a:ext cx="1822987" cy="10785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59211" y="4327004"/>
            <a:ext cx="4679989" cy="484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16200000">
            <a:off x="8496952" y="1792234"/>
            <a:ext cx="1067414" cy="20046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8" y="235412"/>
            <a:ext cx="10178322" cy="70611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marketing competitors 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911" y="4412327"/>
            <a:ext cx="3891822" cy="88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Direct Competition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4660900" y="2326755"/>
            <a:ext cx="825500" cy="44753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rot="10800000" flipH="1">
            <a:off x="5524500" y="1752600"/>
            <a:ext cx="1625600" cy="50495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22886" y="2506977"/>
            <a:ext cx="3891822" cy="888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Indirect Competition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2" descr="Image result for ios android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25" y="5765800"/>
            <a:ext cx="1820228" cy="10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44" y="1128451"/>
            <a:ext cx="1158355" cy="11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Product : Social Network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Price : Trial 30 days specific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ace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erification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Place : Bangkok Thailand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Promotion : Full Cost Free IO Printer </a:t>
            </a:r>
          </a:p>
        </p:txBody>
      </p:sp>
    </p:spTree>
    <p:extLst>
      <p:ext uri="{BB962C8B-B14F-4D97-AF65-F5344CB8AC3E}">
        <p14:creationId xmlns:p14="http://schemas.microsoft.com/office/powerpoint/2010/main" val="27706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44701"/>
            <a:ext cx="10178322" cy="3834892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ที่รู้จักของคนในกรุงเทพได้ภายใน 3 ปี 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การรับรู้ในตราสินค้า (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Brand Awareness)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ให้เกิดแก่กลุ่มลูกค้า </a:t>
            </a:r>
            <a:endParaRPr 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ตั้งเป้าไว้ที่ 70% ภายใน 3 ปี 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การเติบโตของยอดขายเฉลี่ย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อย่างต่ำ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30% ต่อปี 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ำ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R&amp;D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เพื่อพัฒนาคุณภาพของผลิตภัณฑ์ให้เกิดขึ้นในทุก 3 ปี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32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introduction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Eyecare</a:t>
            </a:r>
            <a:r>
              <a:rPr lang="en-US" sz="3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เกิดจากปัจจัย ดังนี้...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ความต้องการใช้ยาที่มีมากขึ้น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ความต้องการรู้สรรพคุณของยาในเบื้องต้นเพื่อทานยาให้ตรงกับอาการ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การค้นหายาที่ต้องการและตรงตามอาการของโรคที่เป็น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131" y="4507606"/>
            <a:ext cx="2350394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Objective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เพื่อลดขั้นตอนการเลือกใช้ยา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เพื่อลดปัญหาเรื่องการเดินทางไปโรงพยาบาล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เพื่อลดอัตราความเสี่ยงต่อการเป็นโรคแทรกซ้อนจากอาการป่วยที่เรื้อรัง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482" y="4623515"/>
            <a:ext cx="2234485" cy="22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features </a:t>
            </a:r>
            <a:br>
              <a:rPr lang="en-US" dirty="0" smtClean="0"/>
            </a:br>
            <a:r>
              <a:rPr lang="en-US" dirty="0" smtClean="0"/>
              <a:t>with care zone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Medication Management: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Keep a single list of medications, dosages, refill information, and prescribing docs in your pocket.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Trackers: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Record important health vitals and track progress over time — such as Blood Glucose, Sleep, Weight, and more!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Contacts: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Organize important contacts — doctors, pharmacies, insurance, family, and helpers.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Sharing: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Safely share access with others in case of an emergency, or to coordinate care.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Journal: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Keep a journal to record observations and share updates.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Keep track of appointments and refill dates.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To-Dos: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Organize and assign tasks to others. If you need help, we’ll find volunteers from within your family for you.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Photos &amp; Files: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Securely upload and store photos, or important health files, directly from your phone.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• 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Notes: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Jot down everything you’d otherwise squirrel away in a desk drawer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99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care zone application </a:t>
            </a:r>
            <a:r>
              <a:rPr lang="en-US" sz="4000" dirty="0" smtClean="0"/>
              <a:t>Capture screen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78" y="1874517"/>
            <a:ext cx="2068830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08" y="1874517"/>
            <a:ext cx="2068830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88" y="1874517"/>
            <a:ext cx="2068830" cy="344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568" y="1874517"/>
            <a:ext cx="2068830" cy="3448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747" y="1874517"/>
            <a:ext cx="2068829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Scope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18810"/>
            <a:ext cx="10178322" cy="3593591"/>
          </a:xfrm>
        </p:spPr>
        <p:txBody>
          <a:bodyPr>
            <a:normAutofit/>
          </a:bodyPr>
          <a:lstStyle/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เพิ่มขั้นตอนเรื่อง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Speech Recognition, OCR Camera Detection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เพื่อจัดการเรื่องการวินิจฉัยอาการจากคำบอกเล่าของผู้ป่วย ผ่าน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endParaRPr lang="th-TH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การพัฒนาระบบ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Map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เพื่อจัดการและวิเคราะห์โรงพยาบาลที่จัดจำหน่ายยาสามัญตามข้อมูลของ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OCR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ให้สามารถลองรับได้ทุก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Platform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การสร้างระบบ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 Mining </a:t>
            </a:r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เพื่อจัดการเรื่องข้อมูลยาสามัญ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Image result for ios android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37" y="4342728"/>
            <a:ext cx="3757635" cy="21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group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48" y="1591182"/>
            <a:ext cx="3682150" cy="42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421"/>
          <a:stretch/>
        </p:blipFill>
        <p:spPr>
          <a:xfrm>
            <a:off x="1979494" y="1591182"/>
            <a:ext cx="4412295" cy="4217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3321" y="5808372"/>
            <a:ext cx="1024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80%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1903" y="5808372"/>
            <a:ext cx="1024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5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0%</a:t>
            </a:r>
            <a:endParaRPr lang="en-US" sz="5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89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การเข้าถึงข้อมูลยาสามัญของผู้ป่วย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การสร้างทางเลือกให้ผู้ป่วยมีความมั่นใจในการเลือกใช้ยาสามัญ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การรายงานข้อมูลของคนไข้ที่มาทำการรักษาด้วยการใช้ยาสามัญของโรงพยาบาล</a:t>
            </a:r>
          </a:p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การตรวจสอบอาการข้างเคียงของผู้ป่วยกับโรงพยาบาล</a:t>
            </a:r>
          </a:p>
        </p:txBody>
      </p:sp>
    </p:spTree>
    <p:extLst>
      <p:ext uri="{BB962C8B-B14F-4D97-AF65-F5344CB8AC3E}">
        <p14:creationId xmlns:p14="http://schemas.microsoft.com/office/powerpoint/2010/main" val="11804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89783"/>
          </a:xfrm>
        </p:spPr>
        <p:txBody>
          <a:bodyPr>
            <a:normAutofit fontScale="62500" lnSpcReduction="20000"/>
          </a:bodyPr>
          <a:lstStyle/>
          <a:p>
            <a:r>
              <a:rPr lang="en-US" sz="3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Input/Output</a:t>
            </a:r>
            <a:r>
              <a:rPr lang="en-US" sz="3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Specification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-OCR, CAMERA, VOICE, GOOGLE MAP, REST SERVICE, DATABASE</a:t>
            </a:r>
          </a:p>
          <a:p>
            <a:r>
              <a:rPr lang="en-US" sz="3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Functional Specification</a:t>
            </a:r>
          </a:p>
          <a:p>
            <a:pPr marL="0" indent="0">
              <a:buNone/>
            </a:pP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-Face Verification</a:t>
            </a:r>
          </a:p>
          <a:p>
            <a:pPr marL="0" indent="0">
              <a:buNone/>
            </a:pP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-Login Authentication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3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Camara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Verification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-Voice Selection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-Medicine Label 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-Drug Detail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-Select setting alarm for eat drug or call to the doctor for drug checking</a:t>
            </a:r>
          </a:p>
          <a:p>
            <a:pPr marL="0" indent="0">
              <a:buNone/>
            </a:pP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-Call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the doctor for drug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checking and check the hospital location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with Google 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Map</a:t>
            </a:r>
          </a:p>
          <a:p>
            <a:pPr marL="0" indent="0">
              <a:buNone/>
            </a:pP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-Data Logging for the doctor</a:t>
            </a:r>
          </a:p>
          <a:p>
            <a:pPr marL="0" indent="0">
              <a:buNone/>
            </a:pPr>
            <a:r>
              <a:rPr lang="en-US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-IO Print Acting Detail</a:t>
            </a:r>
            <a:endParaRPr lang="en-US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19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316</TotalTime>
  <Words>384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Impact</vt:lpstr>
      <vt:lpstr>TH SarabunPSK</vt:lpstr>
      <vt:lpstr>Badge</vt:lpstr>
      <vt:lpstr>POCKET EYEcare  Smart Small Application FOR THE DRUG STORE </vt:lpstr>
      <vt:lpstr>introduction</vt:lpstr>
      <vt:lpstr>Objective</vt:lpstr>
      <vt:lpstr>Compare features  with care zone application</vt:lpstr>
      <vt:lpstr>care zone application Capture screen</vt:lpstr>
      <vt:lpstr>Scope </vt:lpstr>
      <vt:lpstr>Target group</vt:lpstr>
      <vt:lpstr>Problems</vt:lpstr>
      <vt:lpstr>Software specification</vt:lpstr>
      <vt:lpstr>Mobile Application  Architecture  </vt:lpstr>
      <vt:lpstr>Tool for develop</vt:lpstr>
      <vt:lpstr>Market share &amp; social Impact </vt:lpstr>
      <vt:lpstr>Market Segment</vt:lpstr>
      <vt:lpstr>marketing competitors </vt:lpstr>
      <vt:lpstr>marketing strategies</vt:lpstr>
      <vt:lpstr>Marketing target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Eyecare Application</dc:title>
  <dc:creator>suttipong kullawattana</dc:creator>
  <cp:lastModifiedBy>Suttipong Kullawattana</cp:lastModifiedBy>
  <cp:revision>34</cp:revision>
  <dcterms:created xsi:type="dcterms:W3CDTF">2017-02-26T08:46:06Z</dcterms:created>
  <dcterms:modified xsi:type="dcterms:W3CDTF">2017-05-17T01:08:43Z</dcterms:modified>
</cp:coreProperties>
</file>