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5" r:id="rId4"/>
    <p:sldId id="306" r:id="rId5"/>
    <p:sldId id="293" r:id="rId6"/>
    <p:sldId id="307" r:id="rId7"/>
    <p:sldId id="311" r:id="rId8"/>
    <p:sldId id="310" r:id="rId9"/>
    <p:sldId id="309" r:id="rId10"/>
    <p:sldId id="294" r:id="rId11"/>
    <p:sldId id="295" r:id="rId12"/>
    <p:sldId id="322" r:id="rId13"/>
    <p:sldId id="323" r:id="rId14"/>
    <p:sldId id="324" r:id="rId15"/>
    <p:sldId id="34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5/15/2017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5/15/2017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5/15/2017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5/15/2017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5/15/2017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POCKET </a:t>
            </a:r>
            <a:r>
              <a:rPr lang="en-US" sz="8000" dirty="0" err="1" smtClean="0"/>
              <a:t>EYEcare</a:t>
            </a:r>
            <a:r>
              <a:rPr lang="en-US" sz="5000" dirty="0" smtClean="0"/>
              <a:t/>
            </a:r>
            <a:br>
              <a:rPr lang="en-US" sz="5000" dirty="0" smtClean="0"/>
            </a:br>
            <a:r>
              <a:rPr lang="en-US" sz="2000" dirty="0" smtClean="0"/>
              <a:t/>
            </a:r>
            <a:br>
              <a:rPr lang="en-US" sz="2000" dirty="0" smtClean="0"/>
            </a:br>
            <a:r>
              <a:rPr lang="en-NZ" sz="2000" dirty="0" smtClean="0"/>
              <a:t>Smart </a:t>
            </a:r>
            <a:r>
              <a:rPr lang="en-NZ" sz="2000" dirty="0"/>
              <a:t>Small </a:t>
            </a:r>
            <a:r>
              <a:rPr lang="en-NZ" sz="2000" dirty="0" smtClean="0"/>
              <a:t>Application FOR THE DRUG STORE </a:t>
            </a:r>
            <a:endParaRPr lang="en-US" sz="2000" dirty="0"/>
          </a:p>
        </p:txBody>
      </p:sp>
      <p:sp>
        <p:nvSpPr>
          <p:cNvPr id="3" name="Subtitle 2"/>
          <p:cNvSpPr>
            <a:spLocks noGrp="1"/>
          </p:cNvSpPr>
          <p:nvPr>
            <p:ph type="subTitle" idx="1"/>
          </p:nvPr>
        </p:nvSpPr>
        <p:spPr/>
        <p:txBody>
          <a:bodyPr>
            <a:normAutofit lnSpcReduction="10000"/>
          </a:bodyPr>
          <a:lstStyle/>
          <a:p>
            <a:r>
              <a:rPr lang="en-US" dirty="0" err="1" smtClean="0"/>
              <a:t>MR.Suttipong</a:t>
            </a:r>
            <a:r>
              <a:rPr lang="en-US" dirty="0" smtClean="0"/>
              <a:t> </a:t>
            </a:r>
            <a:r>
              <a:rPr lang="en-US" dirty="0" err="1" smtClean="0"/>
              <a:t>kullawattana</a:t>
            </a:r>
            <a:endParaRPr lang="en-US" dirty="0" smtClean="0"/>
          </a:p>
          <a:p>
            <a:r>
              <a:rPr lang="en-US" dirty="0" err="1" smtClean="0"/>
              <a:t>MISs.Titichaya</a:t>
            </a:r>
            <a:r>
              <a:rPr lang="en-US" dirty="0" smtClean="0"/>
              <a:t> </a:t>
            </a:r>
            <a:r>
              <a:rPr lang="en-US" dirty="0" err="1"/>
              <a:t>Ratmangkornsakul</a:t>
            </a:r>
            <a:endParaRPr lang="en-US" dirty="0"/>
          </a:p>
        </p:txBody>
      </p:sp>
    </p:spTree>
    <p:extLst>
      <p:ext uri="{BB962C8B-B14F-4D97-AF65-F5344CB8AC3E}">
        <p14:creationId xmlns:p14="http://schemas.microsoft.com/office/powerpoint/2010/main" val="1366819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b="1" dirty="0"/>
              <a:t>How is your solution different to an existing </a:t>
            </a:r>
            <a:r>
              <a:rPr lang="en-US" sz="3900" b="1" dirty="0" smtClean="0"/>
              <a:t>one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1.The patient creates a history of Algorithm to determine the patient's drug use. </a:t>
            </a:r>
          </a:p>
          <a:p>
            <a:r>
              <a:rPr lang="en-US" dirty="0"/>
              <a:t>2</a:t>
            </a:r>
            <a:r>
              <a:rPr lang="en-US" dirty="0" smtClean="0"/>
              <a:t>.Send </a:t>
            </a:r>
            <a:r>
              <a:rPr lang="en-US" dirty="0"/>
              <a:t>the required drug information with OCR Image Recognition.	</a:t>
            </a:r>
          </a:p>
          <a:p>
            <a:r>
              <a:rPr lang="en-US" dirty="0"/>
              <a:t>3</a:t>
            </a:r>
            <a:r>
              <a:rPr lang="en-US" dirty="0" smtClean="0"/>
              <a:t>.Send </a:t>
            </a:r>
            <a:r>
              <a:rPr lang="en-US" dirty="0"/>
              <a:t>Notification, Email and Data from Submit System (Firebase Notification). </a:t>
            </a:r>
          </a:p>
          <a:p>
            <a:r>
              <a:rPr lang="en-US" dirty="0"/>
              <a:t>4</a:t>
            </a:r>
            <a:r>
              <a:rPr lang="en-US" dirty="0" smtClean="0"/>
              <a:t>.Order </a:t>
            </a:r>
            <a:r>
              <a:rPr lang="en-US" dirty="0"/>
              <a:t>prescription drugs and check Barcode.</a:t>
            </a:r>
          </a:p>
        </p:txBody>
      </p:sp>
    </p:spTree>
    <p:extLst>
      <p:ext uri="{BB962C8B-B14F-4D97-AF65-F5344CB8AC3E}">
        <p14:creationId xmlns:p14="http://schemas.microsoft.com/office/powerpoint/2010/main" val="376505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a:t>How are you planning to make money? Who is your customer</a:t>
            </a:r>
            <a:r>
              <a:rPr lang="en-US" sz="3500" b="1" dirty="0" smtClean="0"/>
              <a:t>?</a:t>
            </a:r>
            <a:endParaRPr lang="en-US" sz="3500" dirty="0"/>
          </a:p>
        </p:txBody>
      </p:sp>
      <p:sp>
        <p:nvSpPr>
          <p:cNvPr id="3" name="Content Placeholder 2"/>
          <p:cNvSpPr>
            <a:spLocks noGrp="1"/>
          </p:cNvSpPr>
          <p:nvPr>
            <p:ph idx="1"/>
          </p:nvPr>
        </p:nvSpPr>
        <p:spPr/>
        <p:txBody>
          <a:bodyPr/>
          <a:lstStyle/>
          <a:p>
            <a:r>
              <a:rPr lang="en-US" dirty="0"/>
              <a:t>1. Presenting a project for funding through the Thailand Tech Startup Association</a:t>
            </a:r>
          </a:p>
          <a:p>
            <a:r>
              <a:rPr lang="en-US" dirty="0"/>
              <a:t>2. Point of Sale In the first phase, open to use. We will look at the market step by step in one module, by the grade of the product will be set to three levels, Gold, Silver, Premium, and will be open 30-day trial, which will see the market every 3-6 months. Which module do you use? And how to use the problem? By allowing users to report problems by using the solution back to the support team.</a:t>
            </a:r>
          </a:p>
          <a:p>
            <a:r>
              <a:rPr lang="en-US" dirty="0"/>
              <a:t>3. Making R&amp;D to improve product quality every 3 years.</a:t>
            </a:r>
          </a:p>
          <a:p>
            <a:r>
              <a:rPr lang="en-US" dirty="0"/>
              <a:t>4. Average sales growth is at least 30% per year</a:t>
            </a:r>
            <a:r>
              <a:rPr lang="en-US" dirty="0" smtClean="0"/>
              <a:t>.</a:t>
            </a:r>
            <a:endParaRPr lang="en-US" dirty="0"/>
          </a:p>
        </p:txBody>
      </p:sp>
    </p:spTree>
    <p:extLst>
      <p:ext uri="{BB962C8B-B14F-4D97-AF65-F5344CB8AC3E}">
        <p14:creationId xmlns:p14="http://schemas.microsoft.com/office/powerpoint/2010/main" val="385485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Discuss Impact of Solution on Community/ Competitive Solutions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It </a:t>
            </a:r>
            <a:r>
              <a:rPr lang="en-US" dirty="0"/>
              <a:t>saves information on the device that is with us almost always. We can easily find our own health information / history.</a:t>
            </a:r>
          </a:p>
          <a:p>
            <a:r>
              <a:rPr lang="en-US" dirty="0" smtClean="0"/>
              <a:t>Schedule </a:t>
            </a:r>
            <a:r>
              <a:rPr lang="en-US" dirty="0"/>
              <a:t>data access from outsiders. Or security does not provide health information. This is our personal information. Spill to the unwanted person. Or those who aspire to business.</a:t>
            </a:r>
          </a:p>
          <a:p>
            <a:r>
              <a:rPr lang="en-US" dirty="0" smtClean="0"/>
              <a:t>Applications </a:t>
            </a:r>
            <a:r>
              <a:rPr lang="en-US" dirty="0"/>
              <a:t>that need to be easy to understand. Can save data easily. And users can easily browse the information as well.</a:t>
            </a:r>
          </a:p>
          <a:p>
            <a:r>
              <a:rPr lang="en-US" dirty="0" smtClean="0"/>
              <a:t>Assignment </a:t>
            </a:r>
            <a:r>
              <a:rPr lang="en-US" dirty="0"/>
              <a:t>of access rights to information such as pharmacists in general pharmacies with physicians. Or specialized doctors we should have access to our health information at a different level.</a:t>
            </a:r>
          </a:p>
        </p:txBody>
      </p:sp>
    </p:spTree>
    <p:extLst>
      <p:ext uri="{BB962C8B-B14F-4D97-AF65-F5344CB8AC3E}">
        <p14:creationId xmlns:p14="http://schemas.microsoft.com/office/powerpoint/2010/main" val="117597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Discuss Business Viability of Application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Reduce </a:t>
            </a:r>
            <a:r>
              <a:rPr lang="en-US" dirty="0"/>
              <a:t>the history checking process with face detection.</a:t>
            </a:r>
          </a:p>
          <a:p>
            <a:r>
              <a:rPr lang="en-US" dirty="0" smtClean="0"/>
              <a:t>Reduce </a:t>
            </a:r>
            <a:r>
              <a:rPr lang="en-US" dirty="0"/>
              <a:t>shock problems with illnesses such as heart disease and pressure</a:t>
            </a:r>
            <a:r>
              <a:rPr lang="th-TH" dirty="0"/>
              <a:t> </a:t>
            </a:r>
            <a:r>
              <a:rPr lang="en-US" dirty="0"/>
              <a:t>with fingerprints.</a:t>
            </a:r>
          </a:p>
          <a:p>
            <a:r>
              <a:rPr lang="en-US" dirty="0" smtClean="0"/>
              <a:t>Reduce </a:t>
            </a:r>
            <a:r>
              <a:rPr lang="en-US" dirty="0"/>
              <a:t>the problem of overdose. Enhanced drug delivery system, check medication, prescription drug delivery drug information, reduce drug errors, repeat the drug. And add drug-based behavior as defined by the pharmacist, line guide, navigation and E-mail.</a:t>
            </a:r>
          </a:p>
          <a:p>
            <a:endParaRPr lang="en-US" dirty="0"/>
          </a:p>
        </p:txBody>
      </p:sp>
    </p:spTree>
    <p:extLst>
      <p:ext uri="{BB962C8B-B14F-4D97-AF65-F5344CB8AC3E}">
        <p14:creationId xmlns:p14="http://schemas.microsoft.com/office/powerpoint/2010/main" val="287438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1652" t="25484" r="11628" b="25220"/>
          <a:stretch/>
        </p:blipFill>
        <p:spPr>
          <a:xfrm>
            <a:off x="1390918" y="605308"/>
            <a:ext cx="9747833" cy="5782614"/>
          </a:xfrm>
          <a:prstGeom prst="rect">
            <a:avLst/>
          </a:prstGeom>
        </p:spPr>
      </p:pic>
    </p:spTree>
    <p:extLst>
      <p:ext uri="{BB962C8B-B14F-4D97-AF65-F5344CB8AC3E}">
        <p14:creationId xmlns:p14="http://schemas.microsoft.com/office/powerpoint/2010/main" val="418966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Forms for patients to fill in a separate disease and other diseases</a:t>
            </a:r>
            <a:endParaRPr lang="en-US" dirty="0"/>
          </a:p>
        </p:txBody>
      </p:sp>
      <p:sp>
        <p:nvSpPr>
          <p:cNvPr id="3" name="Content Placeholder 2"/>
          <p:cNvSpPr>
            <a:spLocks noGrp="1"/>
          </p:cNvSpPr>
          <p:nvPr>
            <p:ph idx="1"/>
          </p:nvPr>
        </p:nvSpPr>
        <p:spPr>
          <a:xfrm>
            <a:off x="1251678" y="2150772"/>
            <a:ext cx="10178322" cy="4443211"/>
          </a:xfrm>
        </p:spPr>
        <p:txBody>
          <a:bodyPr>
            <a:normAutofit fontScale="70000" lnSpcReduction="20000"/>
          </a:bodyPr>
          <a:lstStyle/>
          <a:p>
            <a:pPr marL="0" indent="0">
              <a:buNone/>
            </a:pPr>
            <a:r>
              <a:rPr lang="en-US" dirty="0"/>
              <a:t>1. Medicine Name</a:t>
            </a:r>
          </a:p>
          <a:p>
            <a:pPr marL="0" indent="0">
              <a:buNone/>
            </a:pPr>
            <a:r>
              <a:rPr lang="en-US" dirty="0"/>
              <a:t>2. Drug Registration Number (</a:t>
            </a:r>
            <a:r>
              <a:rPr lang="en-US" dirty="0" err="1"/>
              <a:t>Reg.No</a:t>
            </a:r>
            <a:r>
              <a:rPr lang="en-US" dirty="0"/>
              <a:t>).</a:t>
            </a:r>
          </a:p>
          <a:p>
            <a:pPr marL="0" indent="0">
              <a:buNone/>
            </a:pPr>
            <a:r>
              <a:rPr lang="en-US" dirty="0" smtClean="0"/>
              <a:t>	-</a:t>
            </a:r>
            <a:r>
              <a:rPr lang="en-US" dirty="0"/>
              <a:t>1A : The drug produced in the country.</a:t>
            </a:r>
          </a:p>
          <a:p>
            <a:pPr marL="0" indent="0">
              <a:buNone/>
            </a:pPr>
            <a:r>
              <a:rPr lang="en-US" dirty="0" smtClean="0"/>
              <a:t>	-</a:t>
            </a:r>
            <a:r>
              <a:rPr lang="en-US" dirty="0"/>
              <a:t>1B : Imported drugs and ordered from abroad.</a:t>
            </a:r>
          </a:p>
          <a:p>
            <a:pPr marL="0" indent="0">
              <a:buNone/>
            </a:pPr>
            <a:r>
              <a:rPr lang="en-US" dirty="0"/>
              <a:t>	</a:t>
            </a:r>
            <a:r>
              <a:rPr lang="en-US" dirty="0" smtClean="0"/>
              <a:t>-</a:t>
            </a:r>
            <a:r>
              <a:rPr lang="en-US" dirty="0"/>
              <a:t>1C : Imported drugs from the various parts shown at the end of the language is the number of engravings that have been registered for drug registration and override end number of year To be registered. For example 1A 12/45, 1B 3/49, 1C 30/49 etc. For drug formulations containing two or more essential drugs, the drug registration number will begin with 2A, 2B, 2C then followed by the sequence and the end number of the year. BC registered.</a:t>
            </a:r>
          </a:p>
          <a:p>
            <a:pPr marL="0" indent="0">
              <a:buNone/>
            </a:pPr>
            <a:r>
              <a:rPr lang="en-US" dirty="0"/>
              <a:t>3. The amount or size of the medicine. (Number of drugs (Milligrams))</a:t>
            </a:r>
          </a:p>
          <a:p>
            <a:pPr marL="0" indent="0">
              <a:buNone/>
            </a:pPr>
            <a:r>
              <a:rPr lang="en-US" dirty="0"/>
              <a:t>4. Numbers or alphabets produced or analyzed. These are often abbreviated as Lot No., </a:t>
            </a:r>
            <a:r>
              <a:rPr lang="en-US" dirty="0" err="1"/>
              <a:t>Cont.No</a:t>
            </a:r>
            <a:r>
              <a:rPr lang="en-US" dirty="0"/>
              <a:t>., Batch No. or L, C, L / C, B / C.</a:t>
            </a:r>
          </a:p>
          <a:p>
            <a:pPr marL="0" indent="0">
              <a:buNone/>
            </a:pPr>
            <a:r>
              <a:rPr lang="en-US" dirty="0"/>
              <a:t>5. Name and location of the manufacturer.</a:t>
            </a:r>
          </a:p>
          <a:p>
            <a:pPr marL="0" indent="0">
              <a:buNone/>
            </a:pPr>
            <a:r>
              <a:rPr lang="en-US" dirty="0"/>
              <a:t>6.</a:t>
            </a:r>
            <a:r>
              <a:rPr lang="th-TH" i="1" dirty="0"/>
              <a:t> </a:t>
            </a:r>
            <a:r>
              <a:rPr lang="en-US" dirty="0"/>
              <a:t>Start Date to produce of Drug and Expired Date of Drug.</a:t>
            </a:r>
          </a:p>
          <a:p>
            <a:pPr marL="0" indent="0">
              <a:buNone/>
            </a:pPr>
            <a:r>
              <a:rPr lang="en-US" dirty="0"/>
              <a:t>7. The term dangerous drugs, special control drugs, topical or topical medications.</a:t>
            </a:r>
          </a:p>
          <a:p>
            <a:pPr marL="0" indent="0">
              <a:buNone/>
            </a:pPr>
            <a:r>
              <a:rPr lang="en-US" dirty="0"/>
              <a:t>8. How to take medicine.</a:t>
            </a:r>
          </a:p>
          <a:p>
            <a:pPr marL="0" indent="0">
              <a:buNone/>
            </a:pPr>
            <a:r>
              <a:rPr lang="en-US" dirty="0" smtClean="0"/>
              <a:t>9</a:t>
            </a:r>
            <a:r>
              <a:rPr lang="en-US" dirty="0"/>
              <a:t>. Side effects of medications and warnings.</a:t>
            </a:r>
          </a:p>
          <a:p>
            <a:pPr marL="0" indent="0">
              <a:buNone/>
            </a:pPr>
            <a:r>
              <a:rPr lang="en-US" dirty="0" smtClean="0"/>
              <a:t>10</a:t>
            </a:r>
            <a:r>
              <a:rPr lang="en-US" dirty="0"/>
              <a:t>. Information on drug allergy</a:t>
            </a:r>
            <a:r>
              <a:rPr lang="en-US" dirty="0" smtClean="0"/>
              <a:t>.</a:t>
            </a:r>
            <a:endParaRPr lang="en-US" dirty="0"/>
          </a:p>
        </p:txBody>
      </p:sp>
    </p:spTree>
    <p:extLst>
      <p:ext uri="{BB962C8B-B14F-4D97-AF65-F5344CB8AC3E}">
        <p14:creationId xmlns:p14="http://schemas.microsoft.com/office/powerpoint/2010/main" val="337357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Summarize your product </a:t>
            </a:r>
            <a:r>
              <a:rPr lang="en-US" b="1" dirty="0" smtClean="0"/>
              <a:t>offer</a:t>
            </a:r>
            <a:endParaRPr lang="en-US" dirty="0"/>
          </a:p>
        </p:txBody>
      </p:sp>
      <p:sp>
        <p:nvSpPr>
          <p:cNvPr id="3" name="Content Placeholder 2"/>
          <p:cNvSpPr>
            <a:spLocks noGrp="1"/>
          </p:cNvSpPr>
          <p:nvPr>
            <p:ph idx="1"/>
          </p:nvPr>
        </p:nvSpPr>
        <p:spPr/>
        <p:txBody>
          <a:bodyPr>
            <a:normAutofit/>
          </a:bodyPr>
          <a:lstStyle/>
          <a:p>
            <a:r>
              <a:rPr lang="en-US" sz="3200" dirty="0" err="1"/>
              <a:t>EyeCare</a:t>
            </a:r>
            <a:r>
              <a:rPr lang="en-US" sz="3200" dirty="0"/>
              <a:t> Monitoring with 5R Process is Right Person, Right Drug, Right Dose, Right Route, Right </a:t>
            </a:r>
            <a:r>
              <a:rPr lang="en-US" sz="3200" dirty="0" smtClean="0"/>
              <a:t>Time.</a:t>
            </a:r>
            <a:endParaRPr lang="en-US" sz="3200" dirty="0"/>
          </a:p>
        </p:txBody>
      </p:sp>
    </p:spTree>
    <p:extLst>
      <p:ext uri="{BB962C8B-B14F-4D97-AF65-F5344CB8AC3E}">
        <p14:creationId xmlns:p14="http://schemas.microsoft.com/office/powerpoint/2010/main" val="3708209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Summarize your product offer</a:t>
            </a:r>
            <a:endParaRPr lang="en-US" dirty="0"/>
          </a:p>
        </p:txBody>
      </p:sp>
      <p:sp>
        <p:nvSpPr>
          <p:cNvPr id="3" name="Content Placeholder 2"/>
          <p:cNvSpPr>
            <a:spLocks noGrp="1"/>
          </p:cNvSpPr>
          <p:nvPr>
            <p:ph idx="1"/>
          </p:nvPr>
        </p:nvSpPr>
        <p:spPr/>
        <p:txBody>
          <a:bodyPr/>
          <a:lstStyle/>
          <a:p>
            <a:r>
              <a:rPr lang="en-US" dirty="0"/>
              <a:t>1</a:t>
            </a:r>
            <a:r>
              <a:rPr lang="en-US" dirty="0" smtClean="0"/>
              <a:t>. </a:t>
            </a:r>
            <a:r>
              <a:rPr lang="en-US" dirty="0"/>
              <a:t>Submit the required drug information.</a:t>
            </a:r>
            <a:r>
              <a:rPr lang="th-TH" dirty="0"/>
              <a:t> </a:t>
            </a:r>
            <a:r>
              <a:rPr lang="en-US" dirty="0"/>
              <a:t>(OCR Image Recognition).</a:t>
            </a:r>
          </a:p>
          <a:p>
            <a:r>
              <a:rPr lang="en-US" dirty="0"/>
              <a:t>2</a:t>
            </a:r>
            <a:r>
              <a:rPr lang="en-US" dirty="0" smtClean="0"/>
              <a:t>. </a:t>
            </a:r>
            <a:r>
              <a:rPr lang="en-US" dirty="0"/>
              <a:t>Recorded health information with voice terminals from the disabled. (Speech Recognition).</a:t>
            </a:r>
          </a:p>
          <a:p>
            <a:r>
              <a:rPr lang="en-US" dirty="0"/>
              <a:t>3</a:t>
            </a:r>
            <a:r>
              <a:rPr lang="en-US" dirty="0" smtClean="0"/>
              <a:t>. </a:t>
            </a:r>
            <a:r>
              <a:rPr lang="en-US" dirty="0"/>
              <a:t>Alert and send notification system</a:t>
            </a:r>
            <a:r>
              <a:rPr lang="th-TH" dirty="0"/>
              <a:t> </a:t>
            </a:r>
            <a:r>
              <a:rPr lang="en-US" dirty="0"/>
              <a:t>(Firebase Notification).</a:t>
            </a:r>
          </a:p>
          <a:p>
            <a:endParaRPr lang="en-US" dirty="0"/>
          </a:p>
        </p:txBody>
      </p:sp>
    </p:spTree>
    <p:extLst>
      <p:ext uri="{BB962C8B-B14F-4D97-AF65-F5344CB8AC3E}">
        <p14:creationId xmlns:p14="http://schemas.microsoft.com/office/powerpoint/2010/main" val="299374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b="1" dirty="0"/>
              <a:t>Describe the problem your product is solving (facts please, no </a:t>
            </a:r>
            <a:r>
              <a:rPr lang="en-US" sz="3900" b="1" dirty="0" smtClean="0"/>
              <a:t>marketing-</a:t>
            </a:r>
            <a:r>
              <a:rPr lang="en-US" sz="3900" b="1" dirty="0" err="1" smtClean="0"/>
              <a:t>speAk</a:t>
            </a:r>
            <a:r>
              <a:rPr lang="en-US" sz="3900" b="1" dirty="0" smtClean="0"/>
              <a: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Medication is essential to living. But it can cause a terrible penalty if used incorrectly. The problem of drug insecurity of Thai people is common allergy medication drug deterioration. Overdose or to get a dose of inappropriate drugs, such as more or less, and the use of drugs not so well with the disease, etc. These problems. Part of this may be due to misunderstandings and improper drug behavior of the patient itself. The patient's insecurity can be caused by the health system and the inadequate pharmacy services especially the provincial hospital. Due to the current lack of capacity of pharmacists in the hospital.</a:t>
            </a:r>
          </a:p>
          <a:p>
            <a:r>
              <a:rPr lang="en-US" dirty="0"/>
              <a:t>If you go back 15-30 years ago, the role of the pharmacist is only to order the warehouse, dispensing and production work, but at present. The role of the pharmacist has changed. To be in charge of the drug safety system together with other professions such as outpatient pharmaceutical care. Inpatient Pharmacy Care At present, hospitals are developing to obtain Hospital Accreditation (HA). </a:t>
            </a:r>
          </a:p>
          <a:p>
            <a:r>
              <a:rPr lang="en-NZ" dirty="0"/>
              <a:t>In addition to the patients in the health insurance system. The page has access to the service conveniently and is expected to receive quality medical care. So it is clear that the current workload is much higher than in the past. Health professionals such as doctors, dentists, nurses, pharmacists are stressed in their work and are very responsible.</a:t>
            </a:r>
            <a:endParaRPr lang="en-US" dirty="0"/>
          </a:p>
        </p:txBody>
      </p:sp>
    </p:spTree>
    <p:extLst>
      <p:ext uri="{BB962C8B-B14F-4D97-AF65-F5344CB8AC3E}">
        <p14:creationId xmlns:p14="http://schemas.microsoft.com/office/powerpoint/2010/main" val="67619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Describe your </a:t>
            </a:r>
            <a:r>
              <a:rPr lang="en-US" sz="3600" b="1" dirty="0" smtClean="0"/>
              <a:t>solution</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1</a:t>
            </a:r>
            <a:r>
              <a:rPr lang="en-US" sz="2800" dirty="0" smtClean="0"/>
              <a:t>. </a:t>
            </a:r>
            <a:r>
              <a:rPr lang="en-US" sz="2800" dirty="0"/>
              <a:t>Submit the required drug information. (OCR Image Recognition) for need to know the properties of the drug to take medicine to match the symptoms.</a:t>
            </a:r>
          </a:p>
          <a:p>
            <a:pPr marL="0" indent="0">
              <a:buNone/>
            </a:pPr>
            <a:r>
              <a:rPr lang="en-US" sz="2800" dirty="0"/>
              <a:t>2</a:t>
            </a:r>
            <a:r>
              <a:rPr lang="en-US" sz="2800" dirty="0" smtClean="0"/>
              <a:t>. </a:t>
            </a:r>
            <a:r>
              <a:rPr lang="en-US" sz="2800" dirty="0"/>
              <a:t>Find the medication you need and meet the symptoms of the disease and recorded health information with voice terminals from the disabled. (Speech Recognition).</a:t>
            </a:r>
          </a:p>
          <a:p>
            <a:pPr marL="0" indent="0">
              <a:buNone/>
            </a:pPr>
            <a:r>
              <a:rPr lang="en-US" sz="2800" dirty="0"/>
              <a:t>3</a:t>
            </a:r>
            <a:r>
              <a:rPr lang="en-US" sz="2800" dirty="0" smtClean="0"/>
              <a:t>. </a:t>
            </a:r>
            <a:r>
              <a:rPr lang="en-US" sz="2800" dirty="0"/>
              <a:t>Reduce travel problems to the hospital with Alert and send notification system.</a:t>
            </a:r>
          </a:p>
        </p:txBody>
      </p:sp>
    </p:spTree>
    <p:extLst>
      <p:ext uri="{BB962C8B-B14F-4D97-AF65-F5344CB8AC3E}">
        <p14:creationId xmlns:p14="http://schemas.microsoft.com/office/powerpoint/2010/main" val="1971924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Describe your solution </a:t>
            </a:r>
            <a:r>
              <a:rPr lang="en-US" dirty="0"/>
              <a:t/>
            </a:r>
            <a:br>
              <a:rPr lang="en-US" dirty="0"/>
            </a:br>
            <a:endParaRPr lang="en-US" dirty="0"/>
          </a:p>
        </p:txBody>
      </p:sp>
      <p:sp>
        <p:nvSpPr>
          <p:cNvPr id="3" name="Content Placeholder 2"/>
          <p:cNvSpPr>
            <a:spLocks noGrp="1"/>
          </p:cNvSpPr>
          <p:nvPr>
            <p:ph idx="1"/>
          </p:nvPr>
        </p:nvSpPr>
        <p:spPr/>
        <p:txBody>
          <a:bodyPr/>
          <a:lstStyle/>
          <a:p>
            <a:r>
              <a:rPr lang="en-NZ" dirty="0"/>
              <a:t>1. </a:t>
            </a:r>
            <a:r>
              <a:rPr lang="en-US" dirty="0"/>
              <a:t>Need to know the properties of the drug to take medicine to match the symptoms.</a:t>
            </a:r>
          </a:p>
          <a:p>
            <a:r>
              <a:rPr lang="en-US" dirty="0"/>
              <a:t>2. Find the medication you need and meet the symptoms of the disease.</a:t>
            </a:r>
          </a:p>
          <a:p>
            <a:r>
              <a:rPr lang="en-US" dirty="0"/>
              <a:t>3. Reduce the use of drugs.</a:t>
            </a:r>
          </a:p>
          <a:p>
            <a:r>
              <a:rPr lang="en-US" dirty="0"/>
              <a:t>4. Reduce travel problems to the hospital.</a:t>
            </a:r>
          </a:p>
          <a:p>
            <a:r>
              <a:rPr lang="en-US" dirty="0"/>
              <a:t>5. Reduce the risk of complications from chronic illness</a:t>
            </a:r>
            <a:r>
              <a:rPr lang="en-US" dirty="0" smtClean="0"/>
              <a:t>.</a:t>
            </a:r>
            <a:endParaRPr lang="en-US" dirty="0"/>
          </a:p>
        </p:txBody>
      </p:sp>
    </p:spTree>
    <p:extLst>
      <p:ext uri="{BB962C8B-B14F-4D97-AF65-F5344CB8AC3E}">
        <p14:creationId xmlns:p14="http://schemas.microsoft.com/office/powerpoint/2010/main" val="284580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1: Login System Patient side (Beginning Process of Using </a:t>
            </a:r>
            <a:r>
              <a:rPr lang="en-US" dirty="0" err="1"/>
              <a:t>EyeCare</a:t>
            </a:r>
            <a:r>
              <a:rPr lang="en-US" dirty="0"/>
              <a:t> Application)	</a:t>
            </a:r>
            <a:br>
              <a:rPr lang="en-US" dirty="0"/>
            </a:br>
            <a:endParaRPr lang="en-US" dirty="0"/>
          </a:p>
        </p:txBody>
      </p:sp>
      <p:sp>
        <p:nvSpPr>
          <p:cNvPr id="3" name="Content Placeholder 2"/>
          <p:cNvSpPr>
            <a:spLocks noGrp="1"/>
          </p:cNvSpPr>
          <p:nvPr>
            <p:ph idx="1"/>
          </p:nvPr>
        </p:nvSpPr>
        <p:spPr>
          <a:xfrm>
            <a:off x="1251678" y="2871989"/>
            <a:ext cx="10178322" cy="3007603"/>
          </a:xfrm>
        </p:spPr>
        <p:txBody>
          <a:bodyPr/>
          <a:lstStyle/>
          <a:p>
            <a:pPr marL="0" indent="0">
              <a:buNone/>
            </a:pPr>
            <a:r>
              <a:rPr lang="en-US" dirty="0"/>
              <a:t>- Step 1 : The patient creates a history of Algorithm to determine the patient's drug use. </a:t>
            </a:r>
          </a:p>
          <a:p>
            <a:pPr marL="0" indent="0">
              <a:buNone/>
            </a:pPr>
            <a:r>
              <a:rPr lang="en-US" dirty="0"/>
              <a:t>- Step 2 : </a:t>
            </a:r>
            <a:r>
              <a:rPr lang="en-US" dirty="0" smtClean="0"/>
              <a:t>Login to </a:t>
            </a:r>
            <a:r>
              <a:rPr lang="en-US" dirty="0"/>
              <a:t>access the patient's application and check the patient's history.</a:t>
            </a:r>
          </a:p>
          <a:p>
            <a:endParaRPr lang="en-US" dirty="0"/>
          </a:p>
        </p:txBody>
      </p:sp>
    </p:spTree>
    <p:extLst>
      <p:ext uri="{BB962C8B-B14F-4D97-AF65-F5344CB8AC3E}">
        <p14:creationId xmlns:p14="http://schemas.microsoft.com/office/powerpoint/2010/main" val="4285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2: Patient Side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Step 1: Save your health </a:t>
            </a:r>
            <a:r>
              <a:rPr lang="en-US" dirty="0" smtClean="0"/>
              <a:t>information. The </a:t>
            </a:r>
            <a:r>
              <a:rPr lang="en-US" dirty="0"/>
              <a:t>system will create Calendar and Timeline.</a:t>
            </a:r>
          </a:p>
          <a:p>
            <a:pPr marL="0" indent="0">
              <a:buNone/>
            </a:pPr>
            <a:r>
              <a:rPr lang="en-US" dirty="0"/>
              <a:t>- Step 2: Send the required drug information with OCR Image Recognition.	</a:t>
            </a:r>
          </a:p>
          <a:p>
            <a:pPr marL="0" indent="0">
              <a:buNone/>
            </a:pPr>
            <a:r>
              <a:rPr lang="en-US" dirty="0" smtClean="0"/>
              <a:t>- </a:t>
            </a:r>
            <a:r>
              <a:rPr lang="en-US" dirty="0"/>
              <a:t>Step 3: </a:t>
            </a:r>
          </a:p>
          <a:p>
            <a:r>
              <a:rPr lang="en-US" dirty="0"/>
              <a:t>3.1 Check health information according to checklist for regular people.</a:t>
            </a:r>
          </a:p>
          <a:p>
            <a:r>
              <a:rPr lang="en-US" dirty="0"/>
              <a:t>3.2 Record health information by voice. For the disabled (Speech Recognition).	</a:t>
            </a:r>
          </a:p>
          <a:p>
            <a:pPr marL="0" indent="0">
              <a:buNone/>
            </a:pPr>
            <a:r>
              <a:rPr lang="en-US" dirty="0"/>
              <a:t>- Step 4: Send Notification, Email and Data from Submit System (Firebase Notification). </a:t>
            </a:r>
          </a:p>
          <a:p>
            <a:endParaRPr lang="en-US" dirty="0"/>
          </a:p>
        </p:txBody>
      </p:sp>
    </p:spTree>
    <p:extLst>
      <p:ext uri="{BB962C8B-B14F-4D97-AF65-F5344CB8AC3E}">
        <p14:creationId xmlns:p14="http://schemas.microsoft.com/office/powerpoint/2010/main" val="419741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3: Hospital Side (Ending Process of </a:t>
            </a:r>
            <a:r>
              <a:rPr lang="en-US" dirty="0" err="1"/>
              <a:t>EyeCare</a:t>
            </a:r>
            <a:r>
              <a:rPr lang="en-US" dirty="0"/>
              <a:t> Application)</a:t>
            </a:r>
          </a:p>
        </p:txBody>
      </p:sp>
      <p:sp>
        <p:nvSpPr>
          <p:cNvPr id="3" name="Content Placeholder 2"/>
          <p:cNvSpPr>
            <a:spLocks noGrp="1"/>
          </p:cNvSpPr>
          <p:nvPr>
            <p:ph idx="1"/>
          </p:nvPr>
        </p:nvSpPr>
        <p:spPr/>
        <p:txBody>
          <a:bodyPr>
            <a:normAutofit/>
          </a:bodyPr>
          <a:lstStyle/>
          <a:p>
            <a:r>
              <a:rPr lang="en-US" dirty="0" smtClean="0"/>
              <a:t>Doctors </a:t>
            </a:r>
            <a:r>
              <a:rPr lang="en-US" dirty="0"/>
              <a:t>Get Notification, Notification and Information System (Firebase Notification).</a:t>
            </a:r>
          </a:p>
          <a:p>
            <a:pPr marL="0" indent="0">
              <a:buNone/>
            </a:pPr>
            <a:r>
              <a:rPr lang="en-US" dirty="0"/>
              <a:t>- Step 3: Printing data according to the Notification received from the patient.</a:t>
            </a:r>
          </a:p>
          <a:p>
            <a:pPr marL="0" indent="0">
              <a:buNone/>
            </a:pPr>
            <a:r>
              <a:rPr lang="en-US" dirty="0"/>
              <a:t>- Step 4: Order prescription drugs and check Barcode.</a:t>
            </a:r>
          </a:p>
        </p:txBody>
      </p:sp>
    </p:spTree>
    <p:extLst>
      <p:ext uri="{BB962C8B-B14F-4D97-AF65-F5344CB8AC3E}">
        <p14:creationId xmlns:p14="http://schemas.microsoft.com/office/powerpoint/2010/main" val="4332604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571</TotalTime>
  <Words>1010</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Cordia New</vt:lpstr>
      <vt:lpstr>Gill Sans MT</vt:lpstr>
      <vt:lpstr>Impact</vt:lpstr>
      <vt:lpstr>Badge</vt:lpstr>
      <vt:lpstr>POCKET EYEcare  Smart Small Application FOR THE DRUG STORE </vt:lpstr>
      <vt:lpstr>Summarize your product offer</vt:lpstr>
      <vt:lpstr>Summarize your product offer</vt:lpstr>
      <vt:lpstr>Describe the problem your product is solving (facts please, no marketing-speAk)  </vt:lpstr>
      <vt:lpstr>Describe your solution</vt:lpstr>
      <vt:lpstr>Describe your solution  </vt:lpstr>
      <vt:lpstr>Process 1: Login System Patient side (Beginning Process of Using EyeCare Application)  </vt:lpstr>
      <vt:lpstr>Process 2: Patient Side  </vt:lpstr>
      <vt:lpstr>Process 3: Hospital Side (Ending Process of EyeCare Application)</vt:lpstr>
      <vt:lpstr>How is your solution different to an existing one </vt:lpstr>
      <vt:lpstr>How are you planning to make money? Who is your customer?</vt:lpstr>
      <vt:lpstr>Discuss Impact of Solution on Community/ Competitive Solutions </vt:lpstr>
      <vt:lpstr>Discuss Business Viability of Application </vt:lpstr>
      <vt:lpstr>PowerPoint Presentation</vt:lpstr>
      <vt:lpstr>Forms for patients to fill in a separate disease and other diseases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Eyecare Application</dc:title>
  <dc:creator>suttipong kullawattana</dc:creator>
  <cp:lastModifiedBy>TOPPEE</cp:lastModifiedBy>
  <cp:revision>83</cp:revision>
  <dcterms:created xsi:type="dcterms:W3CDTF">2017-02-26T08:46:06Z</dcterms:created>
  <dcterms:modified xsi:type="dcterms:W3CDTF">2017-05-15T03:10:55Z</dcterms:modified>
</cp:coreProperties>
</file>