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Success Rate by Region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Success Rate by Weapon Type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Success Rate by Target Type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Success Rate by Name of Group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Success Rate by Country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Success Rate by Type of Attack</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3108cafa-5fb6-425e-b91c-2e6883018f55?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d0f11e70f6994521" /><Relationship Type="http://schemas.openxmlformats.org/officeDocument/2006/relationships/slideLayout" Target="/ppt/slideLayouts/slideLayout8.xml" Id="R981b23eef7bb482e" /><Relationship Type="http://schemas.openxmlformats.org/officeDocument/2006/relationships/hyperlink" Target="https://app.powerbi.com/groups/me/reports/3108cafa-5fb6-425e-b91c-2e6883018f55/?pbi_source=PowerPoint" TargetMode="External" Id="RelId0" /><Relationship Type="http://schemas.openxmlformats.org/officeDocument/2006/relationships/image" Target="/ppt/media/image4.png" Id="imgId21254387"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Global Terrorism Dataset</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12/27/2024 9:58:16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5/24/2024 2:49:50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card ,Success Rate by Region ,Success Rate by Weapon Type ,Success Rate by Target Type ,card ,areaChart ,slicer ,Success Rate by Name of Group ,slicer ,Success Rate by Country ,Success Rate by Type of Attack.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125438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Global Terrorism Report</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