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strument Sans Medium"/>
      <p:regular r:id="rId15"/>
    </p:embeddedFont>
    <p:embeddedFont>
      <p:font typeface="Instrument Sans Medium"/>
      <p:regular r:id="rId16"/>
    </p:embeddedFont>
    <p:embeddedFont>
      <p:font typeface="Inter"/>
      <p:regular r:id="rId17"/>
    </p:embeddedFont>
    <p:embeddedFont>
      <p:font typeface="Inter"/>
      <p:regular r:id="rId18"/>
    </p:embeddedFont>
    <p:embeddedFont>
      <p:font typeface="Inter"/>
      <p:regular r:id="rId19"/>
    </p:embeddedFont>
    <p:embeddedFont>
      <p:font typeface="Inter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8356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AI-Powered Resume Screening &amp; Employee Engagement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50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Presenting our HR-Tech Innovation Challenge project focused on AI-driven HR solutions. Our goal is to improve hiring and engagement.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310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96598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973604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949077"/>
            <a:ext cx="264842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KULLAYI REDDY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Objective: Automate Key HR Processes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Resume Screening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selection for software engineer roles with AI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Sentiment Analysis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employee feedback to boost morale and engagement.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Efficiency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time and gain actionable HR insights rapidly.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8222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AI-Powered Resume Screening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Transformer-based models (e.g., BERT)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Trained on 1,000+ resumes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Achieves 90% precision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Identifies top candidates quickly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screening time by 75%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faster, smarter hiring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Employee Sentiment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Surveys, performance reviews, employee emails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Technology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Azure Cognitive Services or Google Cloud NLP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Outcomes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sentiment dashboards to flag at-risk teams early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9782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Technical Architecture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Ingestion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Data Lake Storage / Google Cloud Storage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Deployment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AI Studio / Google AI Platform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with existing HR systems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to support 10,000+ employees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0748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Impact &amp;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Current Benefits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Faster, more accurate hiring processes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employee engagement and happiness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Future Plans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AI tools to other roles and departments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predictive analytics for retention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Commit to continual HR-Tech innovation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2025-05-17T19:35:37Z</dcterms:created>
  <dcterms:modified xsi:type="dcterms:W3CDTF">2025-05-17T19:35:37Z</dcterms:modified>
</cp:coreProperties>
</file>