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CA6733-56B6-232B-CE9F-7C641B45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E152AF8-0DAF-D08B-B437-F04CAF20C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139977-048D-FAEC-440A-F73CA4D3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E9332F8-BA9F-B158-625B-8BE732B6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5C65E60-06F6-4A8F-18E5-0FFAF890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F41B05-2070-BA9E-CBE0-E8858F56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4DF1472-A132-33E3-74A5-12D265FA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00D19F6-FC70-A27B-96DF-32FE0A33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E4C33D-5BAE-3779-5130-C29DA7C6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1524A9-CAC7-F9E6-AE66-4AC603F6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084B0F4-DF6C-0243-11C1-DD4B99A6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F5FFBB7-7F26-97FB-FB5A-CDF3C53E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B704B6-4C8A-0D9F-8EB4-94745B9C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6AEC38-8C19-1658-6CC0-2ACDC965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536C7FF-FFDE-E7C0-49F4-7260BEA8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DA1D07-A8B0-BC90-047D-E883AC53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30DAA6-1BCC-911A-9E6F-AD50661C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973796D-06FB-CD03-1B8B-BA5BB4C0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BB3127F-B793-5484-0CC3-62C6A27C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2806F06-ED11-6AFE-C6AD-EF6D619E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C7FC5D0-AC84-CB22-7007-925C4968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21DA5D0-F0B2-F98B-44E4-E33E3A65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F26390A-77AB-935F-ED4B-792040CA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4D05309-4C53-3E46-FEDB-53D0F03E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613A2AE-1D93-671F-EA26-0B8A2D32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0CDC27-5CE8-27A7-7AA2-6E96C249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58E57A8-C8E6-737B-5FE5-07BA1AA4A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460C224-C8ED-5742-D4AF-223A30BE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3381970-EC71-107E-7B3A-BBBBD975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F9D1CB4-B1F5-C3A4-CA66-70BD0F4C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3D3400E-CC05-2E32-3D25-EF53EF65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B663E1-1428-EEA4-F66B-1DF6DC4F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E57D731-C765-7129-0AF0-4F6253F9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9E08B1E-FCBE-B26E-9269-A063371FC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A86BE22-41E4-D546-003B-623CB40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4039E52-E504-C322-FCCB-7E45AD2D9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EB71236-8EFE-F30C-BD90-4C21BA43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FA0CEFA-0FB4-F00B-8CE0-8F0DC46F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96C60B6-0081-A212-B48B-45D38CEB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5D70D9-B927-6205-8E88-65DA30DD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78C2DB3-8FA1-9A58-8471-1E741AE3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2675215-C474-979F-0266-6D1EF12A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0624133-F191-EB7C-9F5C-AAD0BAD3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D295D1A-A79C-FCC5-FC12-977DF194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22968E4-0E9C-86EB-3A7F-B61D009F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542F304-584A-9327-1D52-731BD513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93584C-5878-A2DB-80CE-F28AFE90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0D26BBD-7152-6529-B2F7-D8BBD593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DF2634D-8C48-2EDE-35B9-9DE628BA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2F5EAB0-0094-EF68-8702-17BE68F3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827BF52-FC8C-DB29-57D7-D3FC2CAA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6DF0670-3FEF-7B36-9BBD-CB3FD6E1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EB72DCE-3A60-5431-D645-36ADB990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D0F9281-5455-C264-DE4A-F79EE0E05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E062B29-61F3-AF39-44BD-88A117C2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4A54FBE-63F8-7469-D657-62D1FABD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88445E-8493-70E8-97B5-1D8CA8BA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E8496F7-C44E-3FB0-564E-21756BD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4DF0C98-8A67-D8BE-6C84-4F126F60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C3FB758-2AE2-209A-141F-41DA6727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AD67828-D1E5-B0E4-A355-D94118FB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87EA-1474-48C0-9C59-9E181543E78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4D6D14F-0F07-21D2-E355-76758C99B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F78788-9650-5063-0F1E-98C9D72C2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624A-180A-4B0E-A46E-647E9E60F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67BEF5E-CB3D-DBC2-EA81-2E43306F9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Evaluation of </a:t>
            </a:r>
            <a:r>
              <a:rPr lang="fi-FI" dirty="0" err="1"/>
              <a:t>Linear</a:t>
            </a:r>
            <a:r>
              <a:rPr lang="fi-FI" dirty="0"/>
              <a:t> Kalman</a:t>
            </a:r>
            <a:endParaRPr lang="en-US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756891EF-9279-15ED-24F3-8BA4E48E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87" y="461742"/>
            <a:ext cx="2933700" cy="219075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53D1852A-7F48-325F-F7AA-77274C9D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95" y="3538537"/>
            <a:ext cx="4191410" cy="318143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736833F5-159F-323D-C41B-83C724C7E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84" y="5577521"/>
            <a:ext cx="3171825" cy="847725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C2B53BED-FC9F-F997-0A4B-0E3712308392}"/>
              </a:ext>
            </a:extLst>
          </p:cNvPr>
          <p:cNvSpPr txBox="1"/>
          <p:nvPr/>
        </p:nvSpPr>
        <p:spPr>
          <a:xfrm>
            <a:off x="191584" y="4377192"/>
            <a:ext cx="377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Remember</a:t>
            </a:r>
            <a:r>
              <a:rPr lang="fi-FI" dirty="0"/>
              <a:t>: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RF radar</a:t>
            </a:r>
          </a:p>
          <a:p>
            <a:r>
              <a:rPr lang="fi-FI" dirty="0" err="1"/>
              <a:t>Maximums</a:t>
            </a:r>
            <a:r>
              <a:rPr lang="fi-FI" dirty="0"/>
              <a:t>. </a:t>
            </a:r>
            <a:r>
              <a:rPr lang="fi-FI" dirty="0" err="1"/>
              <a:t>They</a:t>
            </a:r>
            <a:r>
              <a:rPr lang="fi-FI" dirty="0"/>
              <a:t> WERE</a:t>
            </a:r>
          </a:p>
          <a:p>
            <a:r>
              <a:rPr lang="fi-FI" dirty="0" err="1"/>
              <a:t>Broken</a:t>
            </a:r>
            <a:r>
              <a:rPr lang="fi-FI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testing</a:t>
            </a:r>
            <a:r>
              <a:rPr lang="fi-FI" dirty="0"/>
              <a:t> to </a:t>
            </a:r>
            <a:r>
              <a:rPr lang="fi-FI" dirty="0" err="1"/>
              <a:t>see</a:t>
            </a:r>
            <a:endParaRPr lang="fi-FI" dirty="0"/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happens</a:t>
            </a:r>
            <a:endParaRPr lang="en-US" dirty="0"/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C5F852E1-90AE-98FF-A605-7BC792DD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179" y="980054"/>
            <a:ext cx="4924425" cy="628650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7B34F07A-7E28-F63F-7E29-A73A5E56F743}"/>
              </a:ext>
            </a:extLst>
          </p:cNvPr>
          <p:cNvSpPr txBox="1"/>
          <p:nvPr/>
        </p:nvSpPr>
        <p:spPr>
          <a:xfrm>
            <a:off x="6213695" y="70468"/>
            <a:ext cx="37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Gate</a:t>
            </a:r>
            <a:endParaRPr lang="en-US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69EEC72C-8F51-E1C0-CED6-0C618693E11E}"/>
              </a:ext>
            </a:extLst>
          </p:cNvPr>
          <p:cNvSpPr txBox="1"/>
          <p:nvPr/>
        </p:nvSpPr>
        <p:spPr>
          <a:xfrm>
            <a:off x="6304057" y="610722"/>
            <a:ext cx="377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Point </a:t>
            </a:r>
            <a:r>
              <a:rPr lang="fi-FI" dirty="0" err="1"/>
              <a:t>pick</a:t>
            </a:r>
            <a:endParaRPr lang="en-US" dirty="0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253E39FF-D664-9F66-8121-A44E99BD131B}"/>
              </a:ext>
            </a:extLst>
          </p:cNvPr>
          <p:cNvSpPr txBox="1"/>
          <p:nvPr/>
        </p:nvSpPr>
        <p:spPr>
          <a:xfrm>
            <a:off x="2601158" y="1746017"/>
            <a:ext cx="595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Measurements</a:t>
            </a:r>
            <a:r>
              <a:rPr lang="fi-FI" dirty="0"/>
              <a:t> made inside long </a:t>
            </a:r>
            <a:r>
              <a:rPr lang="fi-FI" dirty="0" err="1"/>
              <a:t>corridor</a:t>
            </a:r>
            <a:r>
              <a:rPr lang="fi-FI" dirty="0"/>
              <a:t>.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echos</a:t>
            </a:r>
            <a:r>
              <a:rPr lang="fi-FI" dirty="0"/>
              <a:t>.</a:t>
            </a:r>
          </a:p>
          <a:p>
            <a:r>
              <a:rPr lang="fi-FI" dirty="0" err="1"/>
              <a:t>Tried</a:t>
            </a:r>
            <a:r>
              <a:rPr lang="fi-FI" dirty="0"/>
              <a:t> </a:t>
            </a:r>
            <a:r>
              <a:rPr lang="fi-FI" dirty="0" err="1"/>
              <a:t>fast</a:t>
            </a:r>
            <a:r>
              <a:rPr lang="fi-FI" dirty="0"/>
              <a:t> </a:t>
            </a:r>
            <a:r>
              <a:rPr lang="fi-FI" dirty="0" err="1"/>
              <a:t>movements</a:t>
            </a:r>
            <a:r>
              <a:rPr lang="fi-FI" dirty="0"/>
              <a:t> and </a:t>
            </a:r>
            <a:r>
              <a:rPr lang="fi-FI" dirty="0" err="1"/>
              <a:t>going</a:t>
            </a:r>
            <a:r>
              <a:rPr lang="fi-FI" dirty="0"/>
              <a:t> </a:t>
            </a:r>
            <a:r>
              <a:rPr lang="fi-FI" dirty="0" err="1"/>
              <a:t>far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picked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en-US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417B3A1-C202-43C6-C591-B83E68848E9A}"/>
              </a:ext>
            </a:extLst>
          </p:cNvPr>
          <p:cNvSpPr txBox="1"/>
          <p:nvPr/>
        </p:nvSpPr>
        <p:spPr>
          <a:xfrm>
            <a:off x="0" y="0"/>
            <a:ext cx="17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On Laptop ~3FPS</a:t>
            </a:r>
          </a:p>
        </p:txBody>
      </p:sp>
    </p:spTree>
    <p:extLst>
      <p:ext uri="{BB962C8B-B14F-4D97-AF65-F5344CB8AC3E}">
        <p14:creationId xmlns:p14="http://schemas.microsoft.com/office/powerpoint/2010/main" val="195571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Kalman_results8.npy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3F8BE6D6-80E9-3A3E-B404-D8666B7F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6332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090375C7-CB88-2626-6F56-F8BA0771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480" y="3548926"/>
            <a:ext cx="12192000" cy="37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Kalman_results9.npy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60A685F3-4342-4C64-4D49-ACF68F09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04716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E6455978-4B15-798F-5653-6FAC8B1B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6233"/>
            <a:ext cx="12192000" cy="38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Kalman_results10.npy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95C09E22-6D97-03BE-D7C2-67BC73A0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0880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8BCA3CA0-D000-F49F-391E-BA886A5C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06" y="3517579"/>
            <a:ext cx="12192000" cy="38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8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Kalman_results11.npy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20E3650B-DA03-76DD-E8FF-52AF2144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83724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A09DD281-A398-7BBB-770C-8457CAE0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" y="3551448"/>
            <a:ext cx="12192000" cy="38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Kalman_results12.npy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E50427AB-2905-D2EC-D7DF-C8B6806B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65131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6FF2EBC2-249E-AB01-4D1D-3E3D8548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" y="3465212"/>
            <a:ext cx="12192000" cy="37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>
            <a:extLst>
              <a:ext uri="{FF2B5EF4-FFF2-40B4-BE49-F238E27FC236}">
                <a16:creationId xmlns:a16="http://schemas.microsoft.com/office/drawing/2014/main" id="{E1F1872E-D811-8044-489D-C6E369B2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5463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6D2F38AF-1CEF-36CA-5930-BA6D776F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9964"/>
            <a:ext cx="12192000" cy="3777097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Kalman_results.npy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Kalman_results1.npy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AFD6953A-34EE-1D28-0DF7-F2A40DEC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6908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2B3D459E-2E73-7A19-5CAD-9C01EE63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7683"/>
            <a:ext cx="12192000" cy="37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Kalman_results2.npy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00063EBB-C1AA-E125-AACE-EC23FBF0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2619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F7F70905-AA87-CA03-6EFE-8EA5C05D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" y="3581886"/>
            <a:ext cx="12192000" cy="36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1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Kalman_results3.npy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BA6DA91D-29AB-C4DD-7EB9-6F5F5A25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16142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49674E86-19DA-6A34-D5A2-17D7FAC2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426" y="3488024"/>
            <a:ext cx="12192000" cy="36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Kalman_results4.npy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F6618F5C-B396-0EBE-A87A-E9F57BCD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44265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C6FBD70B-39EC-7571-8FCA-A683C376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7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Kalman_results5.npy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6DB5911A-9B94-67BC-70B6-FC98F47F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4930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5F4ABB86-61EE-A741-3404-CEC0DAA7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" y="3539577"/>
            <a:ext cx="12192000" cy="37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Kalman_results6.npy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08D68C77-9AC2-4F45-872A-8028CE5E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72714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73608E57-7187-D49D-0422-CDB1C4F7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212" y="3517968"/>
            <a:ext cx="12192000" cy="37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6AF8707E-6290-2CFA-7E60-C668E8CCB38A}"/>
              </a:ext>
            </a:extLst>
          </p:cNvPr>
          <p:cNvSpPr txBox="1"/>
          <p:nvPr/>
        </p:nvSpPr>
        <p:spPr>
          <a:xfrm>
            <a:off x="-2024913" y="212019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Kalman_results7.npy</a:t>
            </a:r>
            <a:endParaRPr lang="en-US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F51EE3EE-6B31-BC45-6981-833C9617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79605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CB3FDA0B-E4E3-763B-1BBE-BF844E29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234" y="3535375"/>
            <a:ext cx="12192000" cy="37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</Words>
  <Application>Microsoft Office PowerPoint</Application>
  <PresentationFormat>Laajakuva</PresentationFormat>
  <Paragraphs>23</Paragraphs>
  <Slides>14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Office-teema</vt:lpstr>
      <vt:lpstr>Evaluation of Linear Kalman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Linear Kalman</dc:title>
  <dc:creator>Kalle Paasio</dc:creator>
  <cp:lastModifiedBy>Kalle Paasio</cp:lastModifiedBy>
  <cp:revision>11</cp:revision>
  <dcterms:created xsi:type="dcterms:W3CDTF">2023-08-04T06:40:57Z</dcterms:created>
  <dcterms:modified xsi:type="dcterms:W3CDTF">2023-08-04T10:56:49Z</dcterms:modified>
</cp:coreProperties>
</file>