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A09B17-CFCC-6DA8-1EF4-C58290E1E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7ADB308-58A0-2213-CE29-D2ED518F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BB4146-231C-1711-C557-69C8AED1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DE7552-26B0-D736-2714-75314000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DE6821-2005-785D-B0CE-B4CF6858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26227A-1AD0-2C56-49BA-DF6B04F8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4A8EBE4-9B5F-2018-3DBC-30620A54C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B9F45B0-A4E2-15A6-7E68-83271E9A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52E30E4-E4F0-8A75-651E-B1A6201D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B2A30D0-5111-43B7-8D18-0F5E8536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D74186B-BBD2-3B86-087B-45A9DCE78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BE04EB7-B6E2-9606-3285-2F4F6D9C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81B6D5-00C8-E473-7E02-0FF1D9D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7D6986-6601-0BEE-B6C3-40F5EF63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6777069-D836-9379-5DFD-2C5B4B2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7A78A1-0B2D-9987-DE39-30136AC4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15429A-6BB8-C4AC-1D25-F7D599F6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A045E57-25E5-9ADB-4B4D-F28912BC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0C33BB-D7F3-7396-F570-DECB0FC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B927943-EFC4-F7AC-EAFD-8F414577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FB0B82-9ED3-33EE-814D-124565B5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40AAF78-B024-A146-C926-D31985CA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7600E7-E5D4-ACFC-034D-773B3DFB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144BB11-E22F-ACED-13B5-B5C5449D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9262F75-A6A3-8BB3-607D-F18DBFF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AB40D1-B4DC-2590-4176-688B346E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9FB4657-A9D3-485A-CFF6-39031E5F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68A953D-C56F-0BDE-6BA3-34ED3EDC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56BB11A-0316-2C44-5D9A-38E68E88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B9EF4E7-AD81-9401-22E5-07E80263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1412E65-FE55-9F8A-11F9-2D9EF755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BA0ADC-AABE-C080-12FA-0B98176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20D2DA2-A57C-0950-F5E3-F417016C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E3F2DF7-FBA6-38E2-A727-AB293D84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7010D0F-D528-AF43-9588-65F821ED4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2F119504-2F3C-7C6B-6B21-26A83E5C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5BA6F53-763C-A227-FFE1-6CC77846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9583135-9F7C-3DB9-46E1-DD39DA22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59440BD-1B26-96BD-E0A7-919C5309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29D3AF9-F758-2BB4-A238-499D952A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8560A23-D959-5D76-23B8-D2BBA82C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4503874-DE92-985A-46FD-0C717829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973F063-F48E-1FFB-2867-94A168E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48E1505-AEAA-ABD9-EF81-2B9FFB18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75728B5-8FB8-5C09-932F-5B65724B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4A9AE9-B3E2-4A16-D094-F6956EDC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440E3D-58EA-FA64-859E-1D7DAA8C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97B0F1-E967-B7B0-B151-170024EB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8DC32D4-4AD8-CCB0-709A-3F23461F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DC2BFFD-B434-5EF5-ACB7-9230C5E7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9CBF16F-1995-44D5-B9D4-198E490E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1EADFAA-F9EC-DB49-22F8-D73D2914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070A21-35C4-D9F3-16D9-48D069E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5DFB896-A20A-7709-4A0D-D2672ADE9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9CDA877-86E8-4A6A-B7F5-260F167C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A738921-FF0D-1368-EE3E-3155A4A3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528C5DD-AEF8-A3A1-2DDB-5F04834E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34531D9-0F73-8A2D-234C-A28122D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C2F4BDB-3468-68C1-8AAF-F1FEDEA0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E76A894-D7DA-C477-332A-C9666800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0D062DC-49A2-5C55-8831-AEDB03CA3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725D-3ECA-422D-ACF0-0FF54F84D9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5F22072-5956-36A9-13B6-30441CFE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6C9B2E1-242D-44B0-ECDB-6BA05F4E6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7FE4-FDF0-4ADA-8D8B-4B1F49AD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8806DD-CBC8-5DE7-D5AF-AC1D7D61D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Implemented</a:t>
            </a:r>
            <a:r>
              <a:rPr lang="fi-FI" dirty="0"/>
              <a:t> </a:t>
            </a:r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point</a:t>
            </a:r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C4D3CAF-D0B1-3C61-5C28-B5F25B4D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06022"/>
            <a:ext cx="5000625" cy="17145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3570D034-0D40-7911-25EE-08957B511822}"/>
              </a:ext>
            </a:extLst>
          </p:cNvPr>
          <p:cNvSpPr txBox="1"/>
          <p:nvPr/>
        </p:nvSpPr>
        <p:spPr>
          <a:xfrm>
            <a:off x="2175029" y="4927107"/>
            <a:ext cx="770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No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gating</a:t>
            </a:r>
            <a:endParaRPr lang="fi-FI" dirty="0"/>
          </a:p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some </a:t>
            </a:r>
            <a:r>
              <a:rPr lang="fi-FI" dirty="0" err="1"/>
              <a:t>percentile</a:t>
            </a:r>
            <a:r>
              <a:rPr lang="fi-FI" dirty="0"/>
              <a:t>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minimum</a:t>
            </a:r>
            <a:r>
              <a:rPr lang="fi-FI" dirty="0"/>
              <a:t>? </a:t>
            </a:r>
          </a:p>
          <a:p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extend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</a:t>
            </a:r>
            <a:r>
              <a:rPr lang="fi-FI" dirty="0" err="1"/>
              <a:t>picking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dimension in addition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strictly</a:t>
            </a:r>
            <a:r>
              <a:rPr lang="fi-FI" dirty="0"/>
              <a:t> ”</a:t>
            </a:r>
            <a:r>
              <a:rPr lang="fi-FI" dirty="0" err="1"/>
              <a:t>vertical</a:t>
            </a:r>
            <a:r>
              <a:rPr lang="fi-FI" dirty="0"/>
              <a:t>” </a:t>
            </a:r>
            <a:r>
              <a:rPr lang="fi-FI" dirty="0" err="1"/>
              <a:t>point</a:t>
            </a:r>
            <a:r>
              <a:rPr lang="fi-FI" dirty="0"/>
              <a:t> </a:t>
            </a:r>
            <a:r>
              <a:rPr lang="fi-FI" dirty="0" err="1"/>
              <a:t>picking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delta-</a:t>
            </a:r>
            <a:r>
              <a:rPr lang="fi-FI" dirty="0" err="1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1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../measurements/kalman_results_gpukone1.npy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6E2B9F39-D925-A674-E16A-FE7D6413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../measurements/kalman_results_gpukone2.npy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68C3B8B-88F6-A1E2-D03B-763A7CA3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4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../measurements/kalman_results_gpukone3.npy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0766151-F601-A4C5-DBC9-B1BA4E1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../measurements/kalman_results_gpukone4.npy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72F514E8-48BA-44CB-36F5-DB0F9477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78"/>
            <a:ext cx="12192000" cy="56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../measurements/kalman_results_gpukone5.npy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A6F9F75D-F413-39EB-0936-EE532E93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5794135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F2A56211-0D90-C5C4-CE22-09B890D7249B}"/>
              </a:ext>
            </a:extLst>
          </p:cNvPr>
          <p:cNvSpPr txBox="1"/>
          <p:nvPr/>
        </p:nvSpPr>
        <p:spPr>
          <a:xfrm>
            <a:off x="6483659" y="5800749"/>
            <a:ext cx="5708341" cy="9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Dont</a:t>
            </a:r>
            <a:r>
              <a:rPr lang="fi-FI" dirty="0"/>
              <a:t> </a:t>
            </a:r>
            <a:r>
              <a:rPr lang="fi-FI" dirty="0" err="1"/>
              <a:t>worry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. My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exceeded</a:t>
            </a:r>
            <a:r>
              <a:rPr lang="fi-FI" dirty="0"/>
              <a:t> radar top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is </a:t>
            </a:r>
            <a:r>
              <a:rPr lang="fi-FI" dirty="0" err="1"/>
              <a:t>cut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. Kalman is </a:t>
            </a:r>
            <a:r>
              <a:rPr lang="fi-FI" dirty="0" err="1"/>
              <a:t>right</a:t>
            </a:r>
            <a:r>
              <a:rPr lang="fi-FI" dirty="0"/>
              <a:t> to </a:t>
            </a:r>
            <a:r>
              <a:rPr lang="fi-FI" dirty="0" err="1"/>
              <a:t>predict</a:t>
            </a:r>
            <a:r>
              <a:rPr lang="fi-FI" dirty="0"/>
              <a:t> </a:t>
            </a:r>
            <a:r>
              <a:rPr lang="fi-FI" dirty="0" err="1"/>
              <a:t>faster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measured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98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../measurements/kalman_results_gpukone6.npy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0420BE3D-D484-9978-DEEA-D051C86E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../measurements/kalman_results_gpukone7.npy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6951B06-193C-C851-5648-308B932E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7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../measurements/kalman_results_gpukone8.npy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3A78E1B4-F0BD-1BBD-6C64-6516ACCE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../measurements/kalman_results_gpukone9.npy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2FE03A1-1F33-EACC-B0FC-77C3146B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0326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C64E16D-0ABC-9B81-4BFF-53B6E51EBAF3}"/>
              </a:ext>
            </a:extLst>
          </p:cNvPr>
          <p:cNvSpPr txBox="1"/>
          <p:nvPr/>
        </p:nvSpPr>
        <p:spPr>
          <a:xfrm>
            <a:off x="230820" y="5694899"/>
            <a:ext cx="105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WHOA!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CLEARLY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length</a:t>
            </a:r>
            <a:r>
              <a:rPr lang="fi-FI" dirty="0"/>
              <a:t> </a:t>
            </a:r>
            <a:r>
              <a:rPr lang="fi-FI" dirty="0" err="1"/>
              <a:t>propagation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fi-FI" dirty="0"/>
          </a:p>
          <a:p>
            <a:r>
              <a:rPr lang="fi-FI" dirty="0" err="1"/>
              <a:t>This</a:t>
            </a:r>
            <a:r>
              <a:rPr lang="fi-FI" dirty="0"/>
              <a:t> data9 is </a:t>
            </a:r>
            <a:r>
              <a:rPr lang="fi-FI" dirty="0" err="1"/>
              <a:t>also</a:t>
            </a:r>
            <a:r>
              <a:rPr lang="fi-FI" dirty="0"/>
              <a:t> VERY </a:t>
            </a:r>
            <a:r>
              <a:rPr lang="fi-FI" dirty="0" err="1"/>
              <a:t>good</a:t>
            </a:r>
            <a:r>
              <a:rPr lang="fi-FI" dirty="0"/>
              <a:t> for </a:t>
            </a:r>
            <a:r>
              <a:rPr lang="fi-FI" dirty="0" err="1"/>
              <a:t>training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2656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../measurements/kalman_results_gpukone10.npy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0132E1DF-C6B7-C777-4E48-08793F9D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35376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0061E9EF-09FC-F197-E8A6-E29BAD72FB66}"/>
              </a:ext>
            </a:extLst>
          </p:cNvPr>
          <p:cNvSpPr txBox="1"/>
          <p:nvPr/>
        </p:nvSpPr>
        <p:spPr>
          <a:xfrm>
            <a:off x="230820" y="5694899"/>
            <a:ext cx="105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i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still</a:t>
            </a:r>
            <a:r>
              <a:rPr lang="fi-FI" dirty="0"/>
              <a:t> in </a:t>
            </a:r>
            <a:r>
              <a:rPr lang="fi-FI" dirty="0" err="1"/>
              <a:t>front</a:t>
            </a:r>
            <a:r>
              <a:rPr lang="fi-FI" dirty="0"/>
              <a:t> of  </a:t>
            </a:r>
            <a:r>
              <a:rPr lang="fi-FI" dirty="0" err="1"/>
              <a:t>the</a:t>
            </a:r>
            <a:r>
              <a:rPr lang="fi-FI" dirty="0"/>
              <a:t> radar, </a:t>
            </a:r>
            <a:r>
              <a:rPr lang="fi-FI" dirty="0" err="1"/>
              <a:t>moving</a:t>
            </a:r>
            <a:r>
              <a:rPr lang="fi-FI" dirty="0"/>
              <a:t> just </a:t>
            </a:r>
            <a:r>
              <a:rPr lang="fi-FI" dirty="0" err="1"/>
              <a:t>millimeters</a:t>
            </a:r>
            <a:r>
              <a:rPr lang="fi-FI" dirty="0"/>
              <a:t> to </a:t>
            </a:r>
            <a:r>
              <a:rPr lang="fi-FI" dirty="0" err="1"/>
              <a:t>trigger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radar into </a:t>
            </a:r>
            <a:r>
              <a:rPr lang="fi-FI" dirty="0" err="1"/>
              <a:t>measurement</a:t>
            </a:r>
            <a:r>
              <a:rPr lang="fi-FI" dirty="0"/>
              <a:t>.</a:t>
            </a:r>
          </a:p>
          <a:p>
            <a:r>
              <a:rPr lang="fi-FI" dirty="0"/>
              <a:t>My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5cm </a:t>
            </a:r>
            <a:r>
              <a:rPr lang="fi-FI" dirty="0" err="1"/>
              <a:t>max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predicts</a:t>
            </a:r>
            <a:r>
              <a:rPr lang="fi-FI" dirty="0"/>
              <a:t> 40cm </a:t>
            </a:r>
            <a:r>
              <a:rPr lang="fi-FI" dirty="0" err="1"/>
              <a:t>confidence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76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A97901-6358-8602-24AD-45C3B756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much</a:t>
            </a:r>
            <a:endParaRPr lang="en-US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B30B2550-C53A-6407-0DE3-16C9E2B5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09" y="1253331"/>
            <a:ext cx="8892663" cy="435133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D9A06307-F87F-5371-8898-F68F7FCEA2DE}"/>
              </a:ext>
            </a:extLst>
          </p:cNvPr>
          <p:cNvSpPr txBox="1"/>
          <p:nvPr/>
        </p:nvSpPr>
        <p:spPr>
          <a:xfrm>
            <a:off x="765110" y="2192694"/>
            <a:ext cx="1726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Even </a:t>
            </a:r>
            <a:r>
              <a:rPr lang="fi-FI" dirty="0" err="1"/>
              <a:t>if</a:t>
            </a:r>
            <a:r>
              <a:rPr lang="fi-FI" dirty="0"/>
              <a:t> ALL</a:t>
            </a:r>
          </a:p>
          <a:p>
            <a:r>
              <a:rPr lang="fi-FI" dirty="0" err="1"/>
              <a:t>else</a:t>
            </a:r>
            <a:r>
              <a:rPr lang="fi-FI" dirty="0"/>
              <a:t> is </a:t>
            </a:r>
            <a:r>
              <a:rPr lang="fi-FI" dirty="0" err="1"/>
              <a:t>fine</a:t>
            </a:r>
            <a:r>
              <a:rPr lang="fi-FI" dirty="0"/>
              <a:t>, a single </a:t>
            </a:r>
            <a:r>
              <a:rPr lang="fi-FI" dirty="0" err="1"/>
              <a:t>rogue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flip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../measurements/kalman_results_gpukone11.npy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146015BE-10EA-130E-A7ED-C8B22D13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76743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ABB924D9-1381-A86D-A8B1-9918608EEAE0}"/>
              </a:ext>
            </a:extLst>
          </p:cNvPr>
          <p:cNvSpPr txBox="1"/>
          <p:nvPr/>
        </p:nvSpPr>
        <p:spPr>
          <a:xfrm>
            <a:off x="230820" y="5694899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Another</a:t>
            </a:r>
            <a:r>
              <a:rPr lang="fi-FI" dirty="0"/>
              <a:t> ”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moving</a:t>
            </a:r>
            <a:r>
              <a:rPr lang="fi-FI" dirty="0"/>
              <a:t>” </a:t>
            </a:r>
            <a:r>
              <a:rPr lang="fi-FI" dirty="0" err="1"/>
              <a:t>test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975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../measurements/kalman_results_gpukone12.npy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17A7B689-37F2-A72B-8815-D8FD1FBF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1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DD231326-1FFE-52DA-BFBF-04EC843E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6B2BF189-5B7D-A645-AEAE-0ACA07B90460}"/>
              </a:ext>
            </a:extLst>
          </p:cNvPr>
          <p:cNvSpPr txBox="1"/>
          <p:nvPr/>
        </p:nvSpPr>
        <p:spPr>
          <a:xfrm>
            <a:off x="150731" y="100502"/>
            <a:ext cx="105910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Ok.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learned</a:t>
            </a:r>
            <a:r>
              <a:rPr lang="fi-FI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theres</a:t>
            </a:r>
            <a:r>
              <a:rPr lang="fi-FI" dirty="0"/>
              <a:t> just </a:t>
            </a:r>
            <a:r>
              <a:rPr lang="fi-FI" dirty="0" err="1"/>
              <a:t>not</a:t>
            </a:r>
            <a:r>
              <a:rPr lang="fi-FI" dirty="0"/>
              <a:t> a single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Combined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in </a:t>
            </a:r>
            <a:r>
              <a:rPr lang="fi-FI" dirty="0" err="1"/>
              <a:t>place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huge</a:t>
            </a:r>
            <a:r>
              <a:rPr lang="fi-FI" dirty="0"/>
              <a:t> </a:t>
            </a:r>
            <a:r>
              <a:rPr lang="fi-FI" dirty="0" err="1"/>
              <a:t>spike</a:t>
            </a:r>
            <a:r>
              <a:rPr lang="fi-FI" dirty="0"/>
              <a:t>. </a:t>
            </a:r>
            <a:r>
              <a:rPr lang="fi-FI" dirty="0" err="1"/>
              <a:t>Recovery</a:t>
            </a:r>
            <a:r>
              <a:rPr lang="fi-FI" dirty="0"/>
              <a:t> is </a:t>
            </a:r>
            <a:r>
              <a:rPr lang="fi-FI" dirty="0" err="1"/>
              <a:t>fast</a:t>
            </a:r>
            <a:r>
              <a:rPr lang="fi-FI" dirty="0"/>
              <a:t>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trust</a:t>
            </a:r>
            <a:endParaRPr lang="fi-FI" dirty="0"/>
          </a:p>
          <a:p>
            <a:pPr lvl="1"/>
            <a:r>
              <a:rPr lang="fi-FI" dirty="0"/>
              <a:t>Place a </a:t>
            </a:r>
            <a:r>
              <a:rPr lang="fi-FI" dirty="0" err="1"/>
              <a:t>lot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measurements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put</a:t>
            </a:r>
            <a:r>
              <a:rPr lang="fi-FI" dirty="0"/>
              <a:t> it </a:t>
            </a:r>
            <a:r>
              <a:rPr lang="fi-FI" dirty="0" err="1"/>
              <a:t>back</a:t>
            </a:r>
            <a:r>
              <a:rPr lang="fi-FI" dirty="0"/>
              <a:t> into </a:t>
            </a:r>
            <a:r>
              <a:rPr lang="fi-FI" dirty="0" err="1"/>
              <a:t>place</a:t>
            </a:r>
            <a:r>
              <a:rPr lang="fi-FI" dirty="0"/>
              <a:t>. </a:t>
            </a:r>
            <a:r>
              <a:rPr lang="fi-FI" dirty="0" err="1"/>
              <a:t>However</a:t>
            </a:r>
            <a:r>
              <a:rPr lang="fi-FI" dirty="0"/>
              <a:t>, it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spikes</a:t>
            </a:r>
            <a:r>
              <a:rPr lang="fi-FI" dirty="0"/>
              <a:t> at all.</a:t>
            </a:r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In </a:t>
            </a:r>
            <a:r>
              <a:rPr lang="fi-FI" dirty="0" err="1"/>
              <a:t>visualization</a:t>
            </a:r>
            <a:r>
              <a:rPr lang="fi-FI" dirty="0"/>
              <a:t> and in general, </a:t>
            </a:r>
            <a:r>
              <a:rPr lang="fi-FI" dirty="0" err="1"/>
              <a:t>because</a:t>
            </a:r>
            <a:r>
              <a:rPr lang="fi-FI" dirty="0"/>
              <a:t> of </a:t>
            </a:r>
            <a:r>
              <a:rPr lang="fi-FI" dirty="0" err="1"/>
              <a:t>post</a:t>
            </a:r>
            <a:r>
              <a:rPr lang="fi-FI" dirty="0"/>
              <a:t> </a:t>
            </a:r>
            <a:r>
              <a:rPr lang="fi-FI" dirty="0" err="1"/>
              <a:t>calculations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kalman </a:t>
            </a:r>
            <a:r>
              <a:rPr lang="fi-FI" dirty="0" err="1"/>
              <a:t>results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 Depth </a:t>
            </a:r>
            <a:r>
              <a:rPr lang="fi-FI" dirty="0" err="1"/>
              <a:t>must</a:t>
            </a:r>
            <a:r>
              <a:rPr lang="fi-FI" dirty="0"/>
              <a:t> NOT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spikes</a:t>
            </a:r>
            <a:r>
              <a:rPr lang="fi-FI" dirty="0"/>
              <a:t>.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us to </a:t>
            </a:r>
            <a:r>
              <a:rPr lang="fi-FI" dirty="0" err="1"/>
              <a:t>cut</a:t>
            </a:r>
            <a:r>
              <a:rPr lang="fi-FI" dirty="0"/>
              <a:t> </a:t>
            </a:r>
            <a:r>
              <a:rPr lang="fi-FI" dirty="0" err="1"/>
              <a:t>ray</a:t>
            </a:r>
            <a:r>
              <a:rPr lang="fi-FI" dirty="0"/>
              <a:t> at </a:t>
            </a:r>
            <a:r>
              <a:rPr lang="fi-FI" dirty="0" err="1"/>
              <a:t>wrong</a:t>
            </a:r>
            <a:r>
              <a:rPr lang="fi-FI" dirty="0"/>
              <a:t> </a:t>
            </a:r>
            <a:r>
              <a:rPr lang="fi-FI" dirty="0" err="1"/>
              <a:t>place</a:t>
            </a:r>
            <a:r>
              <a:rPr lang="fi-FI" dirty="0"/>
              <a:t> and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calculate</a:t>
            </a:r>
            <a:endParaRPr lang="fi-FI" dirty="0"/>
          </a:p>
          <a:p>
            <a:pPr lvl="1"/>
            <a:r>
              <a:rPr lang="fi-FI" dirty="0" err="1"/>
              <a:t>Camera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EVERYTHING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wrong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spikes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dont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care</a:t>
            </a:r>
            <a:r>
              <a:rPr lang="fi-FI" dirty="0"/>
              <a:t>.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filtered</a:t>
            </a:r>
            <a:r>
              <a:rPr lang="fi-FI" dirty="0"/>
              <a:t>. And in </a:t>
            </a:r>
            <a:r>
              <a:rPr lang="fi-FI" dirty="0" err="1"/>
              <a:t>any</a:t>
            </a:r>
            <a:r>
              <a:rPr lang="fi-FI" dirty="0"/>
              <a:t> case </a:t>
            </a:r>
            <a:r>
              <a:rPr lang="fi-FI" dirty="0" err="1"/>
              <a:t>speed</a:t>
            </a:r>
            <a:r>
              <a:rPr lang="fi-FI" dirty="0"/>
              <a:t> is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faster</a:t>
            </a:r>
            <a:r>
              <a:rPr lang="fi-FI" dirty="0"/>
              <a:t> of a </a:t>
            </a:r>
            <a:r>
              <a:rPr lang="fi-FI" dirty="0" err="1"/>
              <a:t>variable</a:t>
            </a:r>
            <a:r>
              <a:rPr lang="fi-FI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Depth is </a:t>
            </a:r>
            <a:r>
              <a:rPr lang="fi-FI" dirty="0" err="1"/>
              <a:t>actually</a:t>
            </a:r>
            <a:r>
              <a:rPr lang="fi-FI" dirty="0"/>
              <a:t> </a:t>
            </a:r>
            <a:r>
              <a:rPr lang="fi-FI" dirty="0" err="1"/>
              <a:t>accurate</a:t>
            </a:r>
            <a:r>
              <a:rPr lang="fi-FI" dirty="0"/>
              <a:t> in </a:t>
            </a:r>
            <a:r>
              <a:rPr lang="fi-FI" dirty="0" err="1"/>
              <a:t>range</a:t>
            </a:r>
            <a:r>
              <a:rPr lang="fi-FI" dirty="0"/>
              <a:t> of 40cm for </a:t>
            </a:r>
            <a:r>
              <a:rPr lang="fi-FI" dirty="0" err="1"/>
              <a:t>human</a:t>
            </a:r>
            <a:r>
              <a:rPr lang="fi-FI" dirty="0"/>
              <a:t>. If a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stays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depths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40cm.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due</a:t>
            </a:r>
            <a:r>
              <a:rPr lang="fi-FI" dirty="0"/>
              <a:t> to </a:t>
            </a:r>
            <a:r>
              <a:rPr lang="fi-FI" dirty="0" err="1"/>
              <a:t>sensor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of it is </a:t>
            </a:r>
            <a:r>
              <a:rPr lang="fi-FI" dirty="0" err="1"/>
              <a:t>because</a:t>
            </a:r>
            <a:r>
              <a:rPr lang="fi-FI" dirty="0"/>
              <a:t> a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. Depth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30cm and a radar </a:t>
            </a:r>
            <a:r>
              <a:rPr lang="fi-FI" dirty="0" err="1"/>
              <a:t>reflection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Ghost</a:t>
            </a:r>
            <a:r>
              <a:rPr lang="fi-FI" dirty="0"/>
              <a:t> </a:t>
            </a:r>
            <a:r>
              <a:rPr lang="fi-FI" dirty="0" err="1"/>
              <a:t>targets</a:t>
            </a:r>
            <a:r>
              <a:rPr lang="fi-FI" dirty="0"/>
              <a:t> (</a:t>
            </a:r>
            <a:r>
              <a:rPr lang="fi-FI" dirty="0" err="1"/>
              <a:t>multipath</a:t>
            </a:r>
            <a:r>
              <a:rPr lang="fi-FI" dirty="0"/>
              <a:t> </a:t>
            </a:r>
            <a:r>
              <a:rPr lang="fi-FI" dirty="0" err="1"/>
              <a:t>propagation</a:t>
            </a:r>
            <a:r>
              <a:rPr lang="fi-FI" dirty="0"/>
              <a:t>) is </a:t>
            </a:r>
            <a:r>
              <a:rPr lang="fi-FI" dirty="0" err="1"/>
              <a:t>present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in </a:t>
            </a:r>
            <a:r>
              <a:rPr lang="fi-FI" b="1" dirty="0" err="1">
                <a:latin typeface="Aptos Black" panose="020F0502020204030204" pitchFamily="34" charset="0"/>
              </a:rPr>
              <a:t>fused</a:t>
            </a:r>
            <a:r>
              <a:rPr lang="fi-FI" dirty="0"/>
              <a:t> data. </a:t>
            </a:r>
            <a:r>
              <a:rPr lang="fi-FI" dirty="0" err="1"/>
              <a:t>This</a:t>
            </a:r>
            <a:r>
              <a:rPr lang="fi-FI" dirty="0"/>
              <a:t> is VERY </a:t>
            </a:r>
            <a:r>
              <a:rPr lang="fi-FI" dirty="0" err="1"/>
              <a:t>evident</a:t>
            </a:r>
            <a:r>
              <a:rPr lang="fi-FI" dirty="0"/>
              <a:t> in</a:t>
            </a:r>
          </a:p>
          <a:p>
            <a:pPr lvl="1"/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ghosts</a:t>
            </a:r>
            <a:r>
              <a:rPr lang="fi-FI" dirty="0"/>
              <a:t> </a:t>
            </a:r>
            <a:r>
              <a:rPr lang="fi-FI" dirty="0" err="1"/>
              <a:t>appear</a:t>
            </a:r>
            <a:r>
              <a:rPr lang="fi-FI" dirty="0"/>
              <a:t> 10cm, 50cm and 150cm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and </a:t>
            </a:r>
            <a:r>
              <a:rPr lang="fi-FI" dirty="0" err="1"/>
              <a:t>mimic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movement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multipath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paths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definition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of </a:t>
            </a:r>
            <a:r>
              <a:rPr lang="fi-FI" dirty="0" err="1"/>
              <a:t>sight</a:t>
            </a:r>
            <a:r>
              <a:rPr lang="fi-FI" dirty="0"/>
              <a:t> to </a:t>
            </a:r>
            <a:r>
              <a:rPr lang="fi-FI" dirty="0" err="1"/>
              <a:t>subject</a:t>
            </a:r>
            <a:r>
              <a:rPr lang="fi-FI" dirty="0"/>
              <a:t>. </a:t>
            </a:r>
            <a:r>
              <a:rPr lang="fi-FI" dirty="0" err="1"/>
              <a:t>Camera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sees </a:t>
            </a:r>
            <a:r>
              <a:rPr lang="fi-FI" dirty="0" err="1"/>
              <a:t>line</a:t>
            </a:r>
            <a:r>
              <a:rPr lang="fi-FI" dirty="0"/>
              <a:t> of </a:t>
            </a:r>
            <a:r>
              <a:rPr lang="fi-FI" dirty="0" err="1"/>
              <a:t>sight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it </a:t>
            </a:r>
            <a:r>
              <a:rPr lang="fi-FI" dirty="0" err="1"/>
              <a:t>finds</a:t>
            </a:r>
            <a:r>
              <a:rPr lang="fi-FI" dirty="0"/>
              <a:t> out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Unless</a:t>
            </a:r>
            <a:r>
              <a:rPr lang="fi-FI" dirty="0"/>
              <a:t>!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Segmentation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perfect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 is </a:t>
            </a:r>
            <a:r>
              <a:rPr lang="fi-FI" dirty="0" err="1"/>
              <a:t>larger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. </a:t>
            </a:r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echoes</a:t>
            </a:r>
            <a:r>
              <a:rPr lang="fi-FI" dirty="0"/>
              <a:t> </a:t>
            </a: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a </a:t>
            </a:r>
            <a:r>
              <a:rPr lang="fi-FI" dirty="0" err="1"/>
              <a:t>little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endParaRPr lang="fi-FI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E6AC986C-A637-698C-5742-60A25E37435F}"/>
              </a:ext>
            </a:extLst>
          </p:cNvPr>
          <p:cNvSpPr txBox="1"/>
          <p:nvPr/>
        </p:nvSpPr>
        <p:spPr>
          <a:xfrm>
            <a:off x="7583099" y="4219741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../measurements/kalman_results_gpukone9.npy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9615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4FA29F9-320C-BB76-EE9B-C9A900429C04}"/>
              </a:ext>
            </a:extLst>
          </p:cNvPr>
          <p:cNvSpPr txBox="1"/>
          <p:nvPr/>
        </p:nvSpPr>
        <p:spPr>
          <a:xfrm>
            <a:off x="150731" y="91624"/>
            <a:ext cx="10591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Kalman SHOULD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a </a:t>
            </a:r>
            <a:r>
              <a:rPr lang="fi-FI" dirty="0" err="1"/>
              <a:t>measurement</a:t>
            </a:r>
            <a:r>
              <a:rPr lang="fi-FI" dirty="0"/>
              <a:t> is </a:t>
            </a:r>
            <a:r>
              <a:rPr lang="fi-FI" dirty="0" err="1"/>
              <a:t>way</a:t>
            </a:r>
            <a:r>
              <a:rPr lang="fi-FI" dirty="0"/>
              <a:t> out of </a:t>
            </a:r>
            <a:r>
              <a:rPr lang="fi-FI" dirty="0" err="1"/>
              <a:t>line</a:t>
            </a:r>
            <a:r>
              <a:rPr lang="fi-FI" dirty="0"/>
              <a:t> and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Or</a:t>
            </a:r>
            <a:r>
              <a:rPr lang="fi-FI" dirty="0"/>
              <a:t>… </a:t>
            </a:r>
            <a:r>
              <a:rPr lang="fi-FI" dirty="0" err="1"/>
              <a:t>not</a:t>
            </a:r>
            <a:r>
              <a:rPr lang="fi-FI" dirty="0"/>
              <a:t>? Kalman </a:t>
            </a:r>
            <a:r>
              <a:rPr lang="fi-FI" dirty="0" err="1"/>
              <a:t>actually</a:t>
            </a:r>
            <a:r>
              <a:rPr lang="fi-FI" dirty="0"/>
              <a:t> just </a:t>
            </a:r>
            <a:r>
              <a:rPr lang="fi-FI" dirty="0" err="1"/>
              <a:t>takes</a:t>
            </a:r>
            <a:r>
              <a:rPr lang="fi-FI" dirty="0"/>
              <a:t> my </a:t>
            </a:r>
            <a:r>
              <a:rPr lang="fi-FI" dirty="0" err="1"/>
              <a:t>word</a:t>
            </a:r>
            <a:r>
              <a:rPr lang="fi-FI" dirty="0"/>
              <a:t> for ”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”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When</a:t>
            </a:r>
            <a:r>
              <a:rPr lang="fi-FI" dirty="0"/>
              <a:t> it </a:t>
            </a:r>
            <a:r>
              <a:rPr lang="fi-FI" dirty="0" err="1"/>
              <a:t>gets</a:t>
            </a:r>
            <a:r>
              <a:rPr lang="fi-FI" dirty="0"/>
              <a:t> a </a:t>
            </a:r>
            <a:r>
              <a:rPr lang="fi-FI" dirty="0" err="1"/>
              <a:t>measurement</a:t>
            </a:r>
            <a:r>
              <a:rPr lang="fi-FI" dirty="0"/>
              <a:t> it </a:t>
            </a:r>
            <a:r>
              <a:rPr lang="fi-FI" dirty="0" err="1"/>
              <a:t>calculates</a:t>
            </a:r>
            <a:r>
              <a:rPr lang="fi-FI" dirty="0"/>
              <a:t> || of P and R. (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resistors</a:t>
            </a:r>
            <a:r>
              <a:rPr lang="fi-FI" dirty="0"/>
              <a:t> formula).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/>
              <a:t>It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is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i </a:t>
            </a:r>
            <a:r>
              <a:rPr lang="fi-FI" dirty="0" err="1"/>
              <a:t>told</a:t>
            </a:r>
            <a:r>
              <a:rPr lang="fi-FI" dirty="0"/>
              <a:t> it so.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leads</a:t>
            </a:r>
            <a:r>
              <a:rPr lang="fi-FI" dirty="0"/>
              <a:t> to </a:t>
            </a:r>
            <a:r>
              <a:rPr lang="fi-FI" dirty="0" err="1"/>
              <a:t>requirement</a:t>
            </a:r>
            <a:r>
              <a:rPr lang="fi-FI" dirty="0"/>
              <a:t> for</a:t>
            </a:r>
          </a:p>
          <a:p>
            <a:pPr lvl="2"/>
            <a:r>
              <a:rPr lang="fi-FI" dirty="0"/>
              <a:t>Input </a:t>
            </a:r>
            <a:r>
              <a:rPr lang="fi-FI" dirty="0" err="1"/>
              <a:t>filtering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because</a:t>
            </a:r>
            <a:endParaRPr lang="fi-FI" dirty="0"/>
          </a:p>
          <a:p>
            <a:pPr lvl="2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Garbage</a:t>
            </a:r>
            <a:r>
              <a:rPr lang="fi-FI" dirty="0"/>
              <a:t> in – </a:t>
            </a:r>
            <a:r>
              <a:rPr lang="fi-FI" dirty="0" err="1"/>
              <a:t>Garbage</a:t>
            </a:r>
            <a:r>
              <a:rPr lang="fi-FI" dirty="0"/>
              <a:t>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input </a:t>
            </a:r>
            <a:r>
              <a:rPr lang="fi-FI" dirty="0" err="1"/>
              <a:t>filter</a:t>
            </a:r>
            <a:r>
              <a:rPr lang="fi-FI" dirty="0"/>
              <a:t>. In </a:t>
            </a:r>
            <a:r>
              <a:rPr lang="fi-FI" dirty="0" err="1"/>
              <a:t>particular</a:t>
            </a:r>
            <a:r>
              <a:rPr lang="fi-FI" dirty="0"/>
              <a:t> –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input </a:t>
            </a:r>
            <a:r>
              <a:rPr lang="fi-FI" dirty="0" err="1"/>
              <a:t>filter</a:t>
            </a:r>
            <a:endParaRPr lang="fi-FI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because</a:t>
            </a:r>
            <a:r>
              <a:rPr lang="fi-FI" dirty="0"/>
              <a:t> in a single </a:t>
            </a:r>
            <a:r>
              <a:rPr lang="fi-FI" dirty="0" err="1"/>
              <a:t>dt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single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dt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probably</a:t>
            </a:r>
            <a:r>
              <a:rPr lang="fi-FI" dirty="0"/>
              <a:t> is a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How long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window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above</a:t>
            </a:r>
            <a:r>
              <a:rPr lang="fi-FI" dirty="0"/>
              <a:t>: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longest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dt:s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=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dt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just 1 </a:t>
            </a:r>
            <a:r>
              <a:rPr lang="fi-FI" dirty="0" err="1"/>
              <a:t>dt</a:t>
            </a:r>
            <a:r>
              <a:rPr lang="fi-FI" dirty="0"/>
              <a:t> in </a:t>
            </a:r>
            <a:r>
              <a:rPr lang="fi-FI" dirty="0" err="1"/>
              <a:t>length</a:t>
            </a:r>
            <a:r>
              <a:rPr lang="fi-FI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/>
              <a:t>Window</a:t>
            </a:r>
            <a:r>
              <a:rPr lang="fi-FI" dirty="0"/>
              <a:t> of 3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enough</a:t>
            </a:r>
            <a:r>
              <a:rPr lang="fi-FI" dirty="0"/>
              <a:t>.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taking</a:t>
            </a:r>
            <a:r>
              <a:rPr lang="fi-FI" dirty="0"/>
              <a:t> </a:t>
            </a:r>
            <a:r>
              <a:rPr lang="fi-FI" dirty="0" err="1"/>
              <a:t>minimums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 long </a:t>
            </a:r>
            <a:r>
              <a:rPr lang="fi-FI" dirty="0" err="1"/>
              <a:t>window</a:t>
            </a:r>
            <a:endParaRPr lang="fi-FI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Or</a:t>
            </a:r>
            <a:r>
              <a:rPr lang="fi-FI" dirty="0"/>
              <a:t>..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accept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trusting</a:t>
            </a:r>
            <a:r>
              <a:rPr lang="fi-FI" dirty="0"/>
              <a:t>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state</a:t>
            </a:r>
            <a:r>
              <a:rPr lang="fi-FI" dirty="0"/>
              <a:t> is OK, it just </a:t>
            </a:r>
            <a:r>
              <a:rPr lang="fi-FI" dirty="0" err="1"/>
              <a:t>produces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delayed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93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3AC9734C-D2E9-6861-F2E8-65ABD7BB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0750" cy="4951752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8A938C6-A5FE-82D0-6562-4D022451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51752"/>
            <a:ext cx="5734050" cy="22860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490C3244-47A0-2963-12D8-D03A9500F5B9}"/>
              </a:ext>
            </a:extLst>
          </p:cNvPr>
          <p:cNvSpPr txBox="1"/>
          <p:nvPr/>
        </p:nvSpPr>
        <p:spPr>
          <a:xfrm>
            <a:off x="381739" y="5260251"/>
            <a:ext cx="702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in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perhaps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responds</a:t>
            </a:r>
            <a:r>
              <a:rPr lang="fi-FI" dirty="0"/>
              <a:t> </a:t>
            </a:r>
            <a:r>
              <a:rPr lang="fi-FI" dirty="0" err="1"/>
              <a:t>slowly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dataset </a:t>
            </a:r>
            <a:r>
              <a:rPr lang="fi-FI" dirty="0" err="1"/>
              <a:t>also</a:t>
            </a:r>
            <a:r>
              <a:rPr lang="fi-FI" dirty="0"/>
              <a:t> is </a:t>
            </a:r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acceleration</a:t>
            </a:r>
            <a:r>
              <a:rPr lang="fi-FI" dirty="0"/>
              <a:t> </a:t>
            </a:r>
            <a:r>
              <a:rPr lang="fi-FI" dirty="0" err="1"/>
              <a:t>that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predict</a:t>
            </a:r>
            <a:r>
              <a:rPr lang="fi-FI" dirty="0"/>
              <a:t>.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noise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higher</a:t>
            </a:r>
            <a:endParaRPr lang="en-US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642BC3C8-50E1-49B5-2832-F2FBEB6C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79" y="5709482"/>
            <a:ext cx="5343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3F6A90EA-99F1-AB40-BFEC-4EE7A7A9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9942" cy="525516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FFADC733-18BB-72FE-8962-2E48792424C7}"/>
              </a:ext>
            </a:extLst>
          </p:cNvPr>
          <p:cNvSpPr txBox="1"/>
          <p:nvPr/>
        </p:nvSpPr>
        <p:spPr>
          <a:xfrm>
            <a:off x="381739" y="5260251"/>
            <a:ext cx="702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noise</a:t>
            </a:r>
            <a:r>
              <a:rPr lang="fi-FI" dirty="0"/>
              <a:t> </a:t>
            </a:r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it </a:t>
            </a:r>
            <a:r>
              <a:rPr lang="fi-FI" dirty="0" err="1"/>
              <a:t>more</a:t>
            </a:r>
            <a:r>
              <a:rPr lang="fi-FI" dirty="0"/>
              <a:t> ”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”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D4F90233-0569-B9D9-4A07-082C0815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11" y="5267633"/>
            <a:ext cx="55054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8528F477-78DD-D1C8-D1E5-791AED33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4634" cy="5067044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8F24E1B3-2D94-0EBB-B32D-F0D550EC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64122"/>
            <a:ext cx="5553075" cy="66675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DC01FB04-5148-F5AA-C51C-2FE6A77A250A}"/>
              </a:ext>
            </a:extLst>
          </p:cNvPr>
          <p:cNvSpPr txBox="1"/>
          <p:nvPr/>
        </p:nvSpPr>
        <p:spPr>
          <a:xfrm>
            <a:off x="381739" y="5260251"/>
            <a:ext cx="702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How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to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?</a:t>
            </a:r>
          </a:p>
          <a:p>
            <a:r>
              <a:rPr lang="fi-FI" dirty="0"/>
              <a:t>- </a:t>
            </a:r>
            <a:r>
              <a:rPr lang="fi-FI" dirty="0" err="1"/>
              <a:t>The</a:t>
            </a:r>
            <a:r>
              <a:rPr lang="fi-FI" dirty="0"/>
              <a:t> position </a:t>
            </a:r>
            <a:r>
              <a:rPr lang="fi-FI" dirty="0" err="1"/>
              <a:t>estimate</a:t>
            </a:r>
            <a:r>
              <a:rPr lang="fi-FI" dirty="0"/>
              <a:t> </a:t>
            </a:r>
            <a:r>
              <a:rPr lang="fi-FI" dirty="0" err="1"/>
              <a:t>suffers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E1937EEE-C172-627B-7CF7-DC427905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98446" cy="526513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AB4B123-0B29-0763-5278-11555215B7FB}"/>
              </a:ext>
            </a:extLst>
          </p:cNvPr>
          <p:cNvSpPr txBox="1"/>
          <p:nvPr/>
        </p:nvSpPr>
        <p:spPr>
          <a:xfrm>
            <a:off x="381739" y="5265134"/>
            <a:ext cx="702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How </a:t>
            </a:r>
            <a:r>
              <a:rPr lang="fi-FI" dirty="0" err="1"/>
              <a:t>about</a:t>
            </a:r>
            <a:r>
              <a:rPr lang="fi-FI" dirty="0"/>
              <a:t>: position = 10x as </a:t>
            </a:r>
            <a:r>
              <a:rPr lang="fi-FI" dirty="0" err="1"/>
              <a:t>accurate</a:t>
            </a:r>
            <a:r>
              <a:rPr lang="fi-FI" dirty="0"/>
              <a:t> as </a:t>
            </a:r>
            <a:r>
              <a:rPr lang="fi-FI" dirty="0" err="1"/>
              <a:t>speed</a:t>
            </a: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case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 err="1"/>
              <a:t>However</a:t>
            </a:r>
            <a:r>
              <a:rPr lang="fi-FI" dirty="0"/>
              <a:t>:</a:t>
            </a:r>
            <a:endParaRPr lang="en-US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1063B418-24B7-D852-DBDC-B9ECEF5A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43" y="5265134"/>
            <a:ext cx="54387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6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A0904C36-634A-5BFF-16F2-138972F0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3398" cy="479216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31A639F-C7CA-D8C0-7228-B228EE077348}"/>
              </a:ext>
            </a:extLst>
          </p:cNvPr>
          <p:cNvSpPr txBox="1"/>
          <p:nvPr/>
        </p:nvSpPr>
        <p:spPr>
          <a:xfrm>
            <a:off x="239697" y="4723595"/>
            <a:ext cx="10591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For </a:t>
            </a:r>
            <a:r>
              <a:rPr lang="fi-FI" dirty="0" err="1"/>
              <a:t>different</a:t>
            </a:r>
            <a:r>
              <a:rPr lang="fi-FI" dirty="0"/>
              <a:t> dataset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trusting</a:t>
            </a:r>
            <a:r>
              <a:rPr lang="fi-FI" dirty="0"/>
              <a:t> position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sudden</a:t>
            </a:r>
            <a:r>
              <a:rPr lang="fi-FI" dirty="0"/>
              <a:t> </a:t>
            </a:r>
            <a:r>
              <a:rPr lang="fi-FI" dirty="0" err="1"/>
              <a:t>jerks</a:t>
            </a:r>
            <a:r>
              <a:rPr lang="fi-FI" dirty="0"/>
              <a:t> in </a:t>
            </a:r>
            <a:r>
              <a:rPr lang="fi-FI" dirty="0" err="1"/>
              <a:t>acceleration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of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fails</a:t>
            </a:r>
            <a:r>
              <a:rPr lang="fi-FI" dirty="0"/>
              <a:t> and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far</a:t>
            </a:r>
            <a:r>
              <a:rPr lang="fi-FI" dirty="0"/>
              <a:t> </a:t>
            </a:r>
            <a:r>
              <a:rPr lang="fi-FI" dirty="0" err="1"/>
              <a:t>away</a:t>
            </a:r>
            <a:r>
              <a:rPr lang="fi-FI" dirty="0"/>
              <a:t> </a:t>
            </a:r>
            <a:r>
              <a:rPr lang="fi-FI" dirty="0" err="1"/>
              <a:t>shadow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happen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however</a:t>
            </a:r>
            <a:r>
              <a:rPr lang="fi-FI" dirty="0"/>
              <a:t>. AND.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,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spike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relieved</a:t>
            </a:r>
            <a:r>
              <a:rPr lang="fi-FI" dirty="0"/>
              <a:t> a </a:t>
            </a:r>
            <a:r>
              <a:rPr lang="fi-FI" dirty="0" err="1"/>
              <a:t>little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outputs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however</a:t>
            </a:r>
            <a:r>
              <a:rPr lang="fi-FI" dirty="0"/>
              <a:t> a </a:t>
            </a:r>
            <a:r>
              <a:rPr lang="fi-FI" dirty="0" err="1"/>
              <a:t>little</a:t>
            </a:r>
            <a:r>
              <a:rPr lang="fi-FI" dirty="0"/>
              <a:t> </a:t>
            </a:r>
            <a:r>
              <a:rPr lang="fi-FI" dirty="0" err="1"/>
              <a:t>edgy</a:t>
            </a:r>
            <a:r>
              <a:rPr lang="fi-FI" dirty="0"/>
              <a:t>/</a:t>
            </a:r>
            <a:r>
              <a:rPr lang="fi-FI" dirty="0" err="1"/>
              <a:t>jagged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a </a:t>
            </a:r>
            <a:r>
              <a:rPr lang="fi-FI" dirty="0" err="1"/>
              <a:t>little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114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152FC026-C3F6-F53D-886B-B473C43A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8504" cy="4845494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71033EA1-2A01-2149-D260-C1181D6B2D31}"/>
              </a:ext>
            </a:extLst>
          </p:cNvPr>
          <p:cNvSpPr txBox="1"/>
          <p:nvPr/>
        </p:nvSpPr>
        <p:spPr>
          <a:xfrm>
            <a:off x="239697" y="4723595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estimation</a:t>
            </a:r>
            <a:r>
              <a:rPr lang="fi-FI" dirty="0"/>
              <a:t> for </a:t>
            </a:r>
            <a:r>
              <a:rPr lang="fi-FI" dirty="0" err="1"/>
              <a:t>both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and </a:t>
            </a:r>
            <a:r>
              <a:rPr lang="fi-FI" dirty="0" err="1"/>
              <a:t>speed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BA1995C7-0288-C581-B3F8-DF808D1A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02" y="5302049"/>
            <a:ext cx="5305425" cy="657225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9CC18EE0-E1BE-745C-E76F-8BD3B28BD745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Lets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for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datasets</a:t>
            </a:r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75BB6E18-5C7A-1127-6BA3-8C025F7A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64" y="4723595"/>
            <a:ext cx="3343922" cy="2015270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AE67CF10-69E4-6F9C-3588-535DD0BB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062" y="6049333"/>
            <a:ext cx="509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D3A45B9F-DB63-ECD3-FF6B-879FF77562CE}"/>
              </a:ext>
            </a:extLst>
          </p:cNvPr>
          <p:cNvSpPr txBox="1"/>
          <p:nvPr/>
        </p:nvSpPr>
        <p:spPr>
          <a:xfrm>
            <a:off x="1091764" y="6368137"/>
            <a:ext cx="105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AB73"/>
                </a:solidFill>
                <a:effectLst/>
                <a:latin typeface="JetBrains Mono"/>
              </a:rPr>
              <a:t>../measurements/kalman_results_gpukone0.npy</a:t>
            </a: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B135E04B-0529-4D9F-8686-06BC3B66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974</Words>
  <Application>Microsoft Office PowerPoint</Application>
  <PresentationFormat>Laajakuva</PresentationFormat>
  <Paragraphs>74</Paragraphs>
  <Slides>24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24</vt:i4>
      </vt:variant>
    </vt:vector>
  </HeadingPairs>
  <TitlesOfParts>
    <vt:vector size="30" baseType="lpstr">
      <vt:lpstr>Aptos Black</vt:lpstr>
      <vt:lpstr>Arial</vt:lpstr>
      <vt:lpstr>Calibri</vt:lpstr>
      <vt:lpstr>Calibri Light</vt:lpstr>
      <vt:lpstr>JetBrains Mono</vt:lpstr>
      <vt:lpstr>Office-teema</vt:lpstr>
      <vt:lpstr>Implemented minimum point</vt:lpstr>
      <vt:lpstr>Do not trust depth estimate too much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Implemented minimum point</dc:title>
  <dc:creator>Kalle Paasio</dc:creator>
  <cp:lastModifiedBy>Kalle Paasio</cp:lastModifiedBy>
  <cp:revision>28</cp:revision>
  <dcterms:created xsi:type="dcterms:W3CDTF">2023-08-17T09:36:20Z</dcterms:created>
  <dcterms:modified xsi:type="dcterms:W3CDTF">2023-12-06T13:51:47Z</dcterms:modified>
</cp:coreProperties>
</file>