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2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24575,'164'13'0,"-5"0"0,2 0 0,2 1 0,1728-15 0,-1667 14 0,-6 0 0,292 29 0,-398-33-1365,-86-8-5461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24575,'3963'0'0,"-3772"-13"0,-3-1 0,968 15-1365,-1133-1-5461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24575,'1'262'0,"2"-272"0,-1 0 0,1 0 0,1 0 0,0 0 0,1 1 0,-1 0 0,2 0 0,-1 0 0,1 0 0,1 1 0,12-13 0,5-3 0,0 1 0,39-26 0,-56 44 0,1-1 0,-1 2 0,2-1 0,-1 1 0,0 0 0,1 1 0,-1 0 0,1 0 0,0 1 0,15-2 0,-20 3 0,0 1 0,1 0 0,-1 1 0,0-1 0,0 1 0,1 0 0,-1 0 0,0 0 0,0 0 0,0 1 0,0-1 0,-1 1 0,1 0 0,0 0 0,-1 1 0,1-1 0,-1 1 0,0 0 0,0 0 0,0 0 0,0 0 0,0 0 0,-1 1 0,4 5 0,1 4 0,-1 0 0,-1 0 0,0 1 0,-1-1 0,0 1 0,-1 0 0,-1 0 0,0 1 0,-1-1 0,-1 24 0,46-109 0,-25 40 0,-14 22 0,6-13 0,1 1 0,1 1 0,1 0 0,1 1 0,0 0 0,2 2 0,23-18 0,-40 33 0,0 1 0,1-1 0,-1 1 0,0 0 0,1 0 0,-1 0 0,1 0 0,-1 1 0,1-1 0,-1 0 0,1 1 0,0 0 0,-1 0 0,1 0 0,0 0 0,-1 0 0,1 0 0,-1 1 0,1-1 0,-1 1 0,4 1 0,-3 0 0,1 0 0,-1 0 0,1 0 0,-1 1 0,0 0 0,0-1 0,0 1 0,-1 0 0,1 1 0,-1-1 0,1 0 0,1 5 0,5 10 0,-1 0 0,-1 0 0,-1 1 0,5 27 0,-2-1-341,-3 0 0,-1 1-1,-2 62 1,-4-79-6485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53 24575,'0'-2'0,"-1"0"0,0 0 0,0 1 0,1-1 0,-1 0 0,0 1 0,0-1 0,0 1 0,0-1 0,-1 1 0,1-1 0,0 1 0,-1 0 0,1 0 0,-1-1 0,1 1 0,-1 0 0,0 0 0,1 1 0,-1-1 0,0 0 0,-2 0 0,-40-14 0,36 13 0,-1 1 0,1-1 0,-1 1 0,1 1 0,-1 0 0,1 0 0,-1 0 0,1 1 0,-1 0 0,1 1 0,-15 5 0,18-5 0,1 0 0,0 1 0,-1-1 0,1 1 0,0 0 0,1 0 0,-1 1 0,0-1 0,1 1 0,0-1 0,0 1 0,0 0 0,0 1 0,1-1 0,-1 0 0,1 1 0,0-1 0,1 1 0,-1 0 0,1 0 0,-2 7 0,2-3 0,-1 0 0,1 0 0,1 0 0,0 0 0,0 0 0,0 0 0,1 0 0,4 14 0,-5-21 0,1 0 0,-1 0 0,1 0 0,0 1 0,0-1 0,0 0 0,0 0 0,1 0 0,-1-1 0,0 1 0,1 0 0,-1 0 0,1-1 0,0 1 0,-1-1 0,1 1 0,0-1 0,0 0 0,0 0 0,0 0 0,0 0 0,0 0 0,1 0 0,-1-1 0,0 1 0,0-1 0,0 1 0,1-1 0,-1 0 0,0 0 0,1 0 0,-1 0 0,0 0 0,0 0 0,1-1 0,-1 1 0,0-1 0,3-1 0,-1 1 0,0-1 0,0 0 0,0-1 0,0 1 0,0-1 0,-1 0 0,1 0 0,-1 0 0,0 0 0,5-7 0,-6 8 0,0-1 0,1 0 0,-1 1 0,0-1 0,1 1 0,-1 0 0,1 0 0,0 0 0,0 0 0,0 1 0,0-1 0,0 1 0,0-1 0,5 0 0,-7 2-65,1 1 0,0-1 0,0 1 0,-1 0 0,1-1 0,-1 1 0,1 0 0,-1 0 0,1 0 0,-1 0 0,1 0 0,-1 1 0,0-1 0,1 0 0,-1 1 0,0-1 0,0 1 0,0-1 0,0 1 0,1 2 0,5 10-6761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24575,'5'0'-3467,"5"0"3467,1 5 1653,4 5-1653,3 6 586,3 4-586,-2 4 300,0 1-300,1 2 928,2 0-928,2 0 0,-4-5-8191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24575,'-52'26'0,"-23"14"0,2 4 0,9-6 0,11-4 0,14-4 0,10-7 0,5-3 0,7-5-8191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7.5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6590 2411 24575,'-35'-32'0,"-1"2"0,-1 1 0,-2 2 0,-63-35 0,-179-69 0,142 78 0,-2 6 0,-2 6 0,-262-39 0,69 15 0,115 20 0,53 6 0,-190-73 0,79 22 0,260 85 0,-533-151 0,-6 31 0,415 101 0,1-7 0,-269-95 0,192 32 0,-259-152 0,373 191 0,-195-72 0,109 51 0,124 43 0,1-3 0,2-2 0,-63-52 0,81 58 0,7 4 0,-2 3 0,-1 1 0,-1 2 0,-1 2 0,0 2 0,-75-19 0,119 37 0,0 0 0,-1 0 0,1 0 0,0 0 0,0 0 0,-1 0 0,1 0 0,0 0 0,-1 0 0,1 0 0,0 0 0,0 0 0,-1 0 0,1 0 0,0 0 0,-1 0 0,1 0 0,0 0 0,0 0 0,-1 0 0,1-1 0,0 1 0,-1 0 0,1 0 0,0 0 0,0 0 0,0-1 0,-1 1 0,1 0 0,0 0 0,0-1 0,0 1 0,-1 0 0,1 0 0,0-1 0,0 1 0,0 0 0,0 0 0,0-1 0,0 1 0,0 0 0,0-1 0,-1 1 0,1 0 0,0 0 0,0-1 0,0 1 0,0 0 0,0-1 0,1 1 0,18-9 0,49-6 0,-55 13 0,63-10-455,1 4 0,144 2 0,-200 6-6371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8.6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24575,'0'5'0,"0"5"0,0 10 0,0 7 0,0 2 0,0 5 0,0 2 0,0 3 0,0 4 0,0 4 0,4 6 0,2 4 0,0 0 0,2 0 0,1-6 0,-1-11-8191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49C2EC-3500-E7F7-3655-1CA252C87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BDD6329-CA36-4F85-9A5A-DE76B7CC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7ADD86-31EA-5BCC-4610-E91EBF16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095D46-5811-D3BA-6A54-9CDE3B49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66190C4-82E9-0E97-B9AF-69C56DD0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3CA74C-92E9-3CC2-9F2F-9F48719D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0264380-6143-8426-374F-22931B6B6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BC2994-DFE6-417B-55B5-A9C29F2E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A876874-CE2E-AA0F-2268-43765BC3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D5DB52-2286-6C83-27F2-359FBB9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D2817C9-6223-C4F3-450E-3399E350C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0144FA7-AF82-0579-CC9D-653149EB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1863809-6094-F5A5-F447-8E213C5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19DD65A-6102-52AC-1950-E53C6E0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E1F0E68-A20E-1155-CF56-9C86799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A8545B-BA05-E9E1-9123-C5499AF1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2E04E5-D192-AEB7-60D6-5A496564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066BFA1-4999-8247-0F7E-A02F7F8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63A988-75D7-FD64-1640-7FC359AC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5BD4245-B345-6B12-D1F2-EB61AB2A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B04D13-C662-E86F-A8CA-C125064E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EB26D0D-D2F3-5552-F89F-92F96CCE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50C3009-B833-7A15-8D5C-4F29DBB6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518877-7310-47C2-F725-A226BB6C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5D376A-4E06-30F5-33DB-28B9BFF8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BA63BD-49C3-8928-4BB2-D98056C6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B0B2DF4-3371-DB88-A3A0-5A4D2B16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AA30952-F3B6-14D2-F8D3-7A7432D8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D0826A6-9322-ABE0-7D48-BFEF1705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529A595-B38A-9B01-B673-E40F368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4D6B5F6-7065-6F36-6EA1-08FE768B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A8045D-92B0-534C-9E11-CB3C4E8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55F09C9-DFD8-1518-2815-4D337C7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5554F09-5352-E19F-4294-022759AB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06378D2-E361-4889-1B10-597C7913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29CC769-1836-0F76-EEB0-74F506AE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A1CAB8C-5027-1E89-7982-94B7E25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D30B523-1F8D-6CD1-BFC1-22A1B970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EE3888F-8DFD-150A-061E-265D2FB0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527501-9CBC-5A1E-CBD8-587E2CAE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6EEA9EB-571E-4D46-8BF9-CAFAB697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5D2CC6E-68CC-A534-0A05-F78605C9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FC19527-9D17-729C-4750-128F911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760624F-C20A-DC73-C4BE-585C74AC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0D8E47-88E4-09AC-9A36-A7FAD5AB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B803D5E-78B9-E4CA-D713-7D6D6B7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78435C-0F52-652E-D8FF-2B5CA44B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4057C8-473B-7A9B-8598-F2E5E19A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C294F73-216B-97D9-9814-1C4BD5CD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31D59C6-C08E-64EA-7AB0-CAC5B5BD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FFADB2E-A0BD-A0CF-CFC4-35F3FA74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EF9E493-66D6-5002-BCDD-AF45C20B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8121CA-ED48-5E06-424A-01E5D77D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BE99DE8-5465-22FF-3B9D-9D9661A0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D471ACA-B8F5-4EA0-D23C-C1C2D644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6EB19AF-DE22-8E1F-44FD-9A2FC957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188A0-BD98-B480-BCFA-D8B3AF2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B547B57-446C-25C7-17D9-5BD34B35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7C10371-9C8D-A944-83C9-92B13AB0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13A46B4-907E-C409-BB33-11CD70E9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B8F9BD-370C-8D56-A12A-B9359B35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75D9-FF58-45C3-9E30-0B52E44E68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B13E927-3C38-0CBA-65E2-1C40E4F71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D205C7-30CB-8807-11D6-938B0ABB8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3091-660A-4609-8897-48F50796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35A09B-EF43-802B-6CA0-BC7383C44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Taking</a:t>
            </a:r>
            <a:r>
              <a:rPr lang="fi-FI" dirty="0"/>
              <a:t> TIME into </a:t>
            </a:r>
            <a:r>
              <a:rPr lang="fi-FI" dirty="0" err="1"/>
              <a:t>consideration</a:t>
            </a:r>
            <a:r>
              <a:rPr lang="fi-FI" dirty="0"/>
              <a:t> in </a:t>
            </a:r>
            <a:r>
              <a:rPr lang="fi-FI" dirty="0" err="1"/>
              <a:t>picking</a:t>
            </a:r>
            <a:r>
              <a:rPr lang="fi-FI" dirty="0"/>
              <a:t> </a:t>
            </a:r>
            <a:r>
              <a:rPr lang="fi-FI" dirty="0" err="1"/>
              <a:t>points</a:t>
            </a:r>
            <a:endParaRPr lang="en-US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E1B68EC-69A1-1165-1289-816298AED81E}"/>
              </a:ext>
            </a:extLst>
          </p:cNvPr>
          <p:cNvSpPr txBox="1"/>
          <p:nvPr/>
        </p:nvSpPr>
        <p:spPr>
          <a:xfrm>
            <a:off x="2145437" y="4144946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Windowing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8656F6A-F4C1-91F6-E944-BC485C03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38582"/>
            <a:ext cx="7315200" cy="3162300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FCF8B8B0-7C51-19C7-8B4A-B5E9F1E4DF1F}"/>
              </a:ext>
            </a:extLst>
          </p:cNvPr>
          <p:cNvSpPr txBox="1"/>
          <p:nvPr/>
        </p:nvSpPr>
        <p:spPr>
          <a:xfrm>
            <a:off x="481477" y="338056"/>
            <a:ext cx="395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Green: </a:t>
            </a:r>
            <a:r>
              <a:rPr lang="fi-FI" dirty="0" err="1"/>
              <a:t>You</a:t>
            </a:r>
            <a:r>
              <a:rPr lang="fi-FI" dirty="0"/>
              <a:t> MUST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window</a:t>
            </a:r>
            <a:r>
              <a:rPr lang="fi-FI" dirty="0"/>
              <a:t>. </a:t>
            </a:r>
            <a:r>
              <a:rPr lang="fi-FI" dirty="0" err="1"/>
              <a:t>Otherwise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converge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BF47366F-CCB4-BBB6-821D-C1F69377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8" y="4341473"/>
            <a:ext cx="11033072" cy="2628002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76F15C2D-D8ED-A981-474E-169A743EA69D}"/>
              </a:ext>
            </a:extLst>
          </p:cNvPr>
          <p:cNvSpPr txBox="1"/>
          <p:nvPr/>
        </p:nvSpPr>
        <p:spPr>
          <a:xfrm>
            <a:off x="556123" y="3557119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What</a:t>
            </a:r>
            <a:r>
              <a:rPr lang="fi-FI" dirty="0"/>
              <a:t> i </a:t>
            </a:r>
            <a:r>
              <a:rPr lang="fi-FI" dirty="0" err="1"/>
              <a:t>mean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converge</a:t>
            </a:r>
            <a:r>
              <a:rPr lang="fi-FI" dirty="0"/>
              <a:t> is </a:t>
            </a:r>
            <a:r>
              <a:rPr lang="fi-FI" dirty="0" err="1"/>
              <a:t>the</a:t>
            </a:r>
            <a:endParaRPr lang="fi-FI" dirty="0"/>
          </a:p>
          <a:p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remembered</a:t>
            </a:r>
            <a:r>
              <a:rPr lang="fi-FI" dirty="0"/>
              <a:t> as in:</a:t>
            </a:r>
            <a:endParaRPr lang="en-US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328950F7-03D2-BE34-877B-A9E03ED83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5" y="6222184"/>
            <a:ext cx="2171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2981DF87-AE6B-6014-8E22-40076328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340"/>
            <a:ext cx="12192000" cy="5750478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B33BAC0-A157-AC7E-397C-B725E107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3" y="5478013"/>
            <a:ext cx="5067300" cy="238125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01165AB8-8B8F-3A35-CE6E-5253DF841967}"/>
              </a:ext>
            </a:extLst>
          </p:cNvPr>
          <p:cNvSpPr txBox="1"/>
          <p:nvPr/>
        </p:nvSpPr>
        <p:spPr>
          <a:xfrm>
            <a:off x="757561" y="5998478"/>
            <a:ext cx="853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3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some </a:t>
            </a:r>
            <a:r>
              <a:rPr lang="fi-FI" dirty="0" err="1"/>
              <a:t>outliers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 and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delayed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3 </a:t>
            </a:r>
            <a:r>
              <a:rPr lang="fi-FI" dirty="0" err="1"/>
              <a:t>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8A015BBB-4B93-96F3-5D36-EA17BE2C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8425" cy="35052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5720B757-65F1-D15C-83CD-1BD75E9BC5A0}"/>
              </a:ext>
            </a:extLst>
          </p:cNvPr>
          <p:cNvSpPr txBox="1"/>
          <p:nvPr/>
        </p:nvSpPr>
        <p:spPr>
          <a:xfrm>
            <a:off x="337684" y="3749801"/>
            <a:ext cx="85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minimum</a:t>
            </a:r>
            <a:r>
              <a:rPr lang="fi-FI" dirty="0"/>
              <a:t> inside </a:t>
            </a:r>
            <a:r>
              <a:rPr lang="fi-FI" dirty="0" err="1"/>
              <a:t>window</a:t>
            </a:r>
            <a:r>
              <a:rPr lang="fi-FI" dirty="0"/>
              <a:t>, </a:t>
            </a:r>
            <a:r>
              <a:rPr lang="fi-FI" dirty="0" err="1"/>
              <a:t>rising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delayed</a:t>
            </a:r>
            <a:r>
              <a:rPr lang="fi-FI" dirty="0"/>
              <a:t>. </a:t>
            </a:r>
            <a:r>
              <a:rPr lang="fi-FI" dirty="0" err="1"/>
              <a:t>Falling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wont</a:t>
            </a:r>
            <a:r>
              <a:rPr lang="fi-FI" dirty="0"/>
              <a:t>.</a:t>
            </a:r>
          </a:p>
          <a:p>
            <a:r>
              <a:rPr lang="fi-FI" dirty="0" err="1"/>
              <a:t>Delay</a:t>
            </a:r>
            <a:r>
              <a:rPr lang="fi-FI" dirty="0"/>
              <a:t> is </a:t>
            </a:r>
            <a:r>
              <a:rPr lang="fi-FI" dirty="0" err="1"/>
              <a:t>approximately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. Here </a:t>
            </a:r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0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9F9D0558-C4EF-38ED-84DB-F1EA81380574}"/>
              </a:ext>
            </a:extLst>
          </p:cNvPr>
          <p:cNvSpPr txBox="1"/>
          <p:nvPr/>
        </p:nvSpPr>
        <p:spPr>
          <a:xfrm>
            <a:off x="197725" y="6334381"/>
            <a:ext cx="853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= 5 (</a:t>
            </a:r>
            <a:r>
              <a:rPr lang="fi-FI" dirty="0" err="1"/>
              <a:t>larger</a:t>
            </a:r>
            <a:r>
              <a:rPr lang="fi-FI" dirty="0"/>
              <a:t>)</a:t>
            </a:r>
            <a:endParaRPr lang="en-US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2D8DA47-C885-5FF6-9E2B-F630A7D4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08949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35996EFB-86C2-583A-8F1D-D5DDEC9AD3DC}"/>
              </a:ext>
            </a:extLst>
          </p:cNvPr>
          <p:cNvSpPr txBox="1"/>
          <p:nvPr/>
        </p:nvSpPr>
        <p:spPr>
          <a:xfrm>
            <a:off x="4679530" y="3008949"/>
            <a:ext cx="853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Just single </a:t>
            </a:r>
            <a:r>
              <a:rPr lang="fi-FI" dirty="0" err="1"/>
              <a:t>outlier</a:t>
            </a:r>
            <a:r>
              <a:rPr lang="fi-FI" dirty="0"/>
              <a:t> </a:t>
            </a:r>
            <a:r>
              <a:rPr lang="fi-FI" dirty="0" err="1"/>
              <a:t>remaining</a:t>
            </a:r>
            <a:endParaRPr lang="en-US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1589AC6-3798-123A-1CA3-309F92B2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6" y="3535699"/>
            <a:ext cx="5840964" cy="264126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4F02090A-1183-F5C6-1F62-A8AD6B66B993}"/>
              </a:ext>
            </a:extLst>
          </p:cNvPr>
          <p:cNvSpPr txBox="1"/>
          <p:nvPr/>
        </p:nvSpPr>
        <p:spPr>
          <a:xfrm>
            <a:off x="6231523" y="3720365"/>
            <a:ext cx="853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Delay</a:t>
            </a:r>
            <a:r>
              <a:rPr lang="fi-FI" dirty="0"/>
              <a:t> is long. In GPU </a:t>
            </a:r>
            <a:r>
              <a:rPr lang="fi-FI" dirty="0" err="1"/>
              <a:t>this</a:t>
            </a:r>
            <a:r>
              <a:rPr lang="fi-FI" dirty="0"/>
              <a:t> 5 </a:t>
            </a:r>
            <a:r>
              <a:rPr lang="fi-FI" dirty="0" err="1"/>
              <a:t>dT</a:t>
            </a:r>
            <a:r>
              <a:rPr lang="fi-FI" dirty="0"/>
              <a:t> = 0.1 </a:t>
            </a:r>
            <a:r>
              <a:rPr lang="fi-FI" dirty="0" err="1"/>
              <a:t>seconds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Delay</a:t>
            </a:r>
            <a:r>
              <a:rPr lang="fi-FI" dirty="0"/>
              <a:t> = </a:t>
            </a:r>
            <a:r>
              <a:rPr lang="fi-FI" dirty="0" err="1"/>
              <a:t>frametime</a:t>
            </a:r>
            <a:r>
              <a:rPr lang="fi-FI" dirty="0"/>
              <a:t>*</a:t>
            </a:r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)</a:t>
            </a:r>
          </a:p>
          <a:p>
            <a:r>
              <a:rPr lang="fi-FI" dirty="0"/>
              <a:t>On </a:t>
            </a:r>
            <a:r>
              <a:rPr lang="fi-FI" dirty="0" err="1"/>
              <a:t>laptop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is 1.5 </a:t>
            </a:r>
            <a:r>
              <a:rPr lang="fi-FI" dirty="0" err="1"/>
              <a:t>seconds</a:t>
            </a:r>
            <a:r>
              <a:rPr lang="fi-FI" dirty="0"/>
              <a:t>….</a:t>
            </a:r>
            <a:endParaRPr lang="en-US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A1A43B1A-5103-3264-0C57-CA2750BC38AB}"/>
              </a:ext>
            </a:extLst>
          </p:cNvPr>
          <p:cNvSpPr txBox="1"/>
          <p:nvPr/>
        </p:nvSpPr>
        <p:spPr>
          <a:xfrm>
            <a:off x="6348385" y="4844007"/>
            <a:ext cx="85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For </a:t>
            </a:r>
            <a:r>
              <a:rPr lang="fi-FI" dirty="0" err="1"/>
              <a:t>laptop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limit</a:t>
            </a:r>
            <a:r>
              <a:rPr lang="fi-FI" dirty="0"/>
              <a:t> </a:t>
            </a:r>
            <a:r>
              <a:rPr lang="fi-FI" dirty="0" err="1"/>
              <a:t>ourselves</a:t>
            </a:r>
            <a:r>
              <a:rPr lang="fi-FI" dirty="0"/>
              <a:t> to a </a:t>
            </a:r>
            <a:r>
              <a:rPr lang="fi-FI" dirty="0" err="1"/>
              <a:t>second</a:t>
            </a:r>
            <a:r>
              <a:rPr lang="fi-FI" dirty="0"/>
              <a:t> of </a:t>
            </a:r>
            <a:r>
              <a:rPr lang="fi-FI" dirty="0" err="1"/>
              <a:t>delay</a:t>
            </a:r>
            <a:r>
              <a:rPr lang="fi-FI" dirty="0"/>
              <a:t>.</a:t>
            </a:r>
          </a:p>
          <a:p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2-3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choise</a:t>
            </a:r>
            <a:r>
              <a:rPr lang="fi-FI" dirty="0"/>
              <a:t> in </a:t>
            </a:r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8B2AAA7D-1DFF-5B94-4532-7D25326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7375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25B0FBFE-3011-AEF0-A33B-29F615C038BF}"/>
              </a:ext>
            </a:extLst>
          </p:cNvPr>
          <p:cNvSpPr txBox="1"/>
          <p:nvPr/>
        </p:nvSpPr>
        <p:spPr>
          <a:xfrm>
            <a:off x="283486" y="5767375"/>
            <a:ext cx="853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Fitting</a:t>
            </a:r>
            <a:r>
              <a:rPr lang="fi-FI" dirty="0"/>
              <a:t> on Kalman</a:t>
            </a:r>
            <a:endParaRPr lang="en-US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4AB23D19-C607-8137-A26A-42490A23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81" y="5952041"/>
            <a:ext cx="5410200" cy="638175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7AD8B73-494D-1DD6-0A51-B4C7FEB6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62" y="6136707"/>
            <a:ext cx="4771052" cy="603316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DE932A62-11AD-33A4-039C-1CB013316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226" y="5766402"/>
            <a:ext cx="2319326" cy="2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1EB10E86-F11F-3442-6EB2-66ACE9F6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8081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BCEB1C95-9FE2-E2D1-D593-F383F45C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8" y="5824731"/>
            <a:ext cx="5619750" cy="676275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D967AFBF-D74E-734A-3C0B-4ED0A29F7A64}"/>
              </a:ext>
            </a:extLst>
          </p:cNvPr>
          <p:cNvSpPr txBox="1"/>
          <p:nvPr/>
        </p:nvSpPr>
        <p:spPr>
          <a:xfrm>
            <a:off x="6096000" y="5978202"/>
            <a:ext cx="85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it</a:t>
            </a:r>
            <a:endParaRPr lang="en-US" dirty="0"/>
          </a:p>
          <a:p>
            <a:r>
              <a:rPr lang="en-US" dirty="0"/>
              <a:t>Is larger than </a:t>
            </a:r>
            <a:r>
              <a:rPr lang="en-US" dirty="0" err="1"/>
              <a:t>maxVelocity</a:t>
            </a:r>
            <a:r>
              <a:rPr lang="en-US" dirty="0"/>
              <a:t> of radar</a:t>
            </a:r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Käsinkirjoitus 6">
                <a:extLst>
                  <a:ext uri="{FF2B5EF4-FFF2-40B4-BE49-F238E27FC236}">
                    <a16:creationId xmlns:a16="http://schemas.microsoft.com/office/drawing/2014/main" id="{E9361F29-A45E-F809-96D4-0F74E52EA3E1}"/>
                  </a:ext>
                </a:extLst>
              </p14:cNvPr>
              <p14:cNvContentPartPr/>
              <p14:nvPr/>
            </p14:nvContentPartPr>
            <p14:xfrm>
              <a:off x="5448953" y="4646233"/>
              <a:ext cx="1306440" cy="47520"/>
            </p14:xfrm>
          </p:contentPart>
        </mc:Choice>
        <mc:Fallback xmlns="">
          <p:pic>
            <p:nvPicPr>
              <p:cNvPr id="7" name="Käsinkirjoitus 6">
                <a:extLst>
                  <a:ext uri="{FF2B5EF4-FFF2-40B4-BE49-F238E27FC236}">
                    <a16:creationId xmlns:a16="http://schemas.microsoft.com/office/drawing/2014/main" id="{E9361F29-A45E-F809-96D4-0F74E52EA3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9953" y="4637593"/>
                <a:ext cx="13240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Käsinkirjoitus 7">
                <a:extLst>
                  <a:ext uri="{FF2B5EF4-FFF2-40B4-BE49-F238E27FC236}">
                    <a16:creationId xmlns:a16="http://schemas.microsoft.com/office/drawing/2014/main" id="{BAC5085E-EEA4-CFA4-A42F-D449453B2404}"/>
                  </a:ext>
                </a:extLst>
              </p14:cNvPr>
              <p14:cNvContentPartPr/>
              <p14:nvPr/>
            </p14:nvContentPartPr>
            <p14:xfrm>
              <a:off x="3899873" y="3563713"/>
              <a:ext cx="1987920" cy="9720"/>
            </p14:xfrm>
          </p:contentPart>
        </mc:Choice>
        <mc:Fallback xmlns="">
          <p:pic>
            <p:nvPicPr>
              <p:cNvPr id="8" name="Käsinkirjoitus 7">
                <a:extLst>
                  <a:ext uri="{FF2B5EF4-FFF2-40B4-BE49-F238E27FC236}">
                    <a16:creationId xmlns:a16="http://schemas.microsoft.com/office/drawing/2014/main" id="{BAC5085E-EEA4-CFA4-A42F-D449453B24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1233" y="3554713"/>
                <a:ext cx="20055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Ryhmä 12">
            <a:extLst>
              <a:ext uri="{FF2B5EF4-FFF2-40B4-BE49-F238E27FC236}">
                <a16:creationId xmlns:a16="http://schemas.microsoft.com/office/drawing/2014/main" id="{6AE1236B-11B1-D4A4-3199-4E65F9C1A0F7}"/>
              </a:ext>
            </a:extLst>
          </p:cNvPr>
          <p:cNvGrpSpPr/>
          <p:nvPr/>
        </p:nvGrpSpPr>
        <p:grpSpPr>
          <a:xfrm>
            <a:off x="6857633" y="3397753"/>
            <a:ext cx="588240" cy="170280"/>
            <a:chOff x="6857633" y="3397753"/>
            <a:chExt cx="5882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Käsinkirjoitus 8">
                  <a:extLst>
                    <a:ext uri="{FF2B5EF4-FFF2-40B4-BE49-F238E27FC236}">
                      <a16:creationId xmlns:a16="http://schemas.microsoft.com/office/drawing/2014/main" id="{642CD0FE-8ACB-73A6-1F27-96B1F7C260D0}"/>
                    </a:ext>
                  </a:extLst>
                </p14:cNvPr>
                <p14:cNvContentPartPr/>
                <p14:nvPr/>
              </p14:nvContentPartPr>
              <p14:xfrm>
                <a:off x="6857633" y="3397753"/>
                <a:ext cx="290880" cy="157320"/>
              </p14:xfrm>
            </p:contentPart>
          </mc:Choice>
          <mc:Fallback xmlns="">
            <p:pic>
              <p:nvPicPr>
                <p:cNvPr id="9" name="Käsinkirjoitus 8">
                  <a:extLst>
                    <a:ext uri="{FF2B5EF4-FFF2-40B4-BE49-F238E27FC236}">
                      <a16:creationId xmlns:a16="http://schemas.microsoft.com/office/drawing/2014/main" id="{642CD0FE-8ACB-73A6-1F27-96B1F7C260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8633" y="3389113"/>
                  <a:ext cx="308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Käsinkirjoitus 9">
                  <a:extLst>
                    <a:ext uri="{FF2B5EF4-FFF2-40B4-BE49-F238E27FC236}">
                      <a16:creationId xmlns:a16="http://schemas.microsoft.com/office/drawing/2014/main" id="{4BBBE506-C9AC-1E0F-255E-0BA4A1F0E352}"/>
                    </a:ext>
                  </a:extLst>
                </p14:cNvPr>
                <p14:cNvContentPartPr/>
                <p14:nvPr/>
              </p14:nvContentPartPr>
              <p14:xfrm>
                <a:off x="7220153" y="3451753"/>
                <a:ext cx="95040" cy="85680"/>
              </p14:xfrm>
            </p:contentPart>
          </mc:Choice>
          <mc:Fallback xmlns="">
            <p:pic>
              <p:nvPicPr>
                <p:cNvPr id="10" name="Käsinkirjoitus 9">
                  <a:extLst>
                    <a:ext uri="{FF2B5EF4-FFF2-40B4-BE49-F238E27FC236}">
                      <a16:creationId xmlns:a16="http://schemas.microsoft.com/office/drawing/2014/main" id="{4BBBE506-C9AC-1E0F-255E-0BA4A1F0E3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1513" y="3443113"/>
                  <a:ext cx="112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Käsinkirjoitus 10">
                  <a:extLst>
                    <a:ext uri="{FF2B5EF4-FFF2-40B4-BE49-F238E27FC236}">
                      <a16:creationId xmlns:a16="http://schemas.microsoft.com/office/drawing/2014/main" id="{C2388C69-8C1D-BBE6-5526-DEB47928F45D}"/>
                    </a:ext>
                  </a:extLst>
                </p14:cNvPr>
                <p14:cNvContentPartPr/>
                <p14:nvPr/>
              </p14:nvContentPartPr>
              <p14:xfrm>
                <a:off x="7361633" y="3442753"/>
                <a:ext cx="73800" cy="73440"/>
              </p14:xfrm>
            </p:contentPart>
          </mc:Choice>
          <mc:Fallback xmlns="">
            <p:pic>
              <p:nvPicPr>
                <p:cNvPr id="11" name="Käsinkirjoitus 10">
                  <a:extLst>
                    <a:ext uri="{FF2B5EF4-FFF2-40B4-BE49-F238E27FC236}">
                      <a16:creationId xmlns:a16="http://schemas.microsoft.com/office/drawing/2014/main" id="{C2388C69-8C1D-BBE6-5526-DEB47928F4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52633" y="3433753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Käsinkirjoitus 11">
                  <a:extLst>
                    <a:ext uri="{FF2B5EF4-FFF2-40B4-BE49-F238E27FC236}">
                      <a16:creationId xmlns:a16="http://schemas.microsoft.com/office/drawing/2014/main" id="{F2788DC0-A5C8-1570-5401-633A6DE2D2DE}"/>
                    </a:ext>
                  </a:extLst>
                </p14:cNvPr>
                <p14:cNvContentPartPr/>
                <p14:nvPr/>
              </p14:nvContentPartPr>
              <p14:xfrm>
                <a:off x="7291793" y="3470473"/>
                <a:ext cx="154080" cy="97560"/>
              </p14:xfrm>
            </p:contentPart>
          </mc:Choice>
          <mc:Fallback xmlns="">
            <p:pic>
              <p:nvPicPr>
                <p:cNvPr id="12" name="Käsinkirjoitus 11">
                  <a:extLst>
                    <a:ext uri="{FF2B5EF4-FFF2-40B4-BE49-F238E27FC236}">
                      <a16:creationId xmlns:a16="http://schemas.microsoft.com/office/drawing/2014/main" id="{F2788DC0-A5C8-1570-5401-633A6DE2D2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3153" y="3461833"/>
                  <a:ext cx="171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Ryhmä 15">
            <a:extLst>
              <a:ext uri="{FF2B5EF4-FFF2-40B4-BE49-F238E27FC236}">
                <a16:creationId xmlns:a16="http://schemas.microsoft.com/office/drawing/2014/main" id="{7BDA5D6D-F449-5195-5623-826298D21D84}"/>
              </a:ext>
            </a:extLst>
          </p:cNvPr>
          <p:cNvGrpSpPr/>
          <p:nvPr/>
        </p:nvGrpSpPr>
        <p:grpSpPr>
          <a:xfrm>
            <a:off x="7191353" y="5084713"/>
            <a:ext cx="2372400" cy="868320"/>
            <a:chOff x="7191353" y="5084713"/>
            <a:chExt cx="2372400" cy="8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Käsinkirjoitus 13">
                  <a:extLst>
                    <a:ext uri="{FF2B5EF4-FFF2-40B4-BE49-F238E27FC236}">
                      <a16:creationId xmlns:a16="http://schemas.microsoft.com/office/drawing/2014/main" id="{171FD0AE-30FD-1831-A9DB-1CDA6C720FBD}"/>
                    </a:ext>
                  </a:extLst>
                </p14:cNvPr>
                <p14:cNvContentPartPr/>
                <p14:nvPr/>
              </p14:nvContentPartPr>
              <p14:xfrm>
                <a:off x="7191353" y="5084713"/>
                <a:ext cx="2372400" cy="868320"/>
              </p14:xfrm>
            </p:contentPart>
          </mc:Choice>
          <mc:Fallback xmlns="">
            <p:pic>
              <p:nvPicPr>
                <p:cNvPr id="14" name="Käsinkirjoitus 13">
                  <a:extLst>
                    <a:ext uri="{FF2B5EF4-FFF2-40B4-BE49-F238E27FC236}">
                      <a16:creationId xmlns:a16="http://schemas.microsoft.com/office/drawing/2014/main" id="{171FD0AE-30FD-1831-A9DB-1CDA6C720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2353" y="5075713"/>
                  <a:ext cx="239004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Käsinkirjoitus 14">
                  <a:extLst>
                    <a:ext uri="{FF2B5EF4-FFF2-40B4-BE49-F238E27FC236}">
                      <a16:creationId xmlns:a16="http://schemas.microsoft.com/office/drawing/2014/main" id="{4F257E43-16B8-DCB8-E9E0-0105FBD64F27}"/>
                    </a:ext>
                  </a:extLst>
                </p14:cNvPr>
                <p14:cNvContentPartPr/>
                <p14:nvPr/>
              </p14:nvContentPartPr>
              <p14:xfrm>
                <a:off x="7193873" y="5084713"/>
                <a:ext cx="15120" cy="218160"/>
              </p14:xfrm>
            </p:contentPart>
          </mc:Choice>
          <mc:Fallback xmlns="">
            <p:pic>
              <p:nvPicPr>
                <p:cNvPr id="15" name="Käsinkirjoitus 14">
                  <a:extLst>
                    <a:ext uri="{FF2B5EF4-FFF2-40B4-BE49-F238E27FC236}">
                      <a16:creationId xmlns:a16="http://schemas.microsoft.com/office/drawing/2014/main" id="{4F257E43-16B8-DCB8-E9E0-0105FBD64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84873" y="5075713"/>
                  <a:ext cx="3276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498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Laajakuva</PresentationFormat>
  <Paragraphs>18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Taking TIME into consideration in picking points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TIME into consideration in picking points</dc:title>
  <dc:creator>Kalle Paasio</dc:creator>
  <cp:lastModifiedBy>Kalle Paasio</cp:lastModifiedBy>
  <cp:revision>10</cp:revision>
  <dcterms:created xsi:type="dcterms:W3CDTF">2023-08-18T07:48:45Z</dcterms:created>
  <dcterms:modified xsi:type="dcterms:W3CDTF">2023-12-06T13:52:02Z</dcterms:modified>
</cp:coreProperties>
</file>