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1:44:32.9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25 24575,'28'-1'0,"51"-10"0,14-1 0,-76 11 0,1 1 0,0 1 0,-1 0 0,1 1 0,24 6 0,-33-5 0,0 0 0,-1 1 0,1 0 0,-1 1 0,1-1 0,-1 2 0,-1-1 0,1 1 0,-1 0 0,0 1 0,11 12 0,-1 4 0,0 1 0,-1 0 0,-2 1 0,-1 1 0,0 0 0,-2 1 0,-1 0 0,11 52 0,-5 2 0,10 153 0,-18 709 0,-8-924 0,-8 220 0,-59 363 0,43-432 0,7 0 0,6 242 0,11-184 0,3 111 0,8-194 0,2 56 0,-7-48 0,6 0 0,7-1 0,42 161 0,-49-232 0,-10-60 0,1-1 0,0 0 0,2 0 0,7 21 0,-1-13 0,-1-5 0,-1 0 0,-1 1 0,8 38 0,-8 9 0,-4 1 0,-6 96 0,0-48 0,-28-184 0,10 15 0,7 13 0,-2 0 0,-2 1 0,-1 1 0,-36-53 0,53 86 0,1 0 0,-1 0 0,1 0 0,-1 0 0,0 1 0,1-1 0,-1 0 0,0 0 0,0 0 0,0 1 0,1-1 0,-1 0 0,0 1 0,0-1 0,0 1 0,0-1 0,0 1 0,0-1 0,0 1 0,0 0 0,-1-1 0,1 1 0,0 0 0,0 0 0,-1 0 0,1 1 0,0-1 0,1 1 0,-1 0 0,0 0 0,1 0 0,-1 0 0,1 0 0,-1 0 0,1 0 0,-1 0 0,1 0 0,0 0 0,0 0 0,-1 0 0,1 0 0,0 1 0,0-1 0,0 0 0,0 1 0,0 9 0,1-1 0,0 1 0,4 19 0,40 87 0,-10-34 0,-33-76 0,1 0 0,0 0 0,0 0 0,0 0 0,1-1 0,0 0 0,1 1 0,-1-2 0,1 1 0,0 0 0,1-1 0,11 9 0,-13-12 0,0 0 0,0 0 0,0 0 0,1-1 0,-1 0 0,0 1 0,1-2 0,-1 1 0,1 0 0,-1-1 0,1 0 0,-1 0 0,1 0 0,0-1 0,-1 1 0,1-1 0,-1 0 0,0-1 0,1 1 0,-1-1 0,0 1 0,6-5 0,0 2 0,1-1 0,-1-1 0,-1 0 0,1 0 0,-1-1 0,0 0 0,0 0 0,-1-1 0,0 0 0,-1-1 0,1 0 0,-2 0 0,1-1 0,-1 1 0,-1-1 0,0-1 0,6-17 0,0 1-455,-2 0 0,7-36 0,-12 39-6371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1:44:46.1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 24575,'0'-1'0,"0"1"0,0 0 0,1 0 0,-1-1 0,0 1 0,0 0 0,1 0 0,-1-1 0,0 1 0,1 0 0,-1 0 0,0 0 0,1-1 0,-1 1 0,0 0 0,1 0 0,-1 0 0,0 0 0,1 0 0,-1 0 0,0 0 0,1 0 0,-1 0 0,0 0 0,1 0 0,-1 0 0,0 0 0,1 0 0,-1 0 0,1 0 0,-1 0 0,0 0 0,1 1 0,-1-1 0,0 0 0,0 0 0,1 0 0,-1 1 0,8 15 0,-4 26 0,-4-41 0,4 194 0,3 50 0,4-74 0,25 238 0,-33-385 0,58 377 0,33-6 0,1 6 0,-25-83 0,-62-269 0,-8-43 0,0 0 0,0 0 0,1 0 0,0 0 0,0 0 0,1 0 0,0-1 0,0 1 0,0 0 0,1-1 0,-1 0 0,1 1 0,0-1 0,1 0 0,-1-1 0,5 6 0,31 21 0,-22-18 0,1 1 0,-2 1 0,0 0 0,-1 1 0,-1 1 0,0 0 0,12 21 0,108 204 0,-114-195 0,-3 0 0,-2 1 0,-2 0 0,10 68 0,-16-77 0,7 22 0,-8-41 0,-1 0 0,0 0 0,-2 0 0,-1 0 0,0 1 0,-2-1 0,-3 39 0,3-58 0,0-1 0,0 0 0,0 1 0,0-1 0,0 0 0,0 0 0,0 1 0,0-1 0,-1 0 0,1 0 0,0 1 0,0-1 0,0 0 0,0 0 0,-1 1 0,1-1 0,0 0 0,0 0 0,-1 0 0,1 1 0,0-1 0,0 0 0,-1 0 0,1 0 0,0 0 0,0 0 0,-1 0 0,1 1 0,0-1 0,-1 0 0,1 0 0,0 0 0,-1 0 0,1 0 0,0 0 0,0 0 0,-1 0 0,0-1 0,-14-6 0,-12-17 0,26 23 0,-21-24 0,18 19 0,-1 1 0,0-1 0,-1 1 0,1 0 0,-1 0 0,0 0 0,-11-6 0,17 11 0,0 0 0,0 1 0,0-1 0,0 0 0,0 0 0,1 0 0,-1 0 0,0 0 0,0 0 0,0 1 0,0-1 0,0 0 0,0 0 0,0 0 0,0 0 0,0 0 0,0 0 0,0 1 0,-1-1 0,1 0 0,0 0 0,0 0 0,0 0 0,0 0 0,0 0 0,0 0 0,0 1 0,0-1 0,0 0 0,0 0 0,0 0 0,0 0 0,-1 0 0,1 0 0,0 0 0,0 0 0,0 0 0,0 0 0,0 0 0,0 0 0,0 1 0,-1-1 0,1 0 0,0 0 0,0 0 0,0 0 0,0 0 0,17 20 0,27 26 0,-29-32 0,58 50 0,-67-60 0,-1 1 0,1-1 0,1-1 0,-1 1 0,0-1 0,1 0 0,0 0 0,0-1 0,0 0 0,10 1 0,-16-3 0,1 0 0,-1 0 0,1 0 0,-1 0 0,0-1 0,1 1 0,-1-1 0,1 1 0,-1-1 0,0 0 0,1 1 0,-1-1 0,0 0 0,0 0 0,1 0 0,-1 0 0,0 0 0,0 0 0,0 0 0,0 0 0,-1 0 0,1-1 0,0 1 0,0 0 0,-1-1 0,1 1 0,0 0 0,-1-1 0,0 1 0,1-1 0,-1 1 0,0-1 0,0 1 0,0-1 0,0 1 0,0-3 0,1-9 0,-1 0 0,0-1 0,-3-14 0,1 14 0,1-8 0,0 0 0,2-1 0,0 1 0,2 0 0,0 0 0,1 0 0,2 0 0,0 0 0,10-22 0,-11 64 0,-3 17 0,-4-17 0,-1-1 0,0 1 0,-2-1 0,0 0 0,-1 0 0,-16 33 0,-4 17 0,25-67 0,0 1 0,0 0 0,-1-1 0,1 1 0,0-1 0,-1 0 0,0 1 0,1-1 0,-1 0 0,0 0 0,0 0 0,0 0 0,-1-1 0,1 1 0,0 0 0,-1-1 0,1 1 0,-1-1 0,1 0 0,-1 0 0,0 0 0,1 0 0,-1-1 0,0 1 0,0-1 0,1 0 0,-1 1 0,0-1 0,0 0 0,0-1 0,0 1 0,1 0 0,-1-1 0,0 0 0,-3-1 0,-14-3 0,1-2 0,0 0 0,1-1 0,-18-11 0,8 5 0,13 7-111,2 2-46,0-1 0,0 0 1,1-1-1,-1 0 0,2-1 0,-1-1 1,-17-16-1,20 14-6669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63FC28AC-224A-95D2-A95E-5F639F9842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i-FI"/>
              <a:t>Muokkaa ots. perustyyl. napsautt.</a:t>
            </a:r>
            <a:endParaRPr lang="en-US"/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15F645D4-423B-9B48-89FB-BFDE1E271B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/>
              <a:t>Muokkaa alaotsikon perustyyliä napsautt.</a:t>
            </a:r>
            <a:endParaRPr lang="en-US"/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30E1DFBA-7494-6F2C-D03B-81E4F36B9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5841A-A8AC-43D8-8339-D85CA7E7BFF5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59A919E9-B26C-6DF7-160D-1CB7A0062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C8D9CE67-E151-AB20-F8E6-F8AF70A36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07C25-2E1A-43FF-B421-A2207A9BC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142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BB55BDAD-8AB1-B3E2-B24F-2B5CB2E5B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US"/>
          </a:p>
        </p:txBody>
      </p:sp>
      <p:sp>
        <p:nvSpPr>
          <p:cNvPr id="3" name="Pystysuoran tekstin paikkamerkki 2">
            <a:extLst>
              <a:ext uri="{FF2B5EF4-FFF2-40B4-BE49-F238E27FC236}">
                <a16:creationId xmlns:a16="http://schemas.microsoft.com/office/drawing/2014/main" id="{B805F071-9A6C-0D30-4738-828823187F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/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C2398199-059D-B695-5CDE-7D6C5EEDC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5841A-A8AC-43D8-8339-D85CA7E7BFF5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69AAE34B-66DE-07E1-E5DF-0A96217C5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78BBC5E2-45FE-CBC9-EF57-A7CC1794F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07C25-2E1A-43FF-B421-A2207A9BC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795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ystysuora otsikko 1">
            <a:extLst>
              <a:ext uri="{FF2B5EF4-FFF2-40B4-BE49-F238E27FC236}">
                <a16:creationId xmlns:a16="http://schemas.microsoft.com/office/drawing/2014/main" id="{443500A2-F1AE-C01D-CA28-969A26D281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i-FI"/>
              <a:t>Muokkaa ots. perustyyl. napsautt.</a:t>
            </a:r>
            <a:endParaRPr lang="en-US"/>
          </a:p>
        </p:txBody>
      </p:sp>
      <p:sp>
        <p:nvSpPr>
          <p:cNvPr id="3" name="Pystysuoran tekstin paikkamerkki 2">
            <a:extLst>
              <a:ext uri="{FF2B5EF4-FFF2-40B4-BE49-F238E27FC236}">
                <a16:creationId xmlns:a16="http://schemas.microsoft.com/office/drawing/2014/main" id="{D1119FD4-8698-7342-6630-112D5628C3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/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37DF12AC-D0FF-9D06-49B5-46D6C5D6F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5841A-A8AC-43D8-8339-D85CA7E7BFF5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36D0700F-34D3-3F18-1914-7E62C30C6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6D65BFBF-990A-FFFE-3710-CDE9FF635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07C25-2E1A-43FF-B421-A2207A9BC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592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E0567F72-1343-D173-CB8B-C2681F367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US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D8061566-413B-6BB3-84E2-C1BA357907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/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8AF528FB-9E59-B564-A575-C1BDB04C4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5841A-A8AC-43D8-8339-D85CA7E7BFF5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329C2428-D319-E1B0-AFCC-7F07251AA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C93CE38B-728F-22F6-896F-7607C1FC6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07C25-2E1A-43FF-B421-A2207A9BC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362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2E1CB53E-8B45-B383-9F98-F563B51B9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i-FI"/>
              <a:t>Muokkaa ots. perustyyl. napsautt.</a:t>
            </a:r>
            <a:endParaRPr lang="en-US"/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6AEC54B2-3780-FC0D-8421-1BB65CF22B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3C4C4819-C3F1-836D-1BC1-E46E68977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5841A-A8AC-43D8-8339-D85CA7E7BFF5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1C84D239-B5B1-5619-6583-524E19B78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7EA9C563-56E0-58C6-32DD-38F518FD0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07C25-2E1A-43FF-B421-A2207A9BC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748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6F34EBC3-4705-1D56-D36D-2E814BD0A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US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9AD646C8-5730-73C3-6117-EE93069BB1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/>
          </a:p>
        </p:txBody>
      </p:sp>
      <p:sp>
        <p:nvSpPr>
          <p:cNvPr id="4" name="Sisällön paikkamerkki 3">
            <a:extLst>
              <a:ext uri="{FF2B5EF4-FFF2-40B4-BE49-F238E27FC236}">
                <a16:creationId xmlns:a16="http://schemas.microsoft.com/office/drawing/2014/main" id="{B7A799B7-C819-1AC1-2DF3-E12BC69D60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/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E66B9223-4BE1-1B24-026C-BAD5FD8DC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5841A-A8AC-43D8-8339-D85CA7E7BFF5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F2274878-2CBB-96E8-C756-A308577A6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565817AF-75BB-CB14-EB0C-D304B0E3C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07C25-2E1A-43FF-B421-A2207A9BC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628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1D19DED9-97E4-9733-8C59-C34542AD2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i-FI"/>
              <a:t>Muokkaa ots. perustyyl. napsautt.</a:t>
            </a:r>
            <a:endParaRPr lang="en-US"/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5B0FEF0C-5F4E-84CC-192B-14A98413EF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Sisällön paikkamerkki 3">
            <a:extLst>
              <a:ext uri="{FF2B5EF4-FFF2-40B4-BE49-F238E27FC236}">
                <a16:creationId xmlns:a16="http://schemas.microsoft.com/office/drawing/2014/main" id="{A60610AA-0207-69A5-A389-080F054D91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/>
          </a:p>
        </p:txBody>
      </p:sp>
      <p:sp>
        <p:nvSpPr>
          <p:cNvPr id="5" name="Tekstin paikkamerkki 4">
            <a:extLst>
              <a:ext uri="{FF2B5EF4-FFF2-40B4-BE49-F238E27FC236}">
                <a16:creationId xmlns:a16="http://schemas.microsoft.com/office/drawing/2014/main" id="{4085915B-A362-CBC0-EBFB-D52F8093EB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6" name="Sisällön paikkamerkki 5">
            <a:extLst>
              <a:ext uri="{FF2B5EF4-FFF2-40B4-BE49-F238E27FC236}">
                <a16:creationId xmlns:a16="http://schemas.microsoft.com/office/drawing/2014/main" id="{600A5CF7-583A-6CC4-F505-61D62E23B8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/>
          </a:p>
        </p:txBody>
      </p:sp>
      <p:sp>
        <p:nvSpPr>
          <p:cNvPr id="7" name="Päivämäärän paikkamerkki 6">
            <a:extLst>
              <a:ext uri="{FF2B5EF4-FFF2-40B4-BE49-F238E27FC236}">
                <a16:creationId xmlns:a16="http://schemas.microsoft.com/office/drawing/2014/main" id="{35C6B459-F7E2-7346-2CA3-323C342FD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5841A-A8AC-43D8-8339-D85CA7E7BFF5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8" name="Alatunnisteen paikkamerkki 7">
            <a:extLst>
              <a:ext uri="{FF2B5EF4-FFF2-40B4-BE49-F238E27FC236}">
                <a16:creationId xmlns:a16="http://schemas.microsoft.com/office/drawing/2014/main" id="{6E723BD2-51F1-3DD6-E58B-636E4EE11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Dian numeron paikkamerkki 8">
            <a:extLst>
              <a:ext uri="{FF2B5EF4-FFF2-40B4-BE49-F238E27FC236}">
                <a16:creationId xmlns:a16="http://schemas.microsoft.com/office/drawing/2014/main" id="{6E4712D7-FFF4-EA95-58A6-0019145BA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07C25-2E1A-43FF-B421-A2207A9BC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095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97462C49-F072-98C8-3998-69EE758F5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US"/>
          </a:p>
        </p:txBody>
      </p:sp>
      <p:sp>
        <p:nvSpPr>
          <p:cNvPr id="3" name="Päivämäärän paikkamerkki 2">
            <a:extLst>
              <a:ext uri="{FF2B5EF4-FFF2-40B4-BE49-F238E27FC236}">
                <a16:creationId xmlns:a16="http://schemas.microsoft.com/office/drawing/2014/main" id="{952E3504-8BFE-F9E9-E2D8-D907D7C3D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5841A-A8AC-43D8-8339-D85CA7E7BFF5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4" name="Alatunnisteen paikkamerkki 3">
            <a:extLst>
              <a:ext uri="{FF2B5EF4-FFF2-40B4-BE49-F238E27FC236}">
                <a16:creationId xmlns:a16="http://schemas.microsoft.com/office/drawing/2014/main" id="{F404D2FF-306E-8E0D-928D-3C9082CAD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ian numeron paikkamerkki 4">
            <a:extLst>
              <a:ext uri="{FF2B5EF4-FFF2-40B4-BE49-F238E27FC236}">
                <a16:creationId xmlns:a16="http://schemas.microsoft.com/office/drawing/2014/main" id="{519DD50C-0FDF-6773-854C-B5CCD819F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07C25-2E1A-43FF-B421-A2207A9BC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703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äivämäärän paikkamerkki 1">
            <a:extLst>
              <a:ext uri="{FF2B5EF4-FFF2-40B4-BE49-F238E27FC236}">
                <a16:creationId xmlns:a16="http://schemas.microsoft.com/office/drawing/2014/main" id="{20E394D4-B8DF-C0D8-8F7C-52280B527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5841A-A8AC-43D8-8339-D85CA7E7BFF5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3" name="Alatunnisteen paikkamerkki 2">
            <a:extLst>
              <a:ext uri="{FF2B5EF4-FFF2-40B4-BE49-F238E27FC236}">
                <a16:creationId xmlns:a16="http://schemas.microsoft.com/office/drawing/2014/main" id="{5455D24F-9A9A-68B7-79E1-A7E787F5B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ian numeron paikkamerkki 3">
            <a:extLst>
              <a:ext uri="{FF2B5EF4-FFF2-40B4-BE49-F238E27FC236}">
                <a16:creationId xmlns:a16="http://schemas.microsoft.com/office/drawing/2014/main" id="{96685EB5-B913-DC99-CB1E-41EE3BA17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07C25-2E1A-43FF-B421-A2207A9BC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401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Kuvateksti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725A887B-80D9-A05B-2259-F022A6DFB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  <a:endParaRPr lang="en-US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CF42523A-60B6-C7FA-59A8-4B1A24934C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/>
          </a:p>
        </p:txBody>
      </p:sp>
      <p:sp>
        <p:nvSpPr>
          <p:cNvPr id="4" name="Tekstin paikkamerkki 3">
            <a:extLst>
              <a:ext uri="{FF2B5EF4-FFF2-40B4-BE49-F238E27FC236}">
                <a16:creationId xmlns:a16="http://schemas.microsoft.com/office/drawing/2014/main" id="{D611C9F7-1CC9-6118-9706-1B738ACA68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F12E5616-398B-1DB4-0AA5-FB623CFB8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5841A-A8AC-43D8-8339-D85CA7E7BFF5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9066B12B-804C-6A11-4C24-F4F1EB9AC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98F19E68-FFD5-E91F-5589-23B856FB4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07C25-2E1A-43FF-B421-A2207A9BC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246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uvateksti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64433497-AD13-B3F6-0AE6-665BD41F9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  <a:endParaRPr lang="en-US"/>
          </a:p>
        </p:txBody>
      </p:sp>
      <p:sp>
        <p:nvSpPr>
          <p:cNvPr id="3" name="Kuvan paikkamerkki 2">
            <a:extLst>
              <a:ext uri="{FF2B5EF4-FFF2-40B4-BE49-F238E27FC236}">
                <a16:creationId xmlns:a16="http://schemas.microsoft.com/office/drawing/2014/main" id="{F4EB3585-5166-60C8-C0D5-6A2D6C9A96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kstin paikkamerkki 3">
            <a:extLst>
              <a:ext uri="{FF2B5EF4-FFF2-40B4-BE49-F238E27FC236}">
                <a16:creationId xmlns:a16="http://schemas.microsoft.com/office/drawing/2014/main" id="{E889F0E4-276A-78E5-A3C7-209A453F3E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25969556-9AC9-92DD-6A4D-33F96A88F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5841A-A8AC-43D8-8339-D85CA7E7BFF5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9E5C9A72-4A17-C7A6-C6B0-B406E670A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06BE5DE1-EF1F-56C6-9F0F-F8C280734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07C25-2E1A-43FF-B421-A2207A9BC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399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on paikkamerkki 1">
            <a:extLst>
              <a:ext uri="{FF2B5EF4-FFF2-40B4-BE49-F238E27FC236}">
                <a16:creationId xmlns:a16="http://schemas.microsoft.com/office/drawing/2014/main" id="{FBB2E560-5B9E-9367-D4BB-0709610C0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Muokkaa ots. perustyyl. napsautt.</a:t>
            </a:r>
            <a:endParaRPr lang="en-US"/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0CB09D82-8934-F754-9729-6056EE7FDB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/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D409AB81-48C7-6656-44B9-5909D33FF7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75841A-A8AC-43D8-8339-D85CA7E7BFF5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A3595682-DD6C-0E1C-D823-1B87212E57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5BE88A13-AA81-BC4E-3D75-21BAFAD0D5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607C25-2E1A-43FF-B421-A2207A9BC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023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.xml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A7138466-B94D-65A0-EDC5-D10E08832E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/>
              <a:t>Laptop </a:t>
            </a:r>
            <a:r>
              <a:rPr lang="fi-FI" dirty="0" err="1"/>
              <a:t>results</a:t>
            </a:r>
            <a:endParaRPr lang="en-US" dirty="0"/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5D0E2BE8-1223-D01E-32C8-E5B28F78AA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driver</a:t>
            </a:r>
            <a:r>
              <a:rPr lang="fi-FI" dirty="0"/>
              <a:t> </a:t>
            </a:r>
            <a:r>
              <a:rPr lang="fi-FI" dirty="0" err="1"/>
              <a:t>was</a:t>
            </a:r>
            <a:r>
              <a:rPr lang="fi-FI" dirty="0"/>
              <a:t> </a:t>
            </a:r>
            <a:r>
              <a:rPr lang="fi-FI" dirty="0" err="1"/>
              <a:t>fixed</a:t>
            </a:r>
            <a:r>
              <a:rPr lang="fi-FI" dirty="0"/>
              <a:t>, AoA of radar </a:t>
            </a:r>
            <a:r>
              <a:rPr lang="fi-FI" dirty="0" err="1"/>
              <a:t>was</a:t>
            </a:r>
            <a:r>
              <a:rPr lang="fi-FI" dirty="0"/>
              <a:t> </a:t>
            </a:r>
            <a:r>
              <a:rPr lang="fi-FI" dirty="0" err="1"/>
              <a:t>limited</a:t>
            </a:r>
            <a:r>
              <a:rPr lang="fi-FI" dirty="0"/>
              <a:t>, sideinfo </a:t>
            </a:r>
            <a:r>
              <a:rPr lang="fi-FI" dirty="0" err="1"/>
              <a:t>was</a:t>
            </a:r>
            <a:r>
              <a:rPr lang="fi-FI" dirty="0"/>
              <a:t> </a:t>
            </a:r>
            <a:r>
              <a:rPr lang="fi-FI" dirty="0" err="1"/>
              <a:t>suppressed</a:t>
            </a:r>
            <a:endParaRPr lang="fi-FI" dirty="0"/>
          </a:p>
          <a:p>
            <a:endParaRPr lang="fi-FI" dirty="0"/>
          </a:p>
          <a:p>
            <a:r>
              <a:rPr lang="fi-FI" dirty="0" err="1"/>
              <a:t>This</a:t>
            </a:r>
            <a:r>
              <a:rPr lang="fi-FI" dirty="0"/>
              <a:t> </a:t>
            </a:r>
            <a:r>
              <a:rPr lang="fi-FI" dirty="0" err="1"/>
              <a:t>lead</a:t>
            </a:r>
            <a:r>
              <a:rPr lang="fi-FI" dirty="0"/>
              <a:t> to us </a:t>
            </a:r>
            <a:r>
              <a:rPr lang="fi-FI" dirty="0" err="1"/>
              <a:t>being</a:t>
            </a:r>
            <a:r>
              <a:rPr lang="fi-FI" dirty="0"/>
              <a:t> </a:t>
            </a:r>
            <a:r>
              <a:rPr lang="fi-FI" dirty="0" err="1"/>
              <a:t>able</a:t>
            </a:r>
            <a:r>
              <a:rPr lang="fi-FI" dirty="0"/>
              <a:t> to </a:t>
            </a:r>
            <a:r>
              <a:rPr lang="fi-FI" dirty="0" err="1"/>
              <a:t>use</a:t>
            </a:r>
            <a:r>
              <a:rPr lang="fi-FI" dirty="0"/>
              <a:t> </a:t>
            </a:r>
            <a:r>
              <a:rPr lang="fi-FI" dirty="0" err="1"/>
              <a:t>higher</a:t>
            </a:r>
            <a:r>
              <a:rPr lang="fi-FI" dirty="0"/>
              <a:t> radar </a:t>
            </a:r>
            <a:r>
              <a:rPr lang="fi-FI" dirty="0" err="1"/>
              <a:t>frame</a:t>
            </a:r>
            <a:r>
              <a:rPr lang="fi-FI" dirty="0"/>
              <a:t> </a:t>
            </a:r>
            <a:r>
              <a:rPr lang="fi-FI" dirty="0" err="1"/>
              <a:t>rate</a:t>
            </a:r>
            <a:endParaRPr lang="fi-FI" dirty="0"/>
          </a:p>
          <a:p>
            <a:r>
              <a:rPr lang="fi-FI" dirty="0" err="1"/>
              <a:t>This</a:t>
            </a:r>
            <a:r>
              <a:rPr lang="fi-FI" dirty="0"/>
              <a:t> file is </a:t>
            </a:r>
            <a:r>
              <a:rPr lang="fi-FI" dirty="0" err="1"/>
              <a:t>measured</a:t>
            </a:r>
            <a:r>
              <a:rPr lang="fi-FI" dirty="0"/>
              <a:t> </a:t>
            </a:r>
            <a:r>
              <a:rPr lang="fi-FI" dirty="0" err="1"/>
              <a:t>with</a:t>
            </a:r>
            <a:r>
              <a:rPr lang="fi-FI" dirty="0"/>
              <a:t> </a:t>
            </a:r>
            <a:r>
              <a:rPr lang="fi-FI" dirty="0" err="1"/>
              <a:t>laptop</a:t>
            </a:r>
            <a:r>
              <a:rPr lang="fi-FI" dirty="0"/>
              <a:t> 25fps radar inside </a:t>
            </a:r>
            <a:r>
              <a:rPr lang="fi-FI" dirty="0" err="1"/>
              <a:t>small</a:t>
            </a:r>
            <a:r>
              <a:rPr lang="fi-FI" dirty="0"/>
              <a:t> </a:t>
            </a:r>
            <a:r>
              <a:rPr lang="fi-FI" dirty="0" err="1"/>
              <a:t>apartment</a:t>
            </a:r>
            <a:r>
              <a:rPr lang="fi-FI" dirty="0"/>
              <a:t> </a:t>
            </a:r>
            <a:r>
              <a:rPr lang="fi-FI" dirty="0" err="1"/>
              <a:t>with</a:t>
            </a:r>
            <a:r>
              <a:rPr lang="fi-FI" dirty="0"/>
              <a:t> </a:t>
            </a:r>
            <a:r>
              <a:rPr lang="fi-FI" dirty="0" err="1"/>
              <a:t>echoes</a:t>
            </a:r>
            <a:endParaRPr lang="en-US" dirty="0"/>
          </a:p>
        </p:txBody>
      </p:sp>
      <p:sp>
        <p:nvSpPr>
          <p:cNvPr id="6" name="Alaotsikko 2">
            <a:extLst>
              <a:ext uri="{FF2B5EF4-FFF2-40B4-BE49-F238E27FC236}">
                <a16:creationId xmlns:a16="http://schemas.microsoft.com/office/drawing/2014/main" id="{EA686EB5-63F8-21E9-0EB2-8983DB02A45D}"/>
              </a:ext>
            </a:extLst>
          </p:cNvPr>
          <p:cNvSpPr txBox="1">
            <a:spLocks/>
          </p:cNvSpPr>
          <p:nvPr/>
        </p:nvSpPr>
        <p:spPr>
          <a:xfrm>
            <a:off x="3957961" y="6240186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i-FI" dirty="0" err="1"/>
              <a:t>Taken</a:t>
            </a:r>
            <a:r>
              <a:rPr lang="fi-FI" dirty="0"/>
              <a:t> </a:t>
            </a:r>
            <a:r>
              <a:rPr lang="fi-FI" dirty="0" err="1"/>
              <a:t>with</a:t>
            </a:r>
            <a:r>
              <a:rPr lang="fi-FI" dirty="0"/>
              <a:t> f=600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389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uva 4">
            <a:extLst>
              <a:ext uri="{FF2B5EF4-FFF2-40B4-BE49-F238E27FC236}">
                <a16:creationId xmlns:a16="http://schemas.microsoft.com/office/drawing/2014/main" id="{CAA7A81A-F002-2E4E-8CD9-236E2F52D6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938" y="328127"/>
            <a:ext cx="7058025" cy="304800"/>
          </a:xfrm>
          <a:prstGeom prst="rect">
            <a:avLst/>
          </a:prstGeom>
        </p:spPr>
      </p:pic>
      <p:pic>
        <p:nvPicPr>
          <p:cNvPr id="7" name="Kuva 6">
            <a:extLst>
              <a:ext uri="{FF2B5EF4-FFF2-40B4-BE49-F238E27FC236}">
                <a16:creationId xmlns:a16="http://schemas.microsoft.com/office/drawing/2014/main" id="{051F381F-9F20-DEC3-91A9-35C031C7B2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3621" y="764332"/>
            <a:ext cx="6619875" cy="838200"/>
          </a:xfrm>
          <a:prstGeom prst="rect">
            <a:avLst/>
          </a:prstGeom>
        </p:spPr>
      </p:pic>
      <p:sp>
        <p:nvSpPr>
          <p:cNvPr id="8" name="Tekstiruutu 7">
            <a:extLst>
              <a:ext uri="{FF2B5EF4-FFF2-40B4-BE49-F238E27FC236}">
                <a16:creationId xmlns:a16="http://schemas.microsoft.com/office/drawing/2014/main" id="{050FF0CA-1AE9-C744-B440-1BFFE2706A76}"/>
              </a:ext>
            </a:extLst>
          </p:cNvPr>
          <p:cNvSpPr txBox="1"/>
          <p:nvPr/>
        </p:nvSpPr>
        <p:spPr>
          <a:xfrm>
            <a:off x="3790132" y="717948"/>
            <a:ext cx="2799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err="1"/>
              <a:t>Linear</a:t>
            </a:r>
            <a:r>
              <a:rPr lang="fi-FI" dirty="0"/>
              <a:t> Kalman</a:t>
            </a:r>
            <a:endParaRPr lang="en-US" dirty="0"/>
          </a:p>
        </p:txBody>
      </p:sp>
      <p:pic>
        <p:nvPicPr>
          <p:cNvPr id="10" name="Kuva 9">
            <a:extLst>
              <a:ext uri="{FF2B5EF4-FFF2-40B4-BE49-F238E27FC236}">
                <a16:creationId xmlns:a16="http://schemas.microsoft.com/office/drawing/2014/main" id="{F74398EC-842F-8CDD-E4D1-DE28C60EBC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101" y="2289443"/>
            <a:ext cx="5305425" cy="4276725"/>
          </a:xfrm>
          <a:prstGeom prst="rect">
            <a:avLst/>
          </a:prstGeom>
        </p:spPr>
      </p:pic>
      <p:sp>
        <p:nvSpPr>
          <p:cNvPr id="14" name="Tekstiruutu 13">
            <a:extLst>
              <a:ext uri="{FF2B5EF4-FFF2-40B4-BE49-F238E27FC236}">
                <a16:creationId xmlns:a16="http://schemas.microsoft.com/office/drawing/2014/main" id="{5CBEB8AA-4E1C-29D8-C134-00DE80ED8E90}"/>
              </a:ext>
            </a:extLst>
          </p:cNvPr>
          <p:cNvSpPr txBox="1"/>
          <p:nvPr/>
        </p:nvSpPr>
        <p:spPr>
          <a:xfrm>
            <a:off x="249204" y="1041489"/>
            <a:ext cx="27991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err="1"/>
              <a:t>Multipath</a:t>
            </a:r>
            <a:r>
              <a:rPr lang="fi-FI" dirty="0"/>
              <a:t> </a:t>
            </a:r>
            <a:r>
              <a:rPr lang="fi-FI" dirty="0" err="1"/>
              <a:t>propagation</a:t>
            </a:r>
            <a:endParaRPr lang="fi-FI" dirty="0"/>
          </a:p>
          <a:p>
            <a:r>
              <a:rPr lang="fi-FI" dirty="0"/>
              <a:t>BUT it </a:t>
            </a:r>
            <a:r>
              <a:rPr lang="fi-FI" dirty="0" err="1"/>
              <a:t>doesnt</a:t>
            </a:r>
            <a:r>
              <a:rPr lang="fi-FI" dirty="0"/>
              <a:t> </a:t>
            </a:r>
            <a:r>
              <a:rPr lang="fi-FI" dirty="0" err="1"/>
              <a:t>hit</a:t>
            </a:r>
            <a:r>
              <a:rPr lang="fi-FI" dirty="0"/>
              <a:t> </a:t>
            </a:r>
            <a:r>
              <a:rPr lang="fi-FI" dirty="0" err="1"/>
              <a:t>the</a:t>
            </a:r>
            <a:endParaRPr lang="fi-FI" dirty="0"/>
          </a:p>
          <a:p>
            <a:r>
              <a:rPr lang="fi-FI" dirty="0" err="1"/>
              <a:t>Segmentation</a:t>
            </a:r>
            <a:r>
              <a:rPr lang="fi-FI" dirty="0"/>
              <a:t> </a:t>
            </a:r>
            <a:r>
              <a:rPr lang="fi-FI" dirty="0" err="1"/>
              <a:t>mask</a:t>
            </a:r>
            <a:r>
              <a:rPr lang="fi-FI" dirty="0"/>
              <a:t> </a:t>
            </a:r>
            <a:r>
              <a:rPr lang="fi-FI" dirty="0" err="1"/>
              <a:t>so</a:t>
            </a:r>
            <a:endParaRPr lang="fi-FI" dirty="0"/>
          </a:p>
          <a:p>
            <a:r>
              <a:rPr lang="fi-FI" dirty="0"/>
              <a:t>It is </a:t>
            </a:r>
            <a:r>
              <a:rPr lang="fi-FI" dirty="0" err="1"/>
              <a:t>discarded</a:t>
            </a:r>
            <a:r>
              <a:rPr lang="fi-FI" dirty="0"/>
              <a:t> </a:t>
            </a:r>
            <a:r>
              <a:rPr lang="fi-FI" dirty="0" err="1"/>
              <a:t>by</a:t>
            </a:r>
            <a:r>
              <a:rPr lang="fi-FI" dirty="0"/>
              <a:t> </a:t>
            </a:r>
            <a:r>
              <a:rPr lang="fi-FI" dirty="0" err="1"/>
              <a:t>fusion</a:t>
            </a:r>
            <a:endParaRPr lang="en-US" dirty="0"/>
          </a:p>
        </p:txBody>
      </p:sp>
      <p:pic>
        <p:nvPicPr>
          <p:cNvPr id="16" name="Kuva 15">
            <a:extLst>
              <a:ext uri="{FF2B5EF4-FFF2-40B4-BE49-F238E27FC236}">
                <a16:creationId xmlns:a16="http://schemas.microsoft.com/office/drawing/2014/main" id="{D7AD9BF8-1CAC-D225-D82A-5C919AA9FD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5446" y="2241818"/>
            <a:ext cx="5467350" cy="4324350"/>
          </a:xfrm>
          <a:prstGeom prst="rect">
            <a:avLst/>
          </a:prstGeom>
        </p:spPr>
      </p:pic>
      <p:sp>
        <p:nvSpPr>
          <p:cNvPr id="17" name="Tekstiruutu 16">
            <a:extLst>
              <a:ext uri="{FF2B5EF4-FFF2-40B4-BE49-F238E27FC236}">
                <a16:creationId xmlns:a16="http://schemas.microsoft.com/office/drawing/2014/main" id="{80D19003-8BD5-B0EE-460B-FA00AA7FF026}"/>
              </a:ext>
            </a:extLst>
          </p:cNvPr>
          <p:cNvSpPr txBox="1"/>
          <p:nvPr/>
        </p:nvSpPr>
        <p:spPr>
          <a:xfrm>
            <a:off x="6096000" y="1761321"/>
            <a:ext cx="4260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Here </a:t>
            </a:r>
            <a:r>
              <a:rPr lang="fi-FI" dirty="0" err="1"/>
              <a:t>multipath</a:t>
            </a:r>
            <a:r>
              <a:rPr lang="fi-FI" dirty="0"/>
              <a:t> </a:t>
            </a:r>
            <a:r>
              <a:rPr lang="fi-FI" dirty="0" err="1"/>
              <a:t>gets</a:t>
            </a:r>
            <a:r>
              <a:rPr lang="fi-FI" dirty="0"/>
              <a:t> </a:t>
            </a:r>
            <a:r>
              <a:rPr lang="fi-FI" dirty="0" err="1"/>
              <a:t>included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8" name="Käsinkirjoitus 17">
                <a:extLst>
                  <a:ext uri="{FF2B5EF4-FFF2-40B4-BE49-F238E27FC236}">
                    <a16:creationId xmlns:a16="http://schemas.microsoft.com/office/drawing/2014/main" id="{23632E09-F083-F71F-D520-2DC0CD447898}"/>
                  </a:ext>
                </a:extLst>
              </p14:cNvPr>
              <p14:cNvContentPartPr/>
              <p14:nvPr/>
            </p14:nvContentPartPr>
            <p14:xfrm>
              <a:off x="2600783" y="2121400"/>
              <a:ext cx="346680" cy="2068200"/>
            </p14:xfrm>
          </p:contentPart>
        </mc:Choice>
        <mc:Fallback>
          <p:pic>
            <p:nvPicPr>
              <p:cNvPr id="18" name="Käsinkirjoitus 17">
                <a:extLst>
                  <a:ext uri="{FF2B5EF4-FFF2-40B4-BE49-F238E27FC236}">
                    <a16:creationId xmlns:a16="http://schemas.microsoft.com/office/drawing/2014/main" id="{23632E09-F083-F71F-D520-2DC0CD44789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591783" y="2112400"/>
                <a:ext cx="364320" cy="208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9" name="Käsinkirjoitus 18">
                <a:extLst>
                  <a:ext uri="{FF2B5EF4-FFF2-40B4-BE49-F238E27FC236}">
                    <a16:creationId xmlns:a16="http://schemas.microsoft.com/office/drawing/2014/main" id="{80B895DE-4493-0E48-4085-0CAB61FB37DF}"/>
                  </a:ext>
                </a:extLst>
              </p14:cNvPr>
              <p14:cNvContentPartPr/>
              <p14:nvPr/>
            </p14:nvContentPartPr>
            <p14:xfrm>
              <a:off x="7843584" y="2130653"/>
              <a:ext cx="382680" cy="1396800"/>
            </p14:xfrm>
          </p:contentPart>
        </mc:Choice>
        <mc:Fallback>
          <p:pic>
            <p:nvPicPr>
              <p:cNvPr id="19" name="Käsinkirjoitus 18">
                <a:extLst>
                  <a:ext uri="{FF2B5EF4-FFF2-40B4-BE49-F238E27FC236}">
                    <a16:creationId xmlns:a16="http://schemas.microsoft.com/office/drawing/2014/main" id="{80B895DE-4493-0E48-4085-0CAB61FB37D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834944" y="2122013"/>
                <a:ext cx="400320" cy="1414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73001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uva 4">
            <a:extLst>
              <a:ext uri="{FF2B5EF4-FFF2-40B4-BE49-F238E27FC236}">
                <a16:creationId xmlns:a16="http://schemas.microsoft.com/office/drawing/2014/main" id="{3ACBBB23-9226-B8F1-3332-B8247AA37D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9717" y="0"/>
            <a:ext cx="8812566" cy="4245560"/>
          </a:xfrm>
          <a:prstGeom prst="rect">
            <a:avLst/>
          </a:prstGeom>
        </p:spPr>
      </p:pic>
      <p:sp>
        <p:nvSpPr>
          <p:cNvPr id="6" name="Tekstiruutu 5">
            <a:extLst>
              <a:ext uri="{FF2B5EF4-FFF2-40B4-BE49-F238E27FC236}">
                <a16:creationId xmlns:a16="http://schemas.microsoft.com/office/drawing/2014/main" id="{976B5D1C-B159-72B1-FA3A-83ED3B5489A2}"/>
              </a:ext>
            </a:extLst>
          </p:cNvPr>
          <p:cNvSpPr txBox="1"/>
          <p:nvPr/>
        </p:nvSpPr>
        <p:spPr>
          <a:xfrm>
            <a:off x="123654" y="309761"/>
            <a:ext cx="2799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err="1"/>
              <a:t>Standing</a:t>
            </a:r>
            <a:r>
              <a:rPr lang="fi-FI" dirty="0"/>
              <a:t> </a:t>
            </a:r>
            <a:r>
              <a:rPr lang="fi-FI" dirty="0" err="1"/>
              <a:t>still</a:t>
            </a:r>
            <a:endParaRPr lang="en-US" dirty="0"/>
          </a:p>
        </p:txBody>
      </p:sp>
      <p:pic>
        <p:nvPicPr>
          <p:cNvPr id="8" name="Kuva 7">
            <a:extLst>
              <a:ext uri="{FF2B5EF4-FFF2-40B4-BE49-F238E27FC236}">
                <a16:creationId xmlns:a16="http://schemas.microsoft.com/office/drawing/2014/main" id="{817BE9D7-A215-87FF-A957-A23579F0B2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654" y="4245560"/>
            <a:ext cx="11795464" cy="2758422"/>
          </a:xfrm>
          <a:prstGeom prst="rect">
            <a:avLst/>
          </a:prstGeom>
        </p:spPr>
      </p:pic>
      <p:sp>
        <p:nvSpPr>
          <p:cNvPr id="9" name="Tekstiruutu 8">
            <a:extLst>
              <a:ext uri="{FF2B5EF4-FFF2-40B4-BE49-F238E27FC236}">
                <a16:creationId xmlns:a16="http://schemas.microsoft.com/office/drawing/2014/main" id="{CA007AD1-9D88-44D3-11BC-CCD695670A99}"/>
              </a:ext>
            </a:extLst>
          </p:cNvPr>
          <p:cNvSpPr txBox="1"/>
          <p:nvPr/>
        </p:nvSpPr>
        <p:spPr>
          <a:xfrm>
            <a:off x="123654" y="3787451"/>
            <a:ext cx="27991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err="1"/>
              <a:t>Range</a:t>
            </a:r>
            <a:r>
              <a:rPr lang="fi-FI" dirty="0"/>
              <a:t> </a:t>
            </a:r>
            <a:r>
              <a:rPr lang="fi-FI" dirty="0" err="1"/>
              <a:t>noise</a:t>
            </a:r>
            <a:endParaRPr lang="fi-FI" dirty="0"/>
          </a:p>
          <a:p>
            <a:r>
              <a:rPr lang="fi-FI" dirty="0"/>
              <a:t>is </a:t>
            </a:r>
            <a:r>
              <a:rPr lang="fi-FI" dirty="0" err="1"/>
              <a:t>very</a:t>
            </a:r>
            <a:r>
              <a:rPr lang="fi-FI" dirty="0"/>
              <a:t> </a:t>
            </a:r>
            <a:r>
              <a:rPr lang="fi-FI" dirty="0" err="1"/>
              <a:t>small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404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uva 6">
            <a:extLst>
              <a:ext uri="{FF2B5EF4-FFF2-40B4-BE49-F238E27FC236}">
                <a16:creationId xmlns:a16="http://schemas.microsoft.com/office/drawing/2014/main" id="{C9779ABD-40FE-746F-A058-40075F66B7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5745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622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uva 2">
            <a:extLst>
              <a:ext uri="{FF2B5EF4-FFF2-40B4-BE49-F238E27FC236}">
                <a16:creationId xmlns:a16="http://schemas.microsoft.com/office/drawing/2014/main" id="{4443663A-3415-5BF0-675C-05DBD795F4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5761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675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uva 2">
            <a:extLst>
              <a:ext uri="{FF2B5EF4-FFF2-40B4-BE49-F238E27FC236}">
                <a16:creationId xmlns:a16="http://schemas.microsoft.com/office/drawing/2014/main" id="{FA367CF3-3E1E-A379-9E7F-FC70828DF1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5718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318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uva 2">
            <a:extLst>
              <a:ext uri="{FF2B5EF4-FFF2-40B4-BE49-F238E27FC236}">
                <a16:creationId xmlns:a16="http://schemas.microsoft.com/office/drawing/2014/main" id="{D42575F9-E08B-48F4-A739-A46A4EFE5C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5767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294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uva 2">
            <a:extLst>
              <a:ext uri="{FF2B5EF4-FFF2-40B4-BE49-F238E27FC236}">
                <a16:creationId xmlns:a16="http://schemas.microsoft.com/office/drawing/2014/main" id="{E2E89A4C-C19F-376E-F43B-947E16EB23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5693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078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uva 2">
            <a:extLst>
              <a:ext uri="{FF2B5EF4-FFF2-40B4-BE49-F238E27FC236}">
                <a16:creationId xmlns:a16="http://schemas.microsoft.com/office/drawing/2014/main" id="{F27ECE34-D1BE-375F-9E7E-7DC59B624D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8709" y="0"/>
            <a:ext cx="5914805" cy="6858000"/>
          </a:xfrm>
          <a:prstGeom prst="rect">
            <a:avLst/>
          </a:prstGeom>
        </p:spPr>
      </p:pic>
      <p:sp>
        <p:nvSpPr>
          <p:cNvPr id="4" name="Tekstiruutu 3">
            <a:extLst>
              <a:ext uri="{FF2B5EF4-FFF2-40B4-BE49-F238E27FC236}">
                <a16:creationId xmlns:a16="http://schemas.microsoft.com/office/drawing/2014/main" id="{2249109B-9295-4D7B-879D-2F8834739795}"/>
              </a:ext>
            </a:extLst>
          </p:cNvPr>
          <p:cNvSpPr txBox="1"/>
          <p:nvPr/>
        </p:nvSpPr>
        <p:spPr>
          <a:xfrm>
            <a:off x="249204" y="1041489"/>
            <a:ext cx="2799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err="1"/>
              <a:t>Config</a:t>
            </a:r>
            <a:r>
              <a:rPr lang="fi-FI" dirty="0"/>
              <a:t> file of 25fps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6065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78</Words>
  <Application>Microsoft Office PowerPoint</Application>
  <PresentationFormat>Laajakuva</PresentationFormat>
  <Paragraphs>16</Paragraphs>
  <Slides>9</Slides>
  <Notes>0</Notes>
  <HiddenSlides>0</HiddenSlides>
  <MMClips>0</MMClips>
  <ScaleCrop>false</ScaleCrop>
  <HeadingPairs>
    <vt:vector size="6" baseType="variant">
      <vt:variant>
        <vt:lpstr>Käytetyt fontit</vt:lpstr>
      </vt:variant>
      <vt:variant>
        <vt:i4>3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Office-teema</vt:lpstr>
      <vt:lpstr>Laptop results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Laptop results</dc:title>
  <dc:creator>Kalle Paasio</dc:creator>
  <cp:lastModifiedBy>Kalle Paasio</cp:lastModifiedBy>
  <cp:revision>10</cp:revision>
  <dcterms:created xsi:type="dcterms:W3CDTF">2023-08-22T11:24:17Z</dcterms:created>
  <dcterms:modified xsi:type="dcterms:W3CDTF">2023-08-22T11:55:09Z</dcterms:modified>
</cp:coreProperties>
</file>