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6:06:26.7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24575,'59'1'0,"0"2"0,0 3 0,0 2 0,0 3 0,-1 2 0,60 23 0,-39-10 0,-2 3 0,-1 4 0,-2 3 0,111 73 0,-109-54 0,19 14 0,106 57 0,504 192 0,-209-125 0,-385-157 0,153 28 0,-237-58 0,78 22 0,141 57 0,-96-30 0,656 196 0,-39-14 0,-37-22 0,-389-121 0,62 27 0,221 60 0,-292-72 0,-61-16 0,326 67 0,-47-13 0,-369-86 0,280 137 0,-268-109 0,329 162 0,-364-192 0,1 1 0,-128-44 0,0-2 0,2-2 0,-1 0 0,1-2 0,1-2 0,-1-1 0,43 3 0,-12-4 0,0 3 0,98 26 0,-115-24 0,16 8 0,0 2 0,71 35 0,-58-23 0,-61-26-273,-1 1 0,1 1 0,-1 1 0,15 13 0,-11-9-6553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1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30 24575,'0'-1'0,"-1"0"0,1-1 0,-1 1 0,0 0 0,1 0 0,-1 0 0,0 0 0,0 0 0,0 0 0,0 0 0,0 0 0,0 0 0,0 0 0,0 0 0,0 1 0,0-1 0,0 0 0,0 1 0,-1-1 0,1 1 0,0 0 0,0-1 0,-1 1 0,1 0 0,0 0 0,-1-1 0,-1 1 0,-38-3 0,37 3 0,1 1 0,-1-1 0,1 1 0,-1 0 0,1 0 0,-1 0 0,1 0 0,0 1 0,-1-1 0,1 1 0,0 0 0,0 0 0,0 0 0,1 0 0,-1 1 0,0-1 0,1 1 0,-1 0 0,1-1 0,0 1 0,0 0 0,0 0 0,-2 5 0,2-3 0,0-1 0,1 1 0,-1 0 0,1-1 0,0 1 0,0 0 0,0 0 0,1 0 0,0 0 0,0 0 0,0 0 0,0 0 0,1 0 0,0-1 0,0 1 0,3 9 0,-2-11 0,0 0 0,0-1 0,0 1 0,0 0 0,1-1 0,-1 0 0,1 1 0,0-1 0,0 0 0,0 0 0,0-1 0,0 1 0,0-1 0,0 1 0,0-1 0,1 0 0,-1 0 0,0 0 0,1-1 0,-1 1 0,1-1 0,-1 0 0,4 0 0,14 1 0,0-2 0,31-4 0,-48 5 0,-1 0 0,1-1 0,-1 1 0,0-1 0,1 0 0,-1 0 0,0 0 0,0 0 0,0-1 0,0 1 0,0-1 0,0 0 0,0 1 0,0-1 0,-1-1 0,1 1 0,-1 0 0,3-4 0,-4 5 0,0-1 0,-1 0 0,1 1 0,0-1 0,-1 0 0,0 0 0,1 1 0,-1-1 0,0 0 0,0 0 0,0 0 0,0 1 0,0-1 0,-1 0 0,1 0 0,0 1 0,-1-1 0,1 0 0,-1 1 0,0-1 0,1 0 0,-1 1 0,0-1 0,0 1 0,0-1 0,0 1 0,-1-1 0,1 1 0,0 0 0,0 0 0,-1 0 0,1 0 0,-2-2 0,-13-11-341,2-1 0,0-1-1,-12-18 1,16 19-6485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1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24575,'0'158'0,"70"-215"0,-47 38-113,-17 13 8,1 0 1,0 0 0,0 0-1,1 1 1,0 0 0,0 1 0,0 0-1,0 0 1,0 1 0,1-1-1,13-2 1,-3 5-6722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13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24575,'15'-1'0,"0"0"0,0-2 0,18-4 0,36-6 0,-61 13 0,0-1 0,0 1 0,0 0 0,0 1 0,0 0 0,10 2 0,-16-2 0,0 0 0,0 0 0,0 0 0,0 0 0,0 0 0,0 0 0,0 1 0,0-1 0,-1 1 0,1 0 0,0-1 0,-1 1 0,1 0 0,-1 0 0,0 0 0,1 0 0,-1 0 0,0 0 0,0 0 0,-1 0 0,1 1 0,0-1 0,-1 0 0,1 1 0,-1 3 0,2 3 0,-1 1 0,0 0 0,0 0 0,-1-1 0,0 1 0,-1 0 0,0-1 0,-1 1 0,0 0 0,0-1 0,-1 0 0,0 0 0,-1 0 0,0 0 0,0 0 0,-1 0 0,0-1 0,-1 0 0,0 0 0,0-1 0,0 0 0,-1 0 0,0 0 0,-1-1 0,1 0 0,-1 0 0,-11 6 0,19-12 0,-1 0 0,1 0 0,0 1 0,0-1 0,-1 0 0,1 0 0,0 1 0,0-1 0,0 0 0,-1 1 0,1-1 0,0 0 0,0 1 0,0-1 0,0 0 0,0 1 0,0-1 0,0 0 0,0 1 0,0-1 0,0 0 0,0 1 0,0-1 0,0 1 0,0-1 0,0 0 0,0 1 0,0-1 0,0 0 0,1 1 0,-1-1 0,0 0 0,0 0 0,0 1 0,0-1 0,1 0 0,-1 1 0,0-1 0,0 0 0,1 0 0,-1 1 0,0-1 0,1 0 0,-1 0 0,0 0 0,1 0 0,-1 1 0,0-1 0,1 0 0,-1 0 0,1 0 0,26 16 0,-11-7 0,-8-4 0,-1 2 0,0-1 0,0 1 0,-1 0 0,1 0 0,-2 1 0,1 0 0,-1 0 0,0 0 0,-1 1 0,0-1 0,0 1 0,-1 0 0,0 0 0,-1 0 0,0 1 0,0-1 0,-1 1 0,0 13 0,-1-15 0,0 0 0,-1-1 0,0 1 0,-1 0 0,1-1 0,-2 1 0,1-1 0,-1 0 0,0 1 0,0-1 0,-1-1 0,0 1 0,0 0 0,-1-1 0,0 0 0,0 0 0,0-1 0,-1 1 0,0-1 0,0 0 0,0 0 0,0-1 0,-1 0 0,-9 4 0,14-6-62,0-1 0,0 0 0,-1 0 0,1 0 0,0 0 0,-1-1 0,1 1 0,0 0 0,-1-1 0,1 0 0,-1 1 0,1-1-1,-1 0 1,1-1 0,-1 1 0,1 0 0,0-1 0,-1 1 0,1-1 0,0 0 0,-4-1 0,-5-7-6764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1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24 24575,'-1'-1'0,"1"0"0,-1 0 0,1 0 0,-1-1 0,0 1 0,1 0 0,-1 0 0,0 0 0,0 0 0,0 0 0,0 0 0,0 0 0,0 1 0,0-1 0,0 0 0,0 1 0,0-1 0,-1 0 0,1 1 0,0-1 0,0 1 0,-1 0 0,1-1 0,0 1 0,0 0 0,-1 0 0,-1 0 0,-38-4 0,36 5 0,1-1 0,-1 1 0,1 0 0,-1 0 0,1 0 0,-1 0 0,1 1 0,0 0 0,0-1 0,0 2 0,0-1 0,0 0 0,0 1 0,0 0 0,1 0 0,-1 0 0,1 0 0,0 1 0,0-1 0,0 1 0,1 0 0,-1-1 0,1 1 0,0 1 0,0-1 0,0 0 0,1 0 0,-2 5 0,1 1 0,-1 0 0,1 0 0,1 0 0,0 1 0,1-1 0,-1 0 0,2 0 0,0 0 0,0 1 0,1-1 0,5 18 0,-6-25 0,0 0 0,1 0 0,-1 1 0,1-1 0,-1-1 0,1 1 0,0 0 0,0 0 0,1-1 0,-1 1 0,0-1 0,1 0 0,0 0 0,-1 1 0,1-2 0,0 1 0,0 0 0,0-1 0,0 1 0,0-1 0,1 0 0,-1 0 0,0 0 0,0 0 0,1-1 0,-1 0 0,1 1 0,-1-1 0,0 0 0,1 0 0,-1-1 0,1 1 0,4-2 0,-1 0 0,1 0 0,-1 0 0,0 0 0,0-1 0,0 0 0,0-1 0,-1 1 0,0-1 0,1-1 0,-1 1 0,-1-1 0,1 0 0,-1 0 0,7-9 0,-6 6 17,0 0 0,-1 0 1,-1-1-1,1 0 0,-1 0 0,5-19 0,-8 26-53,-1 1 0,1-1-1,-1 0 1,0 0 0,0 0 0,0 0-1,0 0 1,0 0 0,0 0 0,0 0 0,-1 0-1,1 0 1,-1 0 0,1 0 0,-1 0-1,0 1 1,0-1 0,0 0 0,0 0 0,0 1-1,0-1 1,0 1 0,-1-1 0,1 1-1,0-1 1,-1 1 0,0 0 0,1 0 0,-1-1-1,1 1 1,-1 1 0,0-1 0,0 0 0,0 0-1,0 0 1,1 1 0,-1-1 0,0 1-1,0 0 1,-2-1 0,-15-1-6790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1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24575,'0'299'0,"2"-308"0,0-1 0,0 2 0,1-1 0,0 0 0,1 0 0,0 1 0,0 0 0,0 0 0,7-8 0,-10 14 0,0 1 0,0-1 0,1 1 0,-1-1 0,1 1 0,-1 0 0,1-1 0,-1 1 0,1 0 0,0 0 0,-1 0 0,1 0 0,0 0 0,0 1 0,0-1 0,0 1 0,0-1 0,3 0 0,-2 2 0,-1-1 0,0 1 0,0 0 0,1 0 0,-1 0 0,0 0 0,0 0 0,0 0 0,0 0 0,0 1 0,-1-1 0,1 1 0,0-1 0,-1 1 0,1 0 0,-1-1 0,1 1 0,-1 0 0,0 0 0,2 4 0,-2-4 0,0 1 0,1-1 0,-1 0 0,0 0 0,1 0 0,0 0 0,-1 0 0,1 0 0,0 0 0,0 0 0,0-1 0,0 1 0,0-1 0,1 1 0,-1-1 0,0 0 0,1 0 0,-1 0 0,1 0 0,-1 0 0,1-1 0,2 1 0,1-1 0,0-1 0,-1-1 0,1 1 0,0-1 0,-1 0 0,0 0 0,1-1 0,-1 1 0,5-5 0,-7 6 0,-1-1 0,1 1 0,0-1 0,0 1 0,0 0 0,0 0 0,0 0 0,0 0 0,0 0 0,0 1 0,1 0 0,-1-1 0,0 1 0,0 0 0,6 1 0,-7 0 0,0 0 0,-1 1 0,1-1 0,0 0 0,-1 0 0,1 1 0,-1-1 0,0 1 0,1 0 0,-1-1 0,0 1 0,0 0 0,0-1 0,0 1 0,0 0 0,0 0 0,-1 0 0,1 0 0,-1 0 0,1 0 0,-1 0 0,0 0 0,0 0 0,0 0 0,0 4 0,1 17-1365,-2-1-5461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1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24575,'0'-5'0,"0"-1"0,1 1 0,0 0 0,0 0 0,0 0 0,0 0 0,1 0 0,0 1 0,0-1 0,0 0 0,1 1 0,-1 0 0,1-1 0,0 1 0,0 0 0,1 0 0,-1 1 0,1-1 0,0 1 0,0-1 0,0 1 0,0 1 0,1-1 0,-1 0 0,1 1 0,0 0 0,-1 0 0,1 1 0,0-1 0,8 0 0,7-3 0,1 2 0,0 0 0,0 2 0,0 0 0,0 1 0,26 4 0,-41-3 0,0 0 0,0 0 0,0 1 0,0 0 0,-1 0 0,1 0 0,-1 1 0,1 0 0,-1 0 0,0 0 0,0 0 0,-1 1 0,1 0 0,-1 0 0,1 0 0,-1 1 0,0-1 0,-1 1 0,1 0 0,-1 0 0,0 0 0,0 1 0,2 7 0,-1-4 0,-1 0 0,-1 1 0,0-1 0,0 1 0,-1-1 0,0 1 0,0-1 0,-1 1 0,0 0 0,-1-1 0,0 1 0,-1 0 0,0-1 0,-4 10 0,4-12 0,-1 0 0,-1 0 0,1 0 0,-1-1 0,0 1 0,-1-1 0,0 0 0,0-1 0,0 1 0,-12 9 0,-3-1 0,0 0 0,-24 11 0,-27 19 0,67-41 0,1 0 0,0 1 0,-1-1 0,1 1 0,1 0 0,-1 0 0,1 0 0,-1 0 0,1 0 0,1 0 0,-1 1 0,0-1 0,1 1 0,0-1 0,0 1 0,0-1 0,1 1 0,0 0 0,-1-1 0,2 1 0,-1 0 0,0-1 0,1 1 0,0 0 0,3 7 0,3 12 0,1-1 0,1 0 0,20 35 0,-21-41 0,7 14-1365,-2-5-5461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1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476 28 24575,'-71'-9'0,"4"0"0,0 3 0,0 2 0,-86 7 0,151-3 0,0 1 0,-1-1 0,1 1 0,0 0 0,-1 0 0,1 0 0,0 0 0,0 0 0,0 1 0,0-1 0,0 0 0,0 1 0,0 0 0,0-1 0,1 1 0,-1 0 0,0 0 0,1 0 0,0 0 0,-1 0 0,1 0 0,0 1 0,0-1 0,0 0 0,1 1 0,-1-1 0,0 0 0,1 1 0,0-1 0,-1 3 0,0 11 0,0 0 0,1 0 0,3 27 0,-1-16 0,0 173 0,-2-198 0,0 0 0,0 1 0,1-1 0,-1 0 0,1 1 0,-1-1 0,1 0 0,0 0 0,0 1 0,0-1 0,0 0 0,0 0 0,0 0 0,1 0 0,-1 0 0,1-1 0,-1 1 0,1 0 0,3 2 0,0-1 0,0 0 0,0 0 0,0 0 0,1-1 0,-1 1 0,1-1 0,10 2 0,6 0 0,1-1 0,0-2 0,25 0 0,26-3 0,-41 0 0,-1 1 0,1 2 0,-1 1 0,52 11 0,-64-9-1365,-2-1-5461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31.6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24575,'0'347'0,"-1"-390"0,0 23 0,1 0 0,0-1 0,1 1 0,5-22 0,-5 36 0,1 1 0,0 0 0,-1 0 0,2-1 0,-1 1 0,0 0 0,1 1 0,0-1 0,0 0 0,1 1 0,-1 0 0,1-1 0,0 2 0,0-1 0,0 0 0,1 1 0,-1 0 0,1 0 0,8-5 0,5 0-273,1 1 0,-1 1 0,1 0 0,26-4 0,-23 7-6553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33.0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54 146 24575,'5'0'0,"-1"-1"0,1 1 0,0-1 0,-1 0 0,1 0 0,-1-1 0,1 1 0,-1-1 0,0 0 0,1 0 0,-1 0 0,0-1 0,0 0 0,-1 1 0,1-1 0,5-6 0,-7 7 0,0-1 0,1 0 0,-1 0 0,-1 0 0,1 0 0,0 0 0,-1 0 0,1 0 0,-1 0 0,0-1 0,0 1 0,0 0 0,-1-1 0,1 1 0,-1-1 0,0 1 0,0-1 0,0 1 0,0-1 0,-1 1 0,1-1 0,-1 1 0,-1-5 0,1 6 0,1 1 0,0-1 0,-1 1 0,1 0 0,-1-1 0,0 1 0,1-1 0,-1 1 0,0 0 0,0 0 0,0-1 0,0 1 0,0 0 0,0 0 0,0 0 0,-1 0 0,1 0 0,0 0 0,0 1 0,-1-1 0,1 0 0,-1 1 0,1-1 0,0 1 0,-1-1 0,1 1 0,-1 0 0,1-1 0,-1 1 0,1 0 0,-1 0 0,0 0 0,1 0 0,-1 0 0,1 1 0,-1-1 0,1 0 0,-1 1 0,1-1 0,0 1 0,-1-1 0,1 1 0,0 0 0,-1 0 0,1 0 0,-2 1 0,-2 2 0,0-1 0,0 1 0,0 0 0,1 0 0,0 0 0,0 1 0,0-1 0,0 1 0,1 0 0,-5 10 0,-1 9 0,1 1 0,2-1 0,0 2 0,2-1 0,0 0 0,2 1 0,1 0 0,4 51 0,-3-75-59,1 0 0,-1 1-1,0-1 1,1 0-1,0 0 1,-1 0 0,1 0-1,0 1 1,0-1 0,0 0-1,0-1 1,1 1 0,-1 0-1,0 0 1,1 0-1,-1-1 1,1 1 0,0-1-1,-1 1 1,1-1 0,0 0-1,4 2 1,9 3-6767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6:08:01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0 460 24575,'264'3'0,"282"-6"0,-176-36 0,-226 19 0,162 0 0,-120 19 0,256 4 0,-334 6 0,153 32 0,-151-21 0,137 9 0,3-30 0,775 33 0,1421-34 0,-2076 30 0,-170-7 0,626 14 0,5-37 0,-356-1 0,683-39 0,-723 24 0,-74 4 0,1376-177 0,-946 72 0,5 33 0,-524 57 0,251-43 0,-480 65 0,15 1 0,1 2 0,0 2 0,-1 3 0,1 3 0,-1 2 0,79 18 0,696 87 0,7-76 0,135 11 0,-337-15 0,2-33 0,-210-1 0,-30 1 0,1003 19 0,-1108-1 0,456 5 0,-473-41 0,-206 13 0,27-4 0,88-4 0,120 16-1365,-283-1-5461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34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1 24575,'-9'-1'0,"0"2"0,0-1 0,1 1 0,-1 1 0,0-1 0,1 2 0,0-1 0,-1 1 0,1 0 0,0 1 0,-10 6 0,13-7 0,0 1 0,0 0 0,1 0 0,0 1 0,-1-1 0,1 1 0,1 0 0,-1 0 0,1 0 0,0 1 0,0-1 0,1 1 0,-1-1 0,1 1 0,0 0 0,1 0 0,-2 8 0,2-6 0,0 0 0,0 1 0,1-1 0,0 1 0,1-1 0,0 1 0,0-1 0,4 12 0,-5-18 0,1-1 0,-1 1 0,1-1 0,-1 1 0,1-1 0,0 1 0,0-1 0,0 0 0,0 0 0,0 1 0,0-1 0,0 0 0,0 0 0,0 0 0,1 0 0,-1 0 0,0 0 0,1 0 0,2 1 0,-2-2 0,0 0 0,1 0 0,-1 0 0,0 0 0,0 0 0,1-1 0,-1 1 0,0-1 0,0 1 0,0-1 0,0 0 0,0 0 0,0 0 0,0 0 0,0 0 0,0 0 0,0 0 0,3-4 0,7-6 0,0 0 0,-1-1 0,0-1 0,-1 0 0,-1-1 0,0 1 0,0-2 0,11-28 0,-9 22 0,-11 21 0,0 0 0,0-1 0,0 1 0,0 0 0,0-1 0,0 1 0,0 0 0,0-1 0,0 1 0,1 0 0,-1-1 0,0 1 0,0 0 0,0 0 0,1-1 0,-1 1 0,0 0 0,0 0 0,1-1 0,-1 1 0,0 0 0,0 0 0,1 0 0,-1-1 0,0 1 0,1 0 0,-1 0 0,0 0 0,1 0 0,-1 0 0,0 0 0,1 0 0,-1 0 0,0 0 0,1 0 0,4 13 0,-3 35 0,-2-36 0,4 33-455,2 0 0,16 59 0,-15-80-6371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34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24575,'1'13'0,"0"0"0,1 0 0,5 19 0,4 28 0,-6 264 30,-7-182-1425,2-121-5431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3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24575,'14'381'0,"-1"-35"0,-14-4 0,1-1113-1365,0 747-5461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3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26 389 24575,'0'743'0,"-16"-1362"0,6 127 0,10 472 0,0 989-1365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3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7 24575,'-94'-3'0,"53"0"0,-1 3 0,0 1 0,-55 9 0,92-9 0,0 0 0,-1 1 0,1-1 0,0 1 0,0 0 0,1 1 0,-1-1 0,0 1 0,1 0 0,-1 0 0,1 0 0,0 1 0,0 0 0,1 0 0,-1 0 0,-3 5 0,3-2 0,0-1 0,1 1 0,-1 1 0,2-1 0,-1 0 0,1 1 0,0-1 0,0 1 0,1 0 0,0 9 0,0-1 0,2 0 0,0 0 0,0 0 0,2-1 0,0 1 0,0-1 0,2 1 0,0-1 0,1 0 0,11 21 0,-8-20 0,0-1 0,2-1 0,-1 1 0,2-2 0,0 1 0,17 14 0,-20-21 0,2 0 0,-1 0 0,1-1 0,0 0 0,0-1 0,1 0 0,-1 0 0,1-2 0,23 5 0,-10-4-1365,-2-1-5461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60 24575,'0'-2'0,"-1"0"0,1 0 0,-1 1 0,0-1 0,0 0 0,0 1 0,0-1 0,0 1 0,0-1 0,0 1 0,0-1 0,-1 1 0,1 0 0,-1-1 0,1 1 0,-1 0 0,1 0 0,-1 0 0,1 0 0,-1 1 0,0-1 0,-2 0 0,-41-14 0,21 10 0,0 2 0,-33-2 0,49 5 0,0 0 0,0 0 0,0 1 0,1-1 0,-1 2 0,0-1 0,1 1 0,-1 0 0,1 1 0,0 0 0,-10 5 0,13-4 0,1 0 0,-1 0 0,1 0 0,0 0 0,1 1 0,-1-1 0,1 1 0,0 0 0,0 0 0,0 0 0,0 0 0,1 0 0,0 0 0,0 0 0,1 0 0,-1 1 0,1-1 0,0 0 0,1 1 0,-1-1 0,3 7 0,-3-9 0,0 0 0,1 0 0,0-1 0,0 1 0,0 0 0,0-1 0,0 1 0,1-1 0,-1 1 0,1-1 0,-1 1 0,1-1 0,0 0 0,0 0 0,0 0 0,4 3 0,-4-4 0,0 0 0,0 0 0,0-1 0,1 1 0,-1-1 0,0 1 0,0-1 0,1 0 0,-1 0 0,0 0 0,0 0 0,1 0 0,-1 0 0,0-1 0,0 1 0,1-1 0,-1 0 0,0 0 0,0 1 0,0-1 0,0 0 0,0-1 0,0 1 0,2-2 0,17-12 0,-14 10 0,0-1 0,0 1 0,1 1 0,0-1 0,11-3 0,-18 7 0,1 1 0,-1-1 0,1 1 0,0-1 0,-1 1 0,1 0 0,0 0 0,-1 0 0,1 0 0,0 0 0,-1 0 0,1 1 0,0-1 0,-1 0 0,1 1 0,-1-1 0,1 1 0,0 0 0,-1-1 0,0 1 0,1 0 0,-1 0 0,1 0 0,-1 0 0,0 0 0,0 0 0,1 1 0,-1-1 0,0 0 0,0 1 0,0-1 0,-1 0 0,2 4 0,7 13 26,-1 1 0,-2 0-1,0 1 1,6 31 0,-8-29-400,1-1 1,1 1-1,13 29 1,-8-31-6453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24575,'4'0'0,"2"5"0,0 5 0,-2 6 0,-1 4 0,-1 8 0,-1 3 0,0 1 0,-1 4 0,0 0 0,-1-1 0,1-3 0,0-2 0,0-2 0,0-1 0,0-5-8191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24575,'5'0'0,"1"-4"0,4-2 0,0-4 0,-1-5 0,-3-4 0,3 1 0,4-1 0,4 3 0,3 0 0,4 3 0,1 3 0,1 4 0,1 2 0,-5 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24575,'2'186'0,"-5"195"0,-12-309-1365,11-55-5461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 24575,'-12'1'0,"1"1"0,-1 0 0,1 0 0,-1 1 0,1 1 0,0 0 0,0 1 0,1 0 0,-1 0 0,1 1 0,0 0 0,1 1 0,-1 0 0,1 1 0,1 0 0,-14 16 0,4-4 0,1 2 0,1 0 0,1 0 0,1 1 0,2 1 0,-14 33 0,12-13 0,1 2 0,3-1 0,1 1 0,3 1 0,1-1 0,3 1 0,5 67 0,-2-104 6,0 0 0,1 0 0,1 0 0,0 0 0,0 0 0,1 0 0,0-1 0,1 0 0,0 1 0,0-2 0,1 1 0,0-1 0,0 0 0,1 0 0,0 0 0,1-1 0,0 0 0,0-1 0,9 6 0,-10-7-71,1 0 1,0-1-1,0 0 1,0 0-1,0-1 1,1 0-1,-1 0 0,1-1 1,0 0-1,0-1 1,0 0-1,0 0 1,0-1-1,0 0 0,0 0 1,-1-1-1,1 0 1,0-1-1,0 0 1,0 0-1,-1-1 1,10-4-1,4-6-6761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6:21:4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3162 605 24575,'-51'0'0,"-50"1"0,1-3 0,-159-27 0,82-6 0,-322-24 0,323 55 0,-246 25 0,344-12 0,1 4 0,1 4 0,1 3 0,0 3 0,-117 53 0,127-43 0,1 2 0,2 3 0,2 3 0,-80 69 0,98-71 0,1 2 0,2 2 0,2 2 0,3 1 0,1 1 0,-30 57 0,33-47 0,-28 72 0,50-106 0,1-1 0,2 1 0,0 0 0,1 1 0,1-1 0,0 40 0,3-33 0,0-10 0,1 0 0,0 0 0,6 30 0,-5-43 0,1 0 0,-1 1 0,1-2 0,0 1 0,1 0 0,0 0 0,0-1 0,0 0 0,0 0 0,1 0 0,0-1 0,1 1 0,6 4 0,38 29 0,3-2 0,73 39 0,123 48 0,-243-121 0,783 321 0,-635-268 0,3-7 0,1-7 0,3-6 0,0-8 0,194 9 0,469-33 0,-718-7 0,-1-5 0,200-40 0,-248 34 0,-1-3 0,0-2 0,-2-3 0,0-2 0,-2-2 0,92-62 0,-69 29 0,-2-2 0,-4-4 0,-2-3 0,-4-2 0,-2-3 0,-4-3 0,-3-2 0,-4-3 0,69-148 0,-98 185 0,-3-1 0,-2-1 0,-1 0 0,-3-1 0,8-57 0,-18 83 0,0 1 0,-2-1 0,0 0 0,-1 1 0,-1-1 0,-1 1 0,-1 0 0,-1 0 0,-1 0 0,0 1 0,-1-1 0,-2 2 0,0-1 0,-21-31 0,8 21 0,-2 1 0,-1 0 0,-1 3 0,-2 0 0,0 1 0,-2 2 0,0 1 0,-63-32 0,0 8 0,-191-62 0,-514-106 0,157 47 0,561 142-682,-149-71-1,122 38-6143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30 24575,'-3'-3'0,"-1"0"0,0 0 0,1 1 0,-1 0 0,0 0 0,0 0 0,-1 0 0,1 1 0,0-1 0,-1 1 0,1 0 0,-9 0 0,-60-2 0,54 3 0,-8-1 0,13 1 0,0-1 0,1 1 0,-1 1 0,0 1 0,-17 4 0,28-6 0,-1 2 0,1-1 0,0 0 0,0 1 0,0 0 0,0-1 0,0 1 0,0 0 0,0 1 0,1-1 0,-1 0 0,1 1 0,0-1 0,-1 1 0,1 0 0,0 0 0,1 0 0,-1 0 0,0 0 0,1 0 0,0 1 0,0-1 0,0 0 0,0 1 0,-1 5 0,0 5 0,0 0 0,1 1 0,0-1 0,1 0 0,1 0 0,0 0 0,1 0 0,6 27 0,-7-40 0,0 0 0,-1 0 0,1 0 0,0 0 0,-1 0 0,1 0 0,0 0 0,0 0 0,0 0 0,0 0 0,0-1 0,0 1 0,0 0 0,0-1 0,0 1 0,0-1 0,0 1 0,1-1 0,-1 1 0,0-1 0,0 0 0,0 0 0,1 1 0,-1-1 0,0 0 0,0 0 0,1 0 0,-1 0 0,0-1 0,0 1 0,1 0 0,-1 0 0,0-1 0,0 1 0,0-1 0,1 1 0,-1-1 0,0 1 0,0-1 0,0 0 0,1-1 0,7-4 0,0-1 0,-1 1 0,14-15 0,-18 17 0,38-41 0,-29 29 0,2 0 0,-1 1 0,2 1 0,0 0 0,23-14 0,-37 27 0,-1 0 0,0 1 0,1-1 0,-1 0 0,1 1 0,-1-1 0,1 1 0,-1-1 0,1 1 0,-1 0 0,1 0 0,-1 0 0,1 0 0,0 0 0,-1 0 0,1 0 0,-1 0 0,1 1 0,-1-1 0,1 0 0,-1 1 0,1 0 0,1 0 0,0 1 0,-1 0 0,0 0 0,1 0 0,-1 0 0,0 1 0,0-1 0,0 1 0,-1-1 0,1 1 0,0 0 0,1 3 0,3 11 0,-1 0 0,0 0 0,4 26 0,-7-30 0,47 248-1365,-40-212-5461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24575,'1'26'0,"1"-1"0,7 29 0,4 38 0,-11 34 0,1-122 0,3-15 0,7-25 0,-11 30 0,8-23 0,1 1 0,2 0 0,1 0 0,1 2 0,1 0 0,2 0 0,0 2 0,2 0 0,0 1 0,2 1 0,0 1 0,33-23 0,-48 39-114,1 1 1,-1 0-1,1 0 0,1 0 0,-1 1 1,0 0-1,1 1 0,-1 0 0,1 0 1,0 1-1,13-1 0,0 2-6712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6:4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24575,'2'-4'0,"0"-1"0,0 1 0,0 0 0,0-1 0,1 1 0,0 0 0,0 0 0,0 0 0,0 1 0,1-1 0,-1 1 0,1 0 0,5-4 0,-2 1 0,6-5 0,0 0 0,0 2 0,1 0 0,1 0 0,-1 1 0,1 1 0,1 1 0,-1 0 0,33-8 0,-42 13 0,-1-1 0,1 1 0,0 1 0,0-1 0,0 1 0,0 0 0,0 0 0,0 1 0,0-1 0,0 1 0,0 1 0,0-1 0,-1 1 0,1 0 0,-1 0 0,1 1 0,-1 0 0,0 0 0,0 0 0,0 0 0,0 1 0,0 0 0,-1 0 0,0 0 0,0 0 0,0 1 0,0 0 0,-1 0 0,1 0 0,2 7 0,1 6 0,-1 1 0,-1-1 0,0 1 0,-2 0 0,0 0 0,-1 0 0,-1 0 0,-1 1 0,-1-1 0,-3 26 0,2-37 0,0 1 0,0 0 0,-1-1 0,0 0 0,-1 1 0,0-2 0,0 1 0,0 0 0,-10 12 0,-4 1 0,-36 33 0,38-40 0,0 1 0,1 1 0,-21 30 0,35-45 0,0 0 0,1 0 0,-1 1 0,1-1 0,-1 0 0,1 0 0,-1 1 0,1-1 0,0 0 0,0 0 0,-1 1 0,1-1 0,0 0 0,0 1 0,0-1 0,1 0 0,-1 1 0,0-1 0,0 0 0,1 0 0,-1 1 0,1-1 0,-1 0 0,1 0 0,-1 0 0,1 0 0,0 1 0,-1-1 0,1 0 0,0 0 0,0 0 0,0-1 0,0 1 0,0 0 0,0 0 0,0 0 0,0-1 0,0 1 0,1 0 0,-1-1 0,0 1 0,0-1 0,1 0 0,1 1 0,10 4 0,0-1 0,0-1 0,21 3 0,-19-3 0,71 12-45,-47-10-285,1 3 0,-1 1 0,50 18 0,-70-18-6496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4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24575,'0'5080'0,"0"-5015"0,3 0 0,17 101 0,-16-278 0,-5-1771 0,-4 1776 0,-5-1 0,-5 2 0,-32-119 0,-85-638 0,130 842-1365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24575,'2'95'0,"3"0"0,24 124 0,40 255 0,-39-293 0,-15-133 0,2-1 0,2-1 0,2 0 0,31 49 0,-20-37 0,14 20 0,4-2 0,4-2 0,2-2 0,114 110 0,-9-44 0,-48-46 0,37 49 0,80 66 0,-198-182 0,2-2 0,1-1 0,1-1 0,0-2 0,63 22 0,-8-15 0,2-5 0,151 16 0,-44-8 0,88 17 0,-32-7 0,289 84 0,-248-49 0,-265-63 0,-1 1 0,44 23 0,-39-17 0,46 15 0,-63-27 0,0 1 0,-1 1 0,1 0 0,-1 1 0,29 21 0,-7-5 0,1-1 0,1-3 0,1-1 0,67 21 0,-17-6 0,-58-24 0,1 0 0,70 9 0,-65-13 0,78 22 0,-99-23 44,1-1 0,38 4 1,15 3-1543,-56-7-5328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1 24575,'-49'0'0,"-31"-1"0,-106 14 0,162-10 0,0 1 0,0 2 0,0 0 0,1 2 0,0 0 0,0 2 0,1 0 0,-36 23 0,52-28 0,0 0 0,0 1 0,1-1 0,-1 1 0,1 0 0,0 0 0,1 1 0,0-1 0,0 1 0,0 0 0,1 0 0,0 1 0,0-1 0,1 1 0,-1-1 0,2 1 0,-1 0 0,1 9 0,-1 15 0,2 0 0,1 0 0,6 39 0,-3-35 0,-1-18 0,0-1 0,1 1 0,1-1 0,0 0 0,2 0 0,0-1 0,0 0 0,17 25 0,-18-31 0,1 0 0,1 0 0,0 0 0,0-1 0,0-1 0,1 1 0,1-1 0,0-1 0,0 0 0,0 0 0,1-1 0,-1 0 0,17 5 0,5-3-202,0-2 0,1-2-1,-1-1 1,1-1 0,64-5-1,-92 3 52,18-1-6675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53 24575,'-5'-4'0,"-1"1"0,0 0 0,0 0 0,0 1 0,-1 0 0,1 0 0,-1 0 0,1 1 0,-1 0 0,1 0 0,-8 0 0,-14-2 0,3-2 0,0-1 0,0 1 0,0 1 0,-1 1 0,0 2 0,1 0 0,-47 6 0,69-4 0,-1 1 0,0-1 0,0 1 0,1 0 0,-1 1 0,1-1 0,0 0 0,-1 1 0,1 0 0,0 0 0,1 0 0,-1 0 0,0 0 0,1 1 0,0-1 0,0 1 0,0-1 0,0 1 0,0 0 0,1 0 0,0 0 0,0 0 0,0 0 0,-1 5 0,1-4 0,0 1 0,0-1 0,1 1 0,0-1 0,0 1 0,0-1 0,0 1 0,1-1 0,0 1 0,0-1 0,1 0 0,-1 1 0,1-1 0,0 0 0,1 0 0,-1 0 0,7 8 0,-7-10 0,1-1 0,0 0 0,0 0 0,0 0 0,0 0 0,0 0 0,1-1 0,-1 1 0,0-1 0,1 0 0,-1 0 0,1 0 0,-1 0 0,1-1 0,-1 0 0,1 1 0,0-1 0,-1 0 0,1-1 0,3 0 0,12-2 0,-1-1 0,31-10 0,-22 6 0,-13 4 0,-1 0 0,0 0 0,0 1 0,0 1 0,25-1 0,-35 3 0,0 0 0,1 0 0,-1 0 0,0 1 0,0-1 0,0 1 0,0 0 0,0 0 0,0 0 0,0 1 0,0-1 0,0 1 0,-1 0 0,1-1 0,0 1 0,-1 0 0,0 0 0,1 1 0,-1-1 0,0 0 0,0 1 0,0 0 0,0-1 0,-1 1 0,3 4 0,6 21 0,0-1 0,-2 2 0,6 33 0,-10-36 0,2 0 0,1 0 0,2-1 0,11 27 0,-7-33-1365,-3-9-5461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24575,'0'80'0,"4"0"0,17 100 0,-9-96 0,8 36 0,-9-96 0,-4-37 0,-2-41 0,-4 30 0,1 0 0,1 0 0,1 1 0,1-1 0,2 1 0,0 0 0,1 0 0,1 1 0,2 0 0,22-35 0,-25 44 0,0 0 0,2 1 0,0 1 0,0 0 0,1 0 0,0 1 0,1 0 0,0 1 0,0 0 0,1 1 0,0 0 0,1 1 0,-1 1 0,1 0 0,1 1 0,-1 1 0,31-6 0,27 6-1365,-43 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10 0,0 7 0,0 6 0,0 8 0,0 4 0,4 5 0,2 6 0,-1 2 0,0 1 0,-2-5 0,-1-8 0,-1-12-8191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24575,'-4'5'0,"-6"1"0,-6 0 0,0 3 0,-2 0 0,-2-2 0,3 3 0,-1-1 0,2 3 0,1 0 0,2-3-8191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32:0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2816 289 24575,'-4'-3'0,"-1"0"0,0 0 0,0 1 0,0 0 0,0 0 0,0 0 0,0 1 0,0 0 0,-1 0 0,1 0 0,0 0 0,-7 1 0,-15-4 0,-33-7 0,-440-81 0,-7 35 0,384 52 0,0 5 0,-135 19 0,171-7 0,1 4 0,0 4 0,-147 54 0,191-56 0,0 1 0,1 2 0,1 1 0,1 3 0,1 1 0,1 1 0,-65 65 0,76-63 0,0 2 0,2 0 0,1 2 0,2 1 0,1 0 0,2 2 0,1 0 0,2 1 0,-16 56 0,17-39 0,2 0 0,2 1 0,2 1 0,3-1 0,3 1 0,2-1 0,2 1 0,3 0 0,2-1 0,3 0 0,1-1 0,4 0 0,1-1 0,3-1 0,3 0 0,1-1 0,3-2 0,40 59 0,-2-19 0,5-3 0,4-3 0,2-3 0,147 118 0,-111-113 0,3-5 0,4-5 0,167 79 0,-186-108 0,2-5 0,2-4 0,2-5 0,0-4 0,152 20 0,-181-40 0,0-3 0,1-3 0,0-4 0,-1-3 0,1-3 0,-2-4 0,1-2 0,109-38 0,-83 12-63,-3-3 0,-1-5 0,-3-4 0,-2-5 0,126-99 0,-102 60-32,-4-6 1,-4-5-1,125-159 1,-186 205 94,-3-1 0,-2-3 0,-4-2 0,43-95 0,-67 127 0,-2 0 0,-2-1 0,-1 0 0,-2-1 0,-1 0 0,-2 0 0,-2 0 0,-1-1 0,-2 1 0,-9-75 0,1 75 1,0 1 1,-3 0 0,-1 0 0,-1 1-1,-2 1 1,-1 0 0,-24-35 0,11 27 0,-1 0 1,-3 2 0,-1 2 0,-64-57 0,25 37-27,-3 3 1,-1 3 0,-3 4 0,-2 3 0,-121-47-1,54 36-216,-3 7-1,-2 6 1,-1 7-1,-2 7 0,-1 6 1,-252-2-1,143 29-5398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1 24575,'-27'0'-472,"-26"-1"456,-73 10 0,106-6 79,1 1 0,0 0 0,0 2 0,0 0 0,1 1 0,0 1 0,-22 13 0,19-7-63,0 1 0,0 1 0,2 0 0,0 2 0,1 0 0,0 2 0,2 0 0,1 0 0,0 1 0,1 1 0,1 1 0,2 0 0,0 0 0,1 1 0,2 0 0,0 1 0,2 0 0,0 0 0,2 1 0,1-1 0,1 1 0,1 0 0,4 40 0,-3-59 0,1-1 0,0 1 0,1-1 0,0 0 0,0 0 0,0 1 0,1-1 0,0 0 0,0-1 0,0 1 0,1-1 0,-1 1 0,1-1 0,1 0 0,-1 0 0,1-1 0,0 1 0,6 3 0,8 4 0,0 0 0,0-2 0,2 0 0,20 6 0,14 7 0,3 0-1365,-35-16-5461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58 24575,'-1'-1'0,"1"0"0,0 0 0,-1 0 0,1 0 0,-1 0 0,1 0 0,-1 0 0,0 1 0,1-1 0,-1 0 0,0 0 0,0 1 0,1-1 0,-1 1 0,0-1 0,0 0 0,0 1 0,0-1 0,0 1 0,0 0 0,0-1 0,0 1 0,-2 0 0,-32-9 0,22 6 0,-23-6 0,-65-9 0,90 17 0,0 0 0,-1 0 0,1 1 0,0 1 0,0 0 0,0 0 0,0 1 0,0 1 0,1 0 0,-17 6 0,24-7 0,0-1 0,0 1 0,0 0 0,0 0 0,0 0 0,0 1 0,1-1 0,-1 1 0,1-1 0,-3 5 0,4-6 0,0 0 0,1 1 0,-1-1 0,0 0 0,1 1 0,0-1 0,-1 1 0,1-1 0,0 0 0,-1 1 0,1-1 0,0 1 0,0-1 0,0 1 0,0-1 0,1 1 0,-1-1 0,1 3 0,0-2 0,1 1 0,-1-1 0,1 0 0,0 1 0,0-1 0,0 0 0,0 0 0,0 0 0,0-1 0,1 1 0,-1 0 0,1-1 0,-1 1 0,1-1 0,-1 0 0,1 0 0,0 0 0,0 0 0,-1-1 0,1 1 0,0-1 0,0 1 0,4-1 0,81-1 0,-67-1 0,0 1 0,40 5 0,-56-3 0,0 0 0,0 1 0,-1 0 0,1 0 0,-1 1 0,1-1 0,-1 1 0,0 0 0,0 0 0,0 0 0,-1 1 0,1-1 0,-1 1 0,1 0 0,-1 0 0,-1 0 0,1 0 0,0 1 0,2 5 0,6 15 0,-1 0 0,11 37 0,-11-31 0,1 6-1365,-3-7-5461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6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24575,'1'0'0,"0"0"0,0 1 0,0-1 0,0 0 0,0 1 0,0-1 0,-1 1 0,1-1 0,0 1 0,0-1 0,0 1 0,-1 0 0,1 0 0,0-1 0,-1 1 0,1 0 0,0 0 0,-1 0 0,1 0 0,-1-1 0,1 1 0,-1 0 0,0 0 0,1 0 0,-1 0 0,0 0 0,0 2 0,5 33 0,-4-31 0,2 200 0,-4-65 0,3-164 0,1 1 0,1 0 0,0-1 0,2 1 0,1 1 0,1-1 0,10-20 0,-1 4 0,2 1 0,1 1 0,1 1 0,3 1 0,40-48 0,-50 69 0,0 0 0,0 1 0,1 0 0,1 2 0,0-1 0,19-8 0,-24 14 0,0 1 0,0 1 0,1 0 0,-1 0 0,1 1 0,0 1 0,0 0 0,0 0 0,0 2 0,21 0 0,-29 0-68,0 0 0,0 1-1,0-1 1,0 1 0,0 0 0,-1 0-1,1 1 1,0-1 0,-1 1 0,1 0-1,-1 0 1,1 0 0,-1 0 0,0 0-1,0 1 1,0 0 0,0-1 0,-1 1-1,4 4 1,5 12-6758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27 24575,'196'-14'0,"-136"7"0,0 2 0,66 4 0,-123 1 0,-1 0 0,0 0 0,0 1 0,0-1 0,0 0 0,1 1 0,-1-1 0,0 1 0,0 0 0,0 0 0,0-1 0,0 1 0,0 1 0,-1-1 0,4 2 0,-4-2 0,-1 0 0,1 0 0,-1 0 0,0 0 0,1-1 0,-1 1 0,0 0 0,0 0 0,1 0 0,-1 0 0,0 0 0,0 0 0,0 0 0,0 0 0,0 0 0,-1-1 0,1 1 0,0 0 0,0 0 0,-1 0 0,1 0 0,0 0 0,-1-1 0,1 1 0,-1 1 0,-6 7 0,1 0 0,-1-1 0,0 0 0,-17 14 0,18-17 0,-229 195 0,25-23 0,199-168 0,-30 30 0,39-37 0,0 0 0,0 0 0,1 0 0,-1 0 0,1 0 0,0 0 0,-1 0 0,1 0 0,0 0 0,0 1 0,0-1 0,1 1 0,-1-1 0,1 0 0,-1 1 0,1-1 0,0 4 0,0-5 0,1 0 0,-1 0 0,1 0 0,-1 0 0,1 0 0,0 0 0,-1-1 0,1 1 0,0 0 0,0 0 0,0-1 0,0 1 0,-1 0 0,1-1 0,0 1 0,0-1 0,0 1 0,0-1 0,0 0 0,0 1 0,1-1 0,-1 0 0,0 0 0,0 0 0,0 0 0,1 0 0,36 1 0,-31-1 0,31 1 17,-1 1 0,0 3 1,0 1-1,0 1 0,-1 2 0,51 20 0,-7 4-760,125 71 1,-164-80-6084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5:5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24575,'5'4'0,"0"11"0,5 11 0,5 15 0,0 13 0,1 15 0,3 14 0,-2 15 0,-4 17 0,1 6 0,-3 5 0,-3-1 0,-3-5 0,-2-13 0,-1-17 0,-6-14 0,-7-21 0,-1-19-8191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6:0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1 24575,'-31'0'0,"-1"2"0,1 1 0,0 2 0,1 0 0,-1 3 0,1 0 0,-55 24 0,72-26 0,1 0 0,-1 1 0,1 0 0,0 1 0,1 0 0,0 1 0,0 1 0,1-1 0,0 2 0,1-1 0,0 1 0,1 1 0,0 0 0,0 0 0,2 0 0,-1 1 0,2 0 0,-1 0 0,-4 21 0,5-12 0,2 0 0,0 0 0,2 1 0,0-1 0,1 0 0,2 1 0,0-1 0,1 0 0,8 28 0,-8-38 0,1 0 0,1-1 0,0 0 0,0 1 0,1-2 0,1 1 0,0-1 0,0 0 0,1 0 0,0-1 0,1 0 0,-1-1 0,2 0 0,-1 0 0,1-1 0,1 0 0,-1 0 0,14 5 0,-4-4 9,0-1-1,1-1 0,0-1 1,0-1-1,0 0 0,28 0 0,133-6-367,-106-1-705,-47 2-5762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6:0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4 24575,'-81'-2'0,"38"0"0,0 2 0,-74 9 0,108-7 0,1 0 0,-1 1 0,1 0 0,0 0 0,0 0 0,0 1 0,1 0 0,-1 1 0,1 0 0,0 0 0,0 0 0,1 1 0,-1 0 0,1 0 0,0 1 0,1 0 0,0 0 0,0 0 0,1 0 0,-1 1 0,2 0 0,-1 0 0,1 0 0,0 0 0,1 0 0,0 1 0,0-1 0,1 1 0,0 0 0,0-1 0,1 1 0,0 0 0,2 13 0,-1-19 0,-1-1 0,0 0 0,1 1 0,-1-1 0,1 1 0,0-1 0,0 0 0,0 0 0,0 1 0,0-1 0,0 0 0,1 0 0,-1 0 0,1 0 0,-1 0 0,1-1 0,0 1 0,0 0 0,0-1 0,0 1 0,3 1 0,0-1 0,-1-1 0,1 1 0,-1-1 0,1 0 0,-1 0 0,1-1 0,0 1 0,0-1 0,-1 0 0,9-1 0,3-1 0,1-1 0,-1-1 0,0-1 0,0 0 0,21-10 0,1-5 0,47-34 0,-26 16 0,-58 37 0,0 0 0,1-1 0,-1 1 0,1 0 0,-1 1 0,1-1 0,0 0 0,-1 0 0,1 1 0,0-1 0,0 1 0,-1-1 0,1 1 0,0 0 0,0 0 0,0 0 0,-1 0 0,1 0 0,0 0 0,0 0 0,0 0 0,-1 1 0,1-1 0,0 1 0,-1 0 0,1-1 0,0 1 0,-1 0 0,1 0 0,-1 0 0,1 0 0,-1 0 0,1 0 0,-1 0 0,0 1 0,1-1 0,-1 0 0,0 1 0,0-1 0,1 3 0,3 7 0,0-1 0,-1 1 0,0 1 0,-1-1 0,2 16 0,1-1 0,22 94-74,-12-45-356,3-1-1,50 124 1,-61-183-6396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6:0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24575,'13'23'-7813,"-5"7"7164,-4 33 5208,-3-45-5422,-3 35 2032,1-41-720,0 0 1,1-1 0,0 1-1,1 0 1,0 0 0,1 0 0,4 15-1,-6-27-449,1 1 0,-1 0 0,0-1 0,1 1 0,-1-1 0,0 1 0,1-1 0,-1 1 0,1-1 0,-1 0 0,0 1 0,1-1 0,-1 1 0,1-1 0,0 0 0,-1 0 0,1 1 0,-1-1 0,1 0 0,-1 0 0,1 1 0,0-1 0,-1 0 0,1 0 0,-1 0 0,1 0 0,0 0 0,-1 0 0,1 0 0,0 0 0,-1 0 0,1-1 0,-1 1 0,1 0 0,0 0 0,-1 0 0,1-1 0,-1 1 0,1 0 0,-1-1 0,1 1 0,-1 0 0,1-1 0,-1 1 0,1-1 0,0 0 0,26-25 0,-21 20 0,25-27-111,113-106 356,-128 126-433,0 0 1,1 2 0,0 0-1,1 1 1,0 1 0,1 0-1,33-10 1,-25 13-6639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2:06:0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24575,'106'-1'0,"114"3"0,-217-2 0,0 0 0,0 0 0,0 0 0,-1 1 0,1 0 0,0-1 0,0 1 0,0 0 0,-1 0 0,1 0 0,-1 1 0,1-1 0,-1 1 0,1-1 0,-1 1 0,0 0 0,0 0 0,1 0 0,-2 0 0,1 0 0,2 4 0,-3-4 0,0 0 0,-1 0 0,1 0 0,-1 0 0,0 0 0,0 0 0,1 0 0,-1 1 0,-1-1 0,1 0 0,0 0 0,0 0 0,-1 0 0,1 0 0,-1 0 0,0 1 0,0-1 0,0-1 0,0 1 0,0 0 0,0 0 0,0 0 0,0 0 0,-1-1 0,1 1 0,-1-1 0,1 1 0,-4 1 0,-6 7 0,-1-1 0,-1 0 0,-24 12 0,27-17 0,1 1 0,0 0 0,1 1 0,-1 0 0,1 0 0,0 0 0,0 1 0,1 1 0,-11 13 0,17-19 0,0-1 0,0 1 0,1-1 0,-1 1 0,1 0 0,-1 0 0,1-1 0,-1 1 0,1 0 0,0 0 0,0-1 0,0 1 0,0 0 0,0 0 0,1 0 0,-1-1 0,0 1 0,1 0 0,-1 0 0,1-1 0,0 1 0,-1-1 0,1 1 0,0 0 0,0-1 0,0 1 0,0-1 0,0 0 0,1 1 0,-1-1 0,3 2 0,5 4 0,0 1 0,0-2 0,20 11 0,-12-7 0,0 1 0,110 74 0,-113-74 0,-1 0 0,0 0 0,-1 2 0,0-1 0,-1 2 0,16 24 0,-25-35 0,-1 0 0,1 0 0,-1 0 0,0 1 0,0-1 0,0 1 0,0-1 0,0 0 0,-1 1 0,0-1 0,1 1 0,-1 0 0,-1-1 0,1 1 0,0-1 0,-1 1 0,-1 3 0,0-1 0,-1 0 0,1 0 0,-1 0 0,-1 0 0,1-1 0,-1 1 0,0-1 0,-7 8 0,-9 5 0,0 0 0,-1-2 0,-36 22 0,48-32 0,-13 8-114,-1-2 1,0 0-1,0-1 0,-1-2 0,0 0 1,-1-2-1,0-1 0,0 0 0,-1-2 1,1-1-1,-49-1 0,44-3-6712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33:3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0 24575,'0'169'0,"-4"436"0,-34 0 0,-83 372 0,-33 341 0,111 7 0,111-535 0,-30-429 0,-19 389 0,-61-2 0,11-259 0,-2 737 45,36-2-601,81 743 445,-54-1455 120,-13-251 283,11 350-1438,-28-573-5578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33:3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0 24575,'-7'133'0,"-5"0"0,-36 158 0,17-120 0,-213 1443-1262,102 24 1320,107 1026 1122,98-1296-1158,-47-1143-20,29 238-2,126 546 0,-121-762 0,-12 2 0,12 470 0,-95 133 0,6-238 0,26 953 0,15-1024 0,8-69 0,108 730 0,-104-1107-92,46 220-1181,-46-272-5553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0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81 24575,'0'108'0,"-39"1033"0,-72 703 0,99-1332 0,0-36 0,0 7 0,0 39 0,-1-277 0,1-26 0,0-1 0,-1 28 0,14 426 0,0-658 0,1 0 0,0 0 0,1-1 0,1 1 0,0-1 0,1 0 0,0 0 0,1 0 0,0 0 0,9 11 0,13 20 0,43 50 0,-53-72 0,16 19 0,-1 1 0,52 93 0,34 140 0,-117-271 0,0 0 0,0-1 0,1 1 0,-1-1 0,1 0 0,0 0 0,0 0 0,0 0 0,0 0 0,1 0 0,-1-1 0,1 0 0,-1 1 0,1-1 0,0-1 0,0 1 0,0-1 0,0 1 0,0-1 0,0 0 0,0 0 0,0-1 0,5 1 0,15 0 0,0 0 0,48-5 0,-26 1 0,71 4 0,63-3 0,-169 0 0,1 0 0,-1-1 0,0 0 0,0-1 0,0 0 0,0-1 0,-1 0 0,1-1 0,-1 0 0,-1 0 0,1-1 0,13-14 0,11-11 0,54-69 0,-56 62 0,47-53 0,128-165 0,-183 215 0,-2-1 0,-2-1 0,23-75 0,-30 83 0,15-51 0,-4-1 0,21-148 0,-11-191 0,34-2628 0,-58 2720 0,0-62 0,-12 346 0,-1 1 0,-4 0 0,-23-97 0,-64-141 0,35 116 0,24 66 0,-4 1 0,-5 3 0,-66-116 0,40 120 0,45 64 0,-24-40 0,-56-87 0,14 22 0,74 112 0,-1 0 0,-25-28 0,35 45 0,-1 1 0,-1-1 0,0 2 0,0-1 0,-1 1 0,0 1 0,0 0 0,-13-6 0,-37-6 0,47 16 0,0-1 0,0 0 0,-23-12 0,0 0 0,0 1 0,-2 1 0,1 2 0,-46-7 0,30 11 0,-1 3 0,0 3 0,-79 5 0,19 0 0,-39-3-1365,126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0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 24575,'-10'0'0,"-4"0"0,0 0 0,1 1 0,-1 0 0,-24 6 0,37-7 0,-1 1 0,0-1 0,1 1 0,-1 0 0,0-1 0,1 1 0,-1 0 0,1 0 0,-1 0 0,1 1 0,0-1 0,-1 0 0,1 0 0,0 1 0,0-1 0,0 0 0,0 1 0,-1 2 0,1-2 0,1 0 0,0 0 0,0 0 0,-1 0 0,1 0 0,1 1 0,-1-1 0,0 0 0,1 0 0,-1 0 0,1 0 0,-1 0 0,1 0 0,0 0 0,0 0 0,0 0 0,0 0 0,0 0 0,2 2 0,82 108 0,-59-82 0,-2 2 0,40 67 0,-59-87 0,-1-1 0,0 1 0,0-1 0,-2 1 0,1 0 0,-1 0 0,-1 0 0,0 1 0,-1-1 0,0 0 0,-1 0 0,0 0 0,-1 1 0,-1-1 0,-6 20 0,6-28 0,1-1 0,-1 1 0,0 0 0,0-1 0,-1 1 0,1-1 0,-1 0 0,0 0 0,0-1 0,0 1 0,0-1 0,0 0 0,0 0 0,-1 0 0,1 0 0,0-1 0,-1 0 0,-8 2 0,-10 0 0,1 0 0,-34 0 0,53-3 0,-20 1-120,0 0-191,0-1 0,0-1-1,-38-6 1,40 1-6515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42:0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24575,'4'0'0,"6"0"0,13 0 0,8 0 0,2 0 0,0 0 0,-2 0 0,-1 0 0,-2 0 0,-6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CD98EA-F462-779E-310B-BB207C29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9014F58-2D58-C887-4381-06F85C285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9BF9EA-3EE9-0058-0494-1E9E60D5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24705F7-A127-BF65-5ED0-1FAB5F29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2D52201-2A8B-C71A-4231-732F9B18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1A774B-1511-9378-C059-9FE1AA5E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4BF08D9-B920-DEED-B4E8-17157FCBB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FC3326-5912-BBC6-BBFB-A79CFE7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179E6F0-CD8A-0EA7-C2DC-38D54211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6D89C02-9EE1-22A5-3571-B89A1210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CE1828D8-5ECB-81AB-B8CC-6371E142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EC276C4-219A-BF22-21A9-2D3A1F0A8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F30EBA1-32F5-D8DE-026D-FE77B0F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0258057-23F3-44EA-1618-3BCFD400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5473104-6FB5-520F-11B0-E8B66CFE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5803D0-45AE-F91B-5408-D11BBD4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0203E5-27FC-5345-EC62-C641E7D3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B9C593D-816D-6CB5-E06A-1C6EB515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03D8899-FE43-00DD-1850-C985F4DF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4D0281F-004D-FC1C-8E11-1DF1EC60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97B82E-F105-5DFE-F811-FB2097E2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8485F54-2A7B-AD7F-9150-A59055CE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951117-E745-51F8-B58E-76E104B3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596438A-282E-9F27-59E6-2C75216B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F1316B8-4E95-ED34-E7B5-57D2BB7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7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006C6B-EFDB-2C73-A275-3244616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21A0B4C-5F81-E507-E4F1-63FB0F4DA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3725589-8F9E-9250-E288-7EF28874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9B0B98A-D6A9-95AF-9DEA-9412798B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831291C-6083-B1E7-82A1-E0B24241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17FABC3-5019-159F-398C-60083396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D2092F-74D9-CA64-9A6B-C095EDB5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BA9D7A3-F0DA-12F1-E4C4-33ED9F99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BE00A5B-FE9B-3887-620C-BC2937952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F113089-004A-CD5A-CAFD-6958A1663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6D523EB-87D3-A42E-C835-16A9CD6AF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2FC7DBE2-0A4B-93B6-B65B-429837EA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A19C238-9F8A-26FE-9CB8-48D9D9A8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A50EDC5-B23F-0AFE-DF57-BBEBB020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D62546-E767-2D0F-7163-0BEF5003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E0EA3C0-B695-F524-B48A-1B9587E9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5EE48ED-AD36-FCB5-FFA8-6C10E80D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EF14E77-C7DD-D2D3-5EF1-1A263221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D865CF4-845A-509A-5A88-4BF11687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25AB255-3B81-72E0-BD13-5A9CCDC8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080BFC8-EAA0-1F62-DB6C-E1D2DAF9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7CDFB3-24E1-A754-1383-D2AB4985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FAB8B82-7A1C-1603-2972-2DC73C8A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ADA8EBD-8FFC-9F5A-03E6-B7044B41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E1B8AB8-5A9B-ACB6-64DE-7AF9DC16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13083E-8837-C790-7C26-AC0B15A5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CAC8A8-2E1B-74E6-9180-F21239F1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B7B3BA-232B-458F-BB49-AB38D958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70028273-9648-CC25-D3E5-ED774250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2ACE02C-99AA-8650-C6F9-D177797C2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07B3B87-EADA-84EC-9168-B10D5C21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EC444A-DF5C-6BC4-09B9-7B10651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CB2997A-B08E-DCC7-1204-FCFF7E1D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19571C2-F4F9-823F-6C50-B7F9CAF2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15B3350-2B79-78C0-E4F3-D91326FC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D603FAA-6A4D-7699-F96D-97CD81BB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16C7-326C-4898-893B-60BFBAF8B6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BA99BFB-94C3-01B3-4092-A0A71BC64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CE4298-838C-6BFB-E9C5-9E05BEF70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4DCF-6908-467E-B57A-399D17EC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23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1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" Type="http://schemas.openxmlformats.org/officeDocument/2006/relationships/image" Target="../media/image19.png"/><Relationship Id="rId9" Type="http://schemas.openxmlformats.org/officeDocument/2006/relationships/customXml" Target="../ink/ink10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9.xml"/><Relationship Id="rId30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27.xml"/><Relationship Id="rId18" Type="http://schemas.openxmlformats.org/officeDocument/2006/relationships/image" Target="../media/image42.png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39.png"/><Relationship Id="rId17" Type="http://schemas.openxmlformats.org/officeDocument/2006/relationships/customXml" Target="../ink/ink29.xml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26.xml"/><Relationship Id="rId24" Type="http://schemas.openxmlformats.org/officeDocument/2006/relationships/image" Target="../media/image45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10" Type="http://schemas.openxmlformats.org/officeDocument/2006/relationships/image" Target="../media/image38.png"/><Relationship Id="rId19" Type="http://schemas.openxmlformats.org/officeDocument/2006/relationships/customXml" Target="../ink/ink30.xml"/><Relationship Id="rId4" Type="http://schemas.openxmlformats.org/officeDocument/2006/relationships/image" Target="../media/image35.png"/><Relationship Id="rId9" Type="http://schemas.openxmlformats.org/officeDocument/2006/relationships/customXml" Target="../ink/ink25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38.xm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34" Type="http://schemas.openxmlformats.org/officeDocument/2006/relationships/image" Target="../media/image67.png"/><Relationship Id="rId7" Type="http://schemas.openxmlformats.org/officeDocument/2006/relationships/customXml" Target="../ink/ink35.xml"/><Relationship Id="rId12" Type="http://schemas.openxmlformats.org/officeDocument/2006/relationships/image" Target="../media/image56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2" Type="http://schemas.openxmlformats.org/officeDocument/2006/relationships/image" Target="../media/image51.png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37.xml"/><Relationship Id="rId24" Type="http://schemas.openxmlformats.org/officeDocument/2006/relationships/image" Target="../media/image62.png"/><Relationship Id="rId32" Type="http://schemas.openxmlformats.org/officeDocument/2006/relationships/image" Target="../media/image66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64.png"/><Relationship Id="rId10" Type="http://schemas.openxmlformats.org/officeDocument/2006/relationships/image" Target="../media/image55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" Type="http://schemas.openxmlformats.org/officeDocument/2006/relationships/image" Target="../media/image52.png"/><Relationship Id="rId9" Type="http://schemas.openxmlformats.org/officeDocument/2006/relationships/customXml" Target="../ink/ink36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45.xml"/><Relationship Id="rId30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3F81191-774A-4485-7E8A-270C7649E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Measurements</a:t>
            </a:r>
            <a:r>
              <a:rPr lang="fi-FI" dirty="0"/>
              <a:t> of </a:t>
            </a:r>
            <a:r>
              <a:rPr lang="fi-FI" dirty="0" err="1"/>
              <a:t>cars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E2EA5AF-281F-AD2F-A0DC-AD71C5D4F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fr-FR" dirty="0" err="1">
                <a:solidFill>
                  <a:srgbClr val="6AAB73"/>
                </a:solidFill>
                <a:effectLst/>
                <a:latin typeface="JetBrains Mono"/>
              </a:rPr>
              <a:t>radar_configurations</a:t>
            </a:r>
            <a:r>
              <a:rPr lang="fr-FR" dirty="0">
                <a:solidFill>
                  <a:srgbClr val="6AAB73"/>
                </a:solidFill>
                <a:effectLst/>
                <a:latin typeface="JetBrains Mono"/>
              </a:rPr>
              <a:t>/scatter_20fps_car_40kmh.cfg'</a:t>
            </a:r>
            <a:endParaRPr lang="fr-FR" dirty="0">
              <a:solidFill>
                <a:srgbClr val="BCBEC4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focal_length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2AACB8"/>
                </a:solidFill>
                <a:effectLst/>
                <a:latin typeface="JetBrains Mono"/>
              </a:rPr>
              <a:t>600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model = YOLO(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"yolov8n-seg.pt"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A2BB0693-A7FD-304B-2F0A-CD20CFCD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0" y="5212800"/>
            <a:ext cx="3581400" cy="126682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FEDD2E55-3F1C-DEC6-D0EE-6504BEEE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91" y="5846212"/>
            <a:ext cx="7048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9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476432DB-32F9-13C0-D8AB-028FBBAB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98435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B055A434-2C18-6AF2-6CB9-A81C89DDE768}"/>
              </a:ext>
            </a:extLst>
          </p:cNvPr>
          <p:cNvSpPr txBox="1"/>
          <p:nvPr/>
        </p:nvSpPr>
        <p:spPr>
          <a:xfrm>
            <a:off x="365838" y="6130212"/>
            <a:ext cx="562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 </a:t>
            </a:r>
            <a:r>
              <a:rPr lang="fi-FI" dirty="0" err="1"/>
              <a:t>cars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Käsinkirjoitus 5">
                <a:extLst>
                  <a:ext uri="{FF2B5EF4-FFF2-40B4-BE49-F238E27FC236}">
                    <a16:creationId xmlns:a16="http://schemas.microsoft.com/office/drawing/2014/main" id="{139FE12D-3E45-12F1-74DC-9F1B79A43BAD}"/>
                  </a:ext>
                </a:extLst>
              </p14:cNvPr>
              <p14:cNvContentPartPr/>
              <p14:nvPr/>
            </p14:nvContentPartPr>
            <p14:xfrm>
              <a:off x="4171665" y="92858"/>
              <a:ext cx="129960" cy="5031360"/>
            </p14:xfrm>
          </p:contentPart>
        </mc:Choice>
        <mc:Fallback>
          <p:pic>
            <p:nvPicPr>
              <p:cNvPr id="6" name="Käsinkirjoitus 5">
                <a:extLst>
                  <a:ext uri="{FF2B5EF4-FFF2-40B4-BE49-F238E27FC236}">
                    <a16:creationId xmlns:a16="http://schemas.microsoft.com/office/drawing/2014/main" id="{139FE12D-3E45-12F1-74DC-9F1B79A43B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2665" y="83858"/>
                <a:ext cx="147600" cy="50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Käsinkirjoitus 6">
                <a:extLst>
                  <a:ext uri="{FF2B5EF4-FFF2-40B4-BE49-F238E27FC236}">
                    <a16:creationId xmlns:a16="http://schemas.microsoft.com/office/drawing/2014/main" id="{3F071A38-B6A2-F1E8-ABBD-B871C0CE0691}"/>
                  </a:ext>
                </a:extLst>
              </p14:cNvPr>
              <p14:cNvContentPartPr/>
              <p14:nvPr/>
            </p14:nvContentPartPr>
            <p14:xfrm>
              <a:off x="8396985" y="-214942"/>
              <a:ext cx="199800" cy="5989680"/>
            </p14:xfrm>
          </p:contentPart>
        </mc:Choice>
        <mc:Fallback>
          <p:pic>
            <p:nvPicPr>
              <p:cNvPr id="7" name="Käsinkirjoitus 6">
                <a:extLst>
                  <a:ext uri="{FF2B5EF4-FFF2-40B4-BE49-F238E27FC236}">
                    <a16:creationId xmlns:a16="http://schemas.microsoft.com/office/drawing/2014/main" id="{3F071A38-B6A2-F1E8-ABBD-B871C0CE06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7985" y="-223942"/>
                <a:ext cx="217440" cy="60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25DB8427-FF95-F9C8-1A51-7409D5A0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68663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5043B751-AF05-3893-610A-1A36B1F23B71}"/>
              </a:ext>
            </a:extLst>
          </p:cNvPr>
          <p:cNvSpPr txBox="1"/>
          <p:nvPr/>
        </p:nvSpPr>
        <p:spPr>
          <a:xfrm>
            <a:off x="179407" y="6059190"/>
            <a:ext cx="1231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What</a:t>
            </a:r>
            <a:r>
              <a:rPr lang="fi-FI" dirty="0"/>
              <a:t> in </a:t>
            </a:r>
            <a:r>
              <a:rPr lang="fi-FI" dirty="0" err="1"/>
              <a:t>heavens</a:t>
            </a:r>
            <a:r>
              <a:rPr lang="fi-FI" dirty="0"/>
              <a:t> is </a:t>
            </a:r>
            <a:r>
              <a:rPr lang="fi-FI" dirty="0" err="1"/>
              <a:t>this</a:t>
            </a:r>
            <a:r>
              <a:rPr lang="fi-FI" dirty="0"/>
              <a:t>??? How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radar </a:t>
            </a:r>
            <a:r>
              <a:rPr lang="fi-FI" dirty="0" err="1"/>
              <a:t>reflections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associated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camera</a:t>
            </a:r>
            <a:r>
              <a:rPr lang="fi-FI" dirty="0"/>
              <a:t> </a:t>
            </a:r>
            <a:r>
              <a:rPr lang="fi-FI" dirty="0" err="1"/>
              <a:t>segmentation</a:t>
            </a:r>
            <a:r>
              <a:rPr lang="fi-FI" dirty="0"/>
              <a:t> </a:t>
            </a:r>
            <a:r>
              <a:rPr lang="fi-FI" dirty="0" err="1"/>
              <a:t>mask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</a:p>
          <a:p>
            <a:r>
              <a:rPr lang="fi-FI" dirty="0"/>
              <a:t>5 to 30 </a:t>
            </a:r>
            <a:r>
              <a:rPr lang="fi-FI" dirty="0" err="1"/>
              <a:t>meters</a:t>
            </a:r>
            <a:r>
              <a:rPr lang="fi-FI" dirty="0"/>
              <a:t> for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obect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is </a:t>
            </a:r>
            <a:r>
              <a:rPr lang="fi-FI" dirty="0" err="1"/>
              <a:t>probably</a:t>
            </a:r>
            <a:r>
              <a:rPr lang="fi-FI" dirty="0"/>
              <a:t> an </a:t>
            </a:r>
            <a:r>
              <a:rPr lang="fi-FI" dirty="0" err="1"/>
              <a:t>accidental</a:t>
            </a:r>
            <a:r>
              <a:rPr lang="fi-FI" dirty="0"/>
              <a:t> </a:t>
            </a:r>
            <a:r>
              <a:rPr lang="fi-FI" dirty="0" err="1"/>
              <a:t>bus</a:t>
            </a:r>
            <a:r>
              <a:rPr lang="fi-FI" dirty="0"/>
              <a:t> </a:t>
            </a:r>
            <a:r>
              <a:rPr lang="fi-FI" dirty="0" err="1"/>
              <a:t>track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reflects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long </a:t>
            </a:r>
            <a:r>
              <a:rPr lang="fi-FI" dirty="0" err="1"/>
              <a:t>area</a:t>
            </a:r>
            <a:r>
              <a:rPr lang="fi-FI" dirty="0"/>
              <a:t> of </a:t>
            </a:r>
            <a:r>
              <a:rPr lang="fi-FI" dirty="0" err="1"/>
              <a:t>length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Käsinkirjoitus 6">
                <a:extLst>
                  <a:ext uri="{FF2B5EF4-FFF2-40B4-BE49-F238E27FC236}">
                    <a16:creationId xmlns:a16="http://schemas.microsoft.com/office/drawing/2014/main" id="{1530A0F7-86E2-B6EF-A04E-E2493CC01957}"/>
                  </a:ext>
                </a:extLst>
              </p14:cNvPr>
              <p14:cNvContentPartPr/>
              <p14:nvPr/>
            </p14:nvContentPartPr>
            <p14:xfrm>
              <a:off x="11309543" y="228160"/>
              <a:ext cx="692280" cy="2748960"/>
            </p14:xfrm>
          </p:contentPart>
        </mc:Choice>
        <mc:Fallback>
          <p:pic>
            <p:nvPicPr>
              <p:cNvPr id="7" name="Käsinkirjoitus 6">
                <a:extLst>
                  <a:ext uri="{FF2B5EF4-FFF2-40B4-BE49-F238E27FC236}">
                    <a16:creationId xmlns:a16="http://schemas.microsoft.com/office/drawing/2014/main" id="{1530A0F7-86E2-B6EF-A04E-E2493CC019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0543" y="219520"/>
                <a:ext cx="709920" cy="27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Ryhmä 19">
            <a:extLst>
              <a:ext uri="{FF2B5EF4-FFF2-40B4-BE49-F238E27FC236}">
                <a16:creationId xmlns:a16="http://schemas.microsoft.com/office/drawing/2014/main" id="{180E0068-5DDB-4B17-E161-638D547E65EF}"/>
              </a:ext>
            </a:extLst>
          </p:cNvPr>
          <p:cNvGrpSpPr/>
          <p:nvPr/>
        </p:nvGrpSpPr>
        <p:grpSpPr>
          <a:xfrm>
            <a:off x="9206423" y="486280"/>
            <a:ext cx="1476000" cy="401400"/>
            <a:chOff x="9206423" y="486280"/>
            <a:chExt cx="14760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Käsinkirjoitus 7">
                  <a:extLst>
                    <a:ext uri="{FF2B5EF4-FFF2-40B4-BE49-F238E27FC236}">
                      <a16:creationId xmlns:a16="http://schemas.microsoft.com/office/drawing/2014/main" id="{C8DD45C2-C2C1-09EB-35E1-01565B2740EB}"/>
                    </a:ext>
                  </a:extLst>
                </p14:cNvPr>
                <p14:cNvContentPartPr/>
                <p14:nvPr/>
              </p14:nvContentPartPr>
              <p14:xfrm>
                <a:off x="9206423" y="505360"/>
                <a:ext cx="135000" cy="223920"/>
              </p14:xfrm>
            </p:contentPart>
          </mc:Choice>
          <mc:Fallback>
            <p:pic>
              <p:nvPicPr>
                <p:cNvPr id="8" name="Käsinkirjoitus 7">
                  <a:extLst>
                    <a:ext uri="{FF2B5EF4-FFF2-40B4-BE49-F238E27FC236}">
                      <a16:creationId xmlns:a16="http://schemas.microsoft.com/office/drawing/2014/main" id="{C8DD45C2-C2C1-09EB-35E1-01565B2740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7783" y="496720"/>
                  <a:ext cx="152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Käsinkirjoitus 8">
                  <a:extLst>
                    <a:ext uri="{FF2B5EF4-FFF2-40B4-BE49-F238E27FC236}">
                      <a16:creationId xmlns:a16="http://schemas.microsoft.com/office/drawing/2014/main" id="{84CA0A32-F688-6356-806E-522DEC9CF1C2}"/>
                    </a:ext>
                  </a:extLst>
                </p14:cNvPr>
                <p14:cNvContentPartPr/>
                <p14:nvPr/>
              </p14:nvContentPartPr>
              <p14:xfrm>
                <a:off x="9303263" y="505720"/>
                <a:ext cx="88560" cy="360"/>
              </p14:xfrm>
            </p:contentPart>
          </mc:Choice>
          <mc:Fallback>
            <p:pic>
              <p:nvPicPr>
                <p:cNvPr id="9" name="Käsinkirjoitus 8">
                  <a:extLst>
                    <a:ext uri="{FF2B5EF4-FFF2-40B4-BE49-F238E27FC236}">
                      <a16:creationId xmlns:a16="http://schemas.microsoft.com/office/drawing/2014/main" id="{84CA0A32-F688-6356-806E-522DEC9CF1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4623" y="496720"/>
                  <a:ext cx="10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Käsinkirjoitus 10">
                  <a:extLst>
                    <a:ext uri="{FF2B5EF4-FFF2-40B4-BE49-F238E27FC236}">
                      <a16:creationId xmlns:a16="http://schemas.microsoft.com/office/drawing/2014/main" id="{F71A80D6-86AC-C951-9656-05054B43CA88}"/>
                    </a:ext>
                  </a:extLst>
                </p14:cNvPr>
                <p14:cNvContentPartPr/>
                <p14:nvPr/>
              </p14:nvContentPartPr>
              <p14:xfrm>
                <a:off x="9540863" y="619480"/>
                <a:ext cx="86400" cy="66600"/>
              </p14:xfrm>
            </p:contentPart>
          </mc:Choice>
          <mc:Fallback>
            <p:pic>
              <p:nvPicPr>
                <p:cNvPr id="11" name="Käsinkirjoitus 10">
                  <a:extLst>
                    <a:ext uri="{FF2B5EF4-FFF2-40B4-BE49-F238E27FC236}">
                      <a16:creationId xmlns:a16="http://schemas.microsoft.com/office/drawing/2014/main" id="{F71A80D6-86AC-C951-9656-05054B43CA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32223" y="610840"/>
                  <a:ext cx="104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Käsinkirjoitus 11">
                  <a:extLst>
                    <a:ext uri="{FF2B5EF4-FFF2-40B4-BE49-F238E27FC236}">
                      <a16:creationId xmlns:a16="http://schemas.microsoft.com/office/drawing/2014/main" id="{71CFB8D4-B1E6-7C45-7CA3-43B5A7C20DC8}"/>
                    </a:ext>
                  </a:extLst>
                </p14:cNvPr>
                <p14:cNvContentPartPr/>
                <p14:nvPr/>
              </p14:nvContentPartPr>
              <p14:xfrm>
                <a:off x="9676583" y="629920"/>
                <a:ext cx="78840" cy="57240"/>
              </p14:xfrm>
            </p:contentPart>
          </mc:Choice>
          <mc:Fallback>
            <p:pic>
              <p:nvPicPr>
                <p:cNvPr id="12" name="Käsinkirjoitus 11">
                  <a:extLst>
                    <a:ext uri="{FF2B5EF4-FFF2-40B4-BE49-F238E27FC236}">
                      <a16:creationId xmlns:a16="http://schemas.microsoft.com/office/drawing/2014/main" id="{71CFB8D4-B1E6-7C45-7CA3-43B5A7C20D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67583" y="621280"/>
                  <a:ext cx="96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Käsinkirjoitus 13">
                  <a:extLst>
                    <a:ext uri="{FF2B5EF4-FFF2-40B4-BE49-F238E27FC236}">
                      <a16:creationId xmlns:a16="http://schemas.microsoft.com/office/drawing/2014/main" id="{3ABCD010-3B28-766E-F2FF-F22DA0C6FABA}"/>
                    </a:ext>
                  </a:extLst>
                </p14:cNvPr>
                <p14:cNvContentPartPr/>
                <p14:nvPr/>
              </p14:nvContentPartPr>
              <p14:xfrm>
                <a:off x="9942623" y="541000"/>
                <a:ext cx="99000" cy="246600"/>
              </p14:xfrm>
            </p:contentPart>
          </mc:Choice>
          <mc:Fallback>
            <p:pic>
              <p:nvPicPr>
                <p:cNvPr id="14" name="Käsinkirjoitus 13">
                  <a:extLst>
                    <a:ext uri="{FF2B5EF4-FFF2-40B4-BE49-F238E27FC236}">
                      <a16:creationId xmlns:a16="http://schemas.microsoft.com/office/drawing/2014/main" id="{3ABCD010-3B28-766E-F2FF-F22DA0C6FA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33623" y="532000"/>
                  <a:ext cx="116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Käsinkirjoitus 14">
                  <a:extLst>
                    <a:ext uri="{FF2B5EF4-FFF2-40B4-BE49-F238E27FC236}">
                      <a16:creationId xmlns:a16="http://schemas.microsoft.com/office/drawing/2014/main" id="{E38C6FC9-4EC7-A36F-F031-26E69846E58A}"/>
                    </a:ext>
                  </a:extLst>
                </p14:cNvPr>
                <p14:cNvContentPartPr/>
                <p14:nvPr/>
              </p14:nvContentPartPr>
              <p14:xfrm>
                <a:off x="10126223" y="639280"/>
                <a:ext cx="91080" cy="99360"/>
              </p14:xfrm>
            </p:contentPart>
          </mc:Choice>
          <mc:Fallback>
            <p:pic>
              <p:nvPicPr>
                <p:cNvPr id="15" name="Käsinkirjoitus 14">
                  <a:extLst>
                    <a:ext uri="{FF2B5EF4-FFF2-40B4-BE49-F238E27FC236}">
                      <a16:creationId xmlns:a16="http://schemas.microsoft.com/office/drawing/2014/main" id="{E38C6FC9-4EC7-A36F-F031-26E69846E5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17223" y="630280"/>
                  <a:ext cx="108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Käsinkirjoitus 15">
                  <a:extLst>
                    <a:ext uri="{FF2B5EF4-FFF2-40B4-BE49-F238E27FC236}">
                      <a16:creationId xmlns:a16="http://schemas.microsoft.com/office/drawing/2014/main" id="{78C6352B-E918-958E-60B8-75CC7FA80AFC}"/>
                    </a:ext>
                  </a:extLst>
                </p14:cNvPr>
                <p14:cNvContentPartPr/>
                <p14:nvPr/>
              </p14:nvContentPartPr>
              <p14:xfrm>
                <a:off x="10270943" y="727840"/>
                <a:ext cx="108720" cy="112320"/>
              </p14:xfrm>
            </p:contentPart>
          </mc:Choice>
          <mc:Fallback>
            <p:pic>
              <p:nvPicPr>
                <p:cNvPr id="16" name="Käsinkirjoitus 15">
                  <a:extLst>
                    <a:ext uri="{FF2B5EF4-FFF2-40B4-BE49-F238E27FC236}">
                      <a16:creationId xmlns:a16="http://schemas.microsoft.com/office/drawing/2014/main" id="{78C6352B-E918-958E-60B8-75CC7FA80A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62303" y="718840"/>
                  <a:ext cx="126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Käsinkirjoitus 16">
                  <a:extLst>
                    <a:ext uri="{FF2B5EF4-FFF2-40B4-BE49-F238E27FC236}">
                      <a16:creationId xmlns:a16="http://schemas.microsoft.com/office/drawing/2014/main" id="{98CC995D-0277-6C4B-B358-E93681CE8120}"/>
                    </a:ext>
                  </a:extLst>
                </p14:cNvPr>
                <p14:cNvContentPartPr/>
                <p14:nvPr/>
              </p14:nvContentPartPr>
              <p14:xfrm>
                <a:off x="10537343" y="486280"/>
                <a:ext cx="145080" cy="267480"/>
              </p14:xfrm>
            </p:contentPart>
          </mc:Choice>
          <mc:Fallback>
            <p:pic>
              <p:nvPicPr>
                <p:cNvPr id="17" name="Käsinkirjoitus 16">
                  <a:extLst>
                    <a:ext uri="{FF2B5EF4-FFF2-40B4-BE49-F238E27FC236}">
                      <a16:creationId xmlns:a16="http://schemas.microsoft.com/office/drawing/2014/main" id="{98CC995D-0277-6C4B-B358-E93681CE81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28703" y="477280"/>
                  <a:ext cx="162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Käsinkirjoitus 18">
                  <a:extLst>
                    <a:ext uri="{FF2B5EF4-FFF2-40B4-BE49-F238E27FC236}">
                      <a16:creationId xmlns:a16="http://schemas.microsoft.com/office/drawing/2014/main" id="{EA4F1985-B4E8-B3E7-B761-2806980C9583}"/>
                    </a:ext>
                  </a:extLst>
                </p14:cNvPr>
                <p14:cNvContentPartPr/>
                <p14:nvPr/>
              </p14:nvContentPartPr>
              <p14:xfrm>
                <a:off x="10644263" y="887320"/>
                <a:ext cx="360" cy="360"/>
              </p14:xfrm>
            </p:contentPart>
          </mc:Choice>
          <mc:Fallback>
            <p:pic>
              <p:nvPicPr>
                <p:cNvPr id="19" name="Käsinkirjoitus 18">
                  <a:extLst>
                    <a:ext uri="{FF2B5EF4-FFF2-40B4-BE49-F238E27FC236}">
                      <a16:creationId xmlns:a16="http://schemas.microsoft.com/office/drawing/2014/main" id="{EA4F1985-B4E8-B3E7-B761-2806980C95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35263" y="878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Käsinkirjoitus 20">
                <a:extLst>
                  <a:ext uri="{FF2B5EF4-FFF2-40B4-BE49-F238E27FC236}">
                    <a16:creationId xmlns:a16="http://schemas.microsoft.com/office/drawing/2014/main" id="{0BED6813-E7E8-8BD6-A598-1786E8FDDD76}"/>
                  </a:ext>
                </a:extLst>
              </p14:cNvPr>
              <p14:cNvContentPartPr/>
              <p14:nvPr/>
            </p14:nvContentPartPr>
            <p14:xfrm>
              <a:off x="11067623" y="2422360"/>
              <a:ext cx="189000" cy="169200"/>
            </p14:xfrm>
          </p:contentPart>
        </mc:Choice>
        <mc:Fallback>
          <p:pic>
            <p:nvPicPr>
              <p:cNvPr id="21" name="Käsinkirjoitus 20">
                <a:extLst>
                  <a:ext uri="{FF2B5EF4-FFF2-40B4-BE49-F238E27FC236}">
                    <a16:creationId xmlns:a16="http://schemas.microsoft.com/office/drawing/2014/main" id="{0BED6813-E7E8-8BD6-A598-1786E8FDDD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58983" y="2413360"/>
                <a:ext cx="20664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Ryhmä 25">
            <a:extLst>
              <a:ext uri="{FF2B5EF4-FFF2-40B4-BE49-F238E27FC236}">
                <a16:creationId xmlns:a16="http://schemas.microsoft.com/office/drawing/2014/main" id="{B4D0118D-591A-50E4-7B2F-8B0D0D6619A4}"/>
              </a:ext>
            </a:extLst>
          </p:cNvPr>
          <p:cNvGrpSpPr/>
          <p:nvPr/>
        </p:nvGrpSpPr>
        <p:grpSpPr>
          <a:xfrm>
            <a:off x="10474343" y="2192320"/>
            <a:ext cx="383760" cy="222840"/>
            <a:chOff x="10474343" y="2192320"/>
            <a:chExt cx="3837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Käsinkirjoitus 21">
                  <a:extLst>
                    <a:ext uri="{FF2B5EF4-FFF2-40B4-BE49-F238E27FC236}">
                      <a16:creationId xmlns:a16="http://schemas.microsoft.com/office/drawing/2014/main" id="{111AB84C-17DC-008D-6498-73A26A833D92}"/>
                    </a:ext>
                  </a:extLst>
                </p14:cNvPr>
                <p14:cNvContentPartPr/>
                <p14:nvPr/>
              </p14:nvContentPartPr>
              <p14:xfrm>
                <a:off x="10474343" y="2236960"/>
                <a:ext cx="79920" cy="125280"/>
              </p14:xfrm>
            </p:contentPart>
          </mc:Choice>
          <mc:Fallback>
            <p:pic>
              <p:nvPicPr>
                <p:cNvPr id="22" name="Käsinkirjoitus 21">
                  <a:extLst>
                    <a:ext uri="{FF2B5EF4-FFF2-40B4-BE49-F238E27FC236}">
                      <a16:creationId xmlns:a16="http://schemas.microsoft.com/office/drawing/2014/main" id="{111AB84C-17DC-008D-6498-73A26A833D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65703" y="2228320"/>
                  <a:ext cx="9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Käsinkirjoitus 22">
                  <a:extLst>
                    <a:ext uri="{FF2B5EF4-FFF2-40B4-BE49-F238E27FC236}">
                      <a16:creationId xmlns:a16="http://schemas.microsoft.com/office/drawing/2014/main" id="{3ACB087C-41C1-DF64-7F2A-7869323B53BF}"/>
                    </a:ext>
                  </a:extLst>
                </p14:cNvPr>
                <p14:cNvContentPartPr/>
                <p14:nvPr/>
              </p14:nvContentPartPr>
              <p14:xfrm>
                <a:off x="10615823" y="2246680"/>
                <a:ext cx="55440" cy="142200"/>
              </p14:xfrm>
            </p:contentPart>
          </mc:Choice>
          <mc:Fallback>
            <p:pic>
              <p:nvPicPr>
                <p:cNvPr id="23" name="Käsinkirjoitus 22">
                  <a:extLst>
                    <a:ext uri="{FF2B5EF4-FFF2-40B4-BE49-F238E27FC236}">
                      <a16:creationId xmlns:a16="http://schemas.microsoft.com/office/drawing/2014/main" id="{3ACB087C-41C1-DF64-7F2A-7869323B53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607183" y="2237680"/>
                  <a:ext cx="73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Käsinkirjoitus 23">
                  <a:extLst>
                    <a:ext uri="{FF2B5EF4-FFF2-40B4-BE49-F238E27FC236}">
                      <a16:creationId xmlns:a16="http://schemas.microsoft.com/office/drawing/2014/main" id="{20069CA9-A22F-E9DE-EA33-E86D8D9C679D}"/>
                    </a:ext>
                  </a:extLst>
                </p14:cNvPr>
                <p14:cNvContentPartPr/>
                <p14:nvPr/>
              </p14:nvContentPartPr>
              <p14:xfrm>
                <a:off x="10696463" y="2281240"/>
                <a:ext cx="86760" cy="123840"/>
              </p14:xfrm>
            </p:contentPart>
          </mc:Choice>
          <mc:Fallback>
            <p:pic>
              <p:nvPicPr>
                <p:cNvPr id="24" name="Käsinkirjoitus 23">
                  <a:extLst>
                    <a:ext uri="{FF2B5EF4-FFF2-40B4-BE49-F238E27FC236}">
                      <a16:creationId xmlns:a16="http://schemas.microsoft.com/office/drawing/2014/main" id="{20069CA9-A22F-E9DE-EA33-E86D8D9C67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87463" y="2272240"/>
                  <a:ext cx="104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Käsinkirjoitus 24">
                  <a:extLst>
                    <a:ext uri="{FF2B5EF4-FFF2-40B4-BE49-F238E27FC236}">
                      <a16:creationId xmlns:a16="http://schemas.microsoft.com/office/drawing/2014/main" id="{07EFAE2C-D83E-61A9-2F56-81A7AE05E82A}"/>
                    </a:ext>
                  </a:extLst>
                </p14:cNvPr>
                <p14:cNvContentPartPr/>
                <p14:nvPr/>
              </p14:nvContentPartPr>
              <p14:xfrm>
                <a:off x="10848023" y="2192320"/>
                <a:ext cx="10080" cy="222840"/>
              </p14:xfrm>
            </p:contentPart>
          </mc:Choice>
          <mc:Fallback>
            <p:pic>
              <p:nvPicPr>
                <p:cNvPr id="25" name="Käsinkirjoitus 24">
                  <a:extLst>
                    <a:ext uri="{FF2B5EF4-FFF2-40B4-BE49-F238E27FC236}">
                      <a16:creationId xmlns:a16="http://schemas.microsoft.com/office/drawing/2014/main" id="{07EFAE2C-D83E-61A9-2F56-81A7AE05E8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39383" y="2183680"/>
                  <a:ext cx="2772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082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99985B80-E4D1-14EC-9CFD-C1ADFEC0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3037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E6340231-1490-CD5D-BF0E-7025FE1AB2D4}"/>
              </a:ext>
            </a:extLst>
          </p:cNvPr>
          <p:cNvSpPr txBox="1"/>
          <p:nvPr/>
        </p:nvSpPr>
        <p:spPr>
          <a:xfrm>
            <a:off x="365838" y="6130212"/>
            <a:ext cx="1192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Data-association </a:t>
            </a:r>
            <a:r>
              <a:rPr lang="fi-FI" dirty="0" err="1"/>
              <a:t>worked</a:t>
            </a:r>
            <a:r>
              <a:rPr lang="fi-FI" dirty="0"/>
              <a:t> MUCH </a:t>
            </a:r>
            <a:r>
              <a:rPr lang="fi-FI" dirty="0" err="1"/>
              <a:t>better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car</a:t>
            </a:r>
            <a:r>
              <a:rPr lang="fi-FI" dirty="0"/>
              <a:t> </a:t>
            </a:r>
            <a:r>
              <a:rPr lang="fi-FI" dirty="0" err="1"/>
              <a:t>traveling</a:t>
            </a:r>
            <a:r>
              <a:rPr lang="fi-FI" dirty="0"/>
              <a:t> at </a:t>
            </a:r>
            <a:r>
              <a:rPr lang="fi-FI" dirty="0" err="1"/>
              <a:t>lower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(21 </a:t>
            </a:r>
            <a:r>
              <a:rPr lang="fi-FI" dirty="0" err="1"/>
              <a:t>kmh</a:t>
            </a:r>
            <a:r>
              <a:rPr lang="fi-FI" dirty="0"/>
              <a:t>). It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traveling</a:t>
            </a:r>
            <a:r>
              <a:rPr lang="fi-FI" dirty="0"/>
              <a:t> </a:t>
            </a:r>
            <a:r>
              <a:rPr lang="fi-FI" dirty="0" err="1"/>
              <a:t>away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us. At 15s</a:t>
            </a:r>
          </a:p>
          <a:p>
            <a:r>
              <a:rPr lang="fi-FI" dirty="0" err="1"/>
              <a:t>Track</a:t>
            </a:r>
            <a:r>
              <a:rPr lang="fi-FI" dirty="0"/>
              <a:t> is of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car</a:t>
            </a:r>
            <a:r>
              <a:rPr lang="fi-FI" dirty="0"/>
              <a:t> </a:t>
            </a: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toward</a:t>
            </a:r>
            <a:r>
              <a:rPr lang="fi-FI" dirty="0"/>
              <a:t> us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Käsinkirjoitus 4">
                <a:extLst>
                  <a:ext uri="{FF2B5EF4-FFF2-40B4-BE49-F238E27FC236}">
                    <a16:creationId xmlns:a16="http://schemas.microsoft.com/office/drawing/2014/main" id="{3F8D84E1-0A1F-2E52-B488-C9DED34B9973}"/>
                  </a:ext>
                </a:extLst>
              </p14:cNvPr>
              <p14:cNvContentPartPr/>
              <p14:nvPr/>
            </p14:nvContentPartPr>
            <p14:xfrm>
              <a:off x="8984865" y="4133138"/>
              <a:ext cx="10080" cy="385560"/>
            </p14:xfrm>
          </p:contentPart>
        </mc:Choice>
        <mc:Fallback>
          <p:pic>
            <p:nvPicPr>
              <p:cNvPr id="5" name="Käsinkirjoitus 4">
                <a:extLst>
                  <a:ext uri="{FF2B5EF4-FFF2-40B4-BE49-F238E27FC236}">
                    <a16:creationId xmlns:a16="http://schemas.microsoft.com/office/drawing/2014/main" id="{3F8D84E1-0A1F-2E52-B488-C9DED34B99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6225" y="4124498"/>
                <a:ext cx="27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Käsinkirjoitus 5">
                <a:extLst>
                  <a:ext uri="{FF2B5EF4-FFF2-40B4-BE49-F238E27FC236}">
                    <a16:creationId xmlns:a16="http://schemas.microsoft.com/office/drawing/2014/main" id="{382E85E7-3FD7-A78F-35AC-DCED6FDC5038}"/>
                  </a:ext>
                </a:extLst>
              </p14:cNvPr>
              <p14:cNvContentPartPr/>
              <p14:nvPr/>
            </p14:nvContentPartPr>
            <p14:xfrm>
              <a:off x="9069105" y="988538"/>
              <a:ext cx="9720" cy="407520"/>
            </p14:xfrm>
          </p:contentPart>
        </mc:Choice>
        <mc:Fallback>
          <p:pic>
            <p:nvPicPr>
              <p:cNvPr id="6" name="Käsinkirjoitus 5">
                <a:extLst>
                  <a:ext uri="{FF2B5EF4-FFF2-40B4-BE49-F238E27FC236}">
                    <a16:creationId xmlns:a16="http://schemas.microsoft.com/office/drawing/2014/main" id="{382E85E7-3FD7-A78F-35AC-DCED6FDC50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105" y="979898"/>
                <a:ext cx="2736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Ryhmä 11">
            <a:extLst>
              <a:ext uri="{FF2B5EF4-FFF2-40B4-BE49-F238E27FC236}">
                <a16:creationId xmlns:a16="http://schemas.microsoft.com/office/drawing/2014/main" id="{924BCF49-FEA9-010F-CD79-02DA93F83DC8}"/>
              </a:ext>
            </a:extLst>
          </p:cNvPr>
          <p:cNvGrpSpPr/>
          <p:nvPr/>
        </p:nvGrpSpPr>
        <p:grpSpPr>
          <a:xfrm>
            <a:off x="7152825" y="4494938"/>
            <a:ext cx="478080" cy="194040"/>
            <a:chOff x="7152825" y="4494938"/>
            <a:chExt cx="47808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Käsinkirjoitus 6">
                  <a:extLst>
                    <a:ext uri="{FF2B5EF4-FFF2-40B4-BE49-F238E27FC236}">
                      <a16:creationId xmlns:a16="http://schemas.microsoft.com/office/drawing/2014/main" id="{4AA7F786-7FDF-C58A-2480-869CA40E74DC}"/>
                    </a:ext>
                  </a:extLst>
                </p14:cNvPr>
                <p14:cNvContentPartPr/>
                <p14:nvPr/>
              </p14:nvContentPartPr>
              <p14:xfrm>
                <a:off x="7152825" y="4494938"/>
                <a:ext cx="153360" cy="189360"/>
              </p14:xfrm>
            </p:contentPart>
          </mc:Choice>
          <mc:Fallback>
            <p:pic>
              <p:nvPicPr>
                <p:cNvPr id="7" name="Käsinkirjoitus 6">
                  <a:extLst>
                    <a:ext uri="{FF2B5EF4-FFF2-40B4-BE49-F238E27FC236}">
                      <a16:creationId xmlns:a16="http://schemas.microsoft.com/office/drawing/2014/main" id="{4AA7F786-7FDF-C58A-2480-869CA40E74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43825" y="4486298"/>
                  <a:ext cx="171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Käsinkirjoitus 7">
                  <a:extLst>
                    <a:ext uri="{FF2B5EF4-FFF2-40B4-BE49-F238E27FC236}">
                      <a16:creationId xmlns:a16="http://schemas.microsoft.com/office/drawing/2014/main" id="{7BB2F66C-989A-3C10-2B1A-5787A0788204}"/>
                    </a:ext>
                  </a:extLst>
                </p14:cNvPr>
                <p14:cNvContentPartPr/>
                <p14:nvPr/>
              </p14:nvContentPartPr>
              <p14:xfrm>
                <a:off x="7359465" y="4541018"/>
                <a:ext cx="114480" cy="147960"/>
              </p14:xfrm>
            </p:contentPart>
          </mc:Choice>
          <mc:Fallback>
            <p:pic>
              <p:nvPicPr>
                <p:cNvPr id="8" name="Käsinkirjoitus 7">
                  <a:extLst>
                    <a:ext uri="{FF2B5EF4-FFF2-40B4-BE49-F238E27FC236}">
                      <a16:creationId xmlns:a16="http://schemas.microsoft.com/office/drawing/2014/main" id="{7BB2F66C-989A-3C10-2B1A-5787A07882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50465" y="4532378"/>
                  <a:ext cx="132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Käsinkirjoitus 8">
                  <a:extLst>
                    <a:ext uri="{FF2B5EF4-FFF2-40B4-BE49-F238E27FC236}">
                      <a16:creationId xmlns:a16="http://schemas.microsoft.com/office/drawing/2014/main" id="{53A16838-F316-3BF7-A8B1-BFD95CD629EC}"/>
                    </a:ext>
                  </a:extLst>
                </p14:cNvPr>
                <p14:cNvContentPartPr/>
                <p14:nvPr/>
              </p14:nvContentPartPr>
              <p14:xfrm>
                <a:off x="7529745" y="4534538"/>
                <a:ext cx="10080" cy="140040"/>
              </p14:xfrm>
            </p:contentPart>
          </mc:Choice>
          <mc:Fallback>
            <p:pic>
              <p:nvPicPr>
                <p:cNvPr id="9" name="Käsinkirjoitus 8">
                  <a:extLst>
                    <a:ext uri="{FF2B5EF4-FFF2-40B4-BE49-F238E27FC236}">
                      <a16:creationId xmlns:a16="http://schemas.microsoft.com/office/drawing/2014/main" id="{53A16838-F316-3BF7-A8B1-BFD95CD629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0745" y="4525538"/>
                  <a:ext cx="27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Käsinkirjoitus 10">
                  <a:extLst>
                    <a:ext uri="{FF2B5EF4-FFF2-40B4-BE49-F238E27FC236}">
                      <a16:creationId xmlns:a16="http://schemas.microsoft.com/office/drawing/2014/main" id="{A5BCAD5B-E028-DDA5-2F35-EBC2BAB58D71}"/>
                    </a:ext>
                  </a:extLst>
                </p14:cNvPr>
                <p14:cNvContentPartPr/>
                <p14:nvPr/>
              </p14:nvContentPartPr>
              <p14:xfrm>
                <a:off x="7548105" y="4533458"/>
                <a:ext cx="82800" cy="57240"/>
              </p14:xfrm>
            </p:contentPart>
          </mc:Choice>
          <mc:Fallback>
            <p:pic>
              <p:nvPicPr>
                <p:cNvPr id="11" name="Käsinkirjoitus 10">
                  <a:extLst>
                    <a:ext uri="{FF2B5EF4-FFF2-40B4-BE49-F238E27FC236}">
                      <a16:creationId xmlns:a16="http://schemas.microsoft.com/office/drawing/2014/main" id="{A5BCAD5B-E028-DDA5-2F35-EBC2BAB58D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9105" y="4524458"/>
                  <a:ext cx="1004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Käsinkirjoitus 12">
                <a:extLst>
                  <a:ext uri="{FF2B5EF4-FFF2-40B4-BE49-F238E27FC236}">
                    <a16:creationId xmlns:a16="http://schemas.microsoft.com/office/drawing/2014/main" id="{A2F8AE62-951F-5C5B-996A-4787BA6116F0}"/>
                  </a:ext>
                </a:extLst>
              </p14:cNvPr>
              <p14:cNvContentPartPr/>
              <p14:nvPr/>
            </p14:nvContentPartPr>
            <p14:xfrm>
              <a:off x="7858065" y="4487738"/>
              <a:ext cx="8640" cy="236520"/>
            </p14:xfrm>
          </p:contentPart>
        </mc:Choice>
        <mc:Fallback>
          <p:pic>
            <p:nvPicPr>
              <p:cNvPr id="13" name="Käsinkirjoitus 12">
                <a:extLst>
                  <a:ext uri="{FF2B5EF4-FFF2-40B4-BE49-F238E27FC236}">
                    <a16:creationId xmlns:a16="http://schemas.microsoft.com/office/drawing/2014/main" id="{A2F8AE62-951F-5C5B-996A-4787BA6116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49425" y="4478738"/>
                <a:ext cx="2628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Ryhmä 17">
            <a:extLst>
              <a:ext uri="{FF2B5EF4-FFF2-40B4-BE49-F238E27FC236}">
                <a16:creationId xmlns:a16="http://schemas.microsoft.com/office/drawing/2014/main" id="{357B7222-EC3B-3608-F86B-48D5195BE59D}"/>
              </a:ext>
            </a:extLst>
          </p:cNvPr>
          <p:cNvGrpSpPr/>
          <p:nvPr/>
        </p:nvGrpSpPr>
        <p:grpSpPr>
          <a:xfrm>
            <a:off x="9953625" y="4039538"/>
            <a:ext cx="645480" cy="364680"/>
            <a:chOff x="9953625" y="4039538"/>
            <a:chExt cx="64548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Käsinkirjoitus 13">
                  <a:extLst>
                    <a:ext uri="{FF2B5EF4-FFF2-40B4-BE49-F238E27FC236}">
                      <a16:creationId xmlns:a16="http://schemas.microsoft.com/office/drawing/2014/main" id="{0CF70B75-C7E4-694A-EA26-D359DA1314CC}"/>
                    </a:ext>
                  </a:extLst>
                </p14:cNvPr>
                <p14:cNvContentPartPr/>
                <p14:nvPr/>
              </p14:nvContentPartPr>
              <p14:xfrm>
                <a:off x="9953625" y="4039538"/>
                <a:ext cx="132480" cy="339120"/>
              </p14:xfrm>
            </p:contentPart>
          </mc:Choice>
          <mc:Fallback>
            <p:pic>
              <p:nvPicPr>
                <p:cNvPr id="14" name="Käsinkirjoitus 13">
                  <a:extLst>
                    <a:ext uri="{FF2B5EF4-FFF2-40B4-BE49-F238E27FC236}">
                      <a16:creationId xmlns:a16="http://schemas.microsoft.com/office/drawing/2014/main" id="{0CF70B75-C7E4-694A-EA26-D359DA1314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44985" y="4030898"/>
                  <a:ext cx="1501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Käsinkirjoitus 14">
                  <a:extLst>
                    <a:ext uri="{FF2B5EF4-FFF2-40B4-BE49-F238E27FC236}">
                      <a16:creationId xmlns:a16="http://schemas.microsoft.com/office/drawing/2014/main" id="{7B426ADD-081F-56F0-34F4-3F5B6056B0E2}"/>
                    </a:ext>
                  </a:extLst>
                </p14:cNvPr>
                <p14:cNvContentPartPr/>
                <p14:nvPr/>
              </p14:nvContentPartPr>
              <p14:xfrm>
                <a:off x="10185465" y="4225298"/>
                <a:ext cx="149400" cy="178920"/>
              </p14:xfrm>
            </p:contentPart>
          </mc:Choice>
          <mc:Fallback>
            <p:pic>
              <p:nvPicPr>
                <p:cNvPr id="15" name="Käsinkirjoitus 14">
                  <a:extLst>
                    <a:ext uri="{FF2B5EF4-FFF2-40B4-BE49-F238E27FC236}">
                      <a16:creationId xmlns:a16="http://schemas.microsoft.com/office/drawing/2014/main" id="{7B426ADD-081F-56F0-34F4-3F5B6056B0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76825" y="4216298"/>
                  <a:ext cx="167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Käsinkirjoitus 15">
                  <a:extLst>
                    <a:ext uri="{FF2B5EF4-FFF2-40B4-BE49-F238E27FC236}">
                      <a16:creationId xmlns:a16="http://schemas.microsoft.com/office/drawing/2014/main" id="{8D22F92E-3A3B-5EA6-E2AB-93511C9A06AA}"/>
                    </a:ext>
                  </a:extLst>
                </p14:cNvPr>
                <p14:cNvContentPartPr/>
                <p14:nvPr/>
              </p14:nvContentPartPr>
              <p14:xfrm>
                <a:off x="10440705" y="4223858"/>
                <a:ext cx="158400" cy="158040"/>
              </p14:xfrm>
            </p:contentPart>
          </mc:Choice>
          <mc:Fallback>
            <p:pic>
              <p:nvPicPr>
                <p:cNvPr id="16" name="Käsinkirjoitus 15">
                  <a:extLst>
                    <a:ext uri="{FF2B5EF4-FFF2-40B4-BE49-F238E27FC236}">
                      <a16:creationId xmlns:a16="http://schemas.microsoft.com/office/drawing/2014/main" id="{8D22F92E-3A3B-5EA6-E2AB-93511C9A06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32065" y="4214858"/>
                  <a:ext cx="17604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Käsinkirjoitus 16">
                <a:extLst>
                  <a:ext uri="{FF2B5EF4-FFF2-40B4-BE49-F238E27FC236}">
                    <a16:creationId xmlns:a16="http://schemas.microsoft.com/office/drawing/2014/main" id="{39F3AB81-E585-FBDA-2A03-F0765324AAB1}"/>
                  </a:ext>
                </a:extLst>
              </p14:cNvPr>
              <p14:cNvContentPartPr/>
              <p14:nvPr/>
            </p14:nvContentPartPr>
            <p14:xfrm>
              <a:off x="10841745" y="4094258"/>
              <a:ext cx="230760" cy="257400"/>
            </p14:xfrm>
          </p:contentPart>
        </mc:Choice>
        <mc:Fallback>
          <p:pic>
            <p:nvPicPr>
              <p:cNvPr id="17" name="Käsinkirjoitus 16">
                <a:extLst>
                  <a:ext uri="{FF2B5EF4-FFF2-40B4-BE49-F238E27FC236}">
                    <a16:creationId xmlns:a16="http://schemas.microsoft.com/office/drawing/2014/main" id="{39F3AB81-E585-FBDA-2A03-F0765324AAB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32745" y="4085618"/>
                <a:ext cx="248400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kstiruutu 18">
            <a:extLst>
              <a:ext uri="{FF2B5EF4-FFF2-40B4-BE49-F238E27FC236}">
                <a16:creationId xmlns:a16="http://schemas.microsoft.com/office/drawing/2014/main" id="{C2C062B2-3EB7-15AF-1193-D8CCB71E8030}"/>
              </a:ext>
            </a:extLst>
          </p:cNvPr>
          <p:cNvSpPr txBox="1"/>
          <p:nvPr/>
        </p:nvSpPr>
        <p:spPr>
          <a:xfrm>
            <a:off x="812868" y="4429890"/>
            <a:ext cx="11922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Velocity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lies</a:t>
            </a:r>
            <a:r>
              <a:rPr lang="fi-FI" dirty="0"/>
              <a:t>.</a:t>
            </a:r>
          </a:p>
          <a:p>
            <a:r>
              <a:rPr lang="fi-FI" dirty="0"/>
              <a:t>Radar v is </a:t>
            </a:r>
            <a:r>
              <a:rPr lang="fi-FI" dirty="0" err="1"/>
              <a:t>outright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r>
              <a:rPr lang="fi-FI" dirty="0"/>
              <a:t>Kalman </a:t>
            </a:r>
            <a:r>
              <a:rPr lang="fi-FI" dirty="0" err="1"/>
              <a:t>calculates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correct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9FA1150D-DAD4-6D3A-9457-BE950835B519}"/>
              </a:ext>
            </a:extLst>
          </p:cNvPr>
          <p:cNvSpPr txBox="1"/>
          <p:nvPr/>
        </p:nvSpPr>
        <p:spPr>
          <a:xfrm>
            <a:off x="3557962" y="822966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3.0 m/s</a:t>
            </a:r>
            <a:endParaRPr lang="en-US" dirty="0"/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ACC54B3F-3AD0-003B-1C3E-9E097E357DD7}"/>
              </a:ext>
            </a:extLst>
          </p:cNvPr>
          <p:cNvSpPr txBox="1"/>
          <p:nvPr/>
        </p:nvSpPr>
        <p:spPr>
          <a:xfrm>
            <a:off x="10519905" y="931663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-4.5 m/s</a:t>
            </a:r>
            <a:endParaRPr lang="en-US" dirty="0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EA15796D-8D62-3753-AA50-DFC71C75CBE5}"/>
              </a:ext>
            </a:extLst>
          </p:cNvPr>
          <p:cNvSpPr txBox="1"/>
          <p:nvPr/>
        </p:nvSpPr>
        <p:spPr>
          <a:xfrm>
            <a:off x="4188930" y="3439764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6.0 m/s</a:t>
            </a:r>
            <a:endParaRPr lang="en-US" dirty="0"/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4561DEEC-1D7A-6F2F-C536-1ED6BFF8FF36}"/>
              </a:ext>
            </a:extLst>
          </p:cNvPr>
          <p:cNvSpPr txBox="1"/>
          <p:nvPr/>
        </p:nvSpPr>
        <p:spPr>
          <a:xfrm>
            <a:off x="9094107" y="4910454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-9.5 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E85A51BF-A28F-C856-FDE7-B1733105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675E220F-D89E-8C90-32C4-6374C6AE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2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9B7EE61A-B587-696C-F9FC-8E801A2A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329"/>
            <a:ext cx="12192000" cy="5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3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59FFE2E3-35FF-1A45-68FA-F1D07C6E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1"/>
            <a:ext cx="12192000" cy="5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0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61FFF31B-E3C0-6910-ECEF-7443DD1C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1D7E8BE8-9438-81AC-68D0-16D792B4ACA6}"/>
              </a:ext>
            </a:extLst>
          </p:cNvPr>
          <p:cNvSpPr txBox="1"/>
          <p:nvPr/>
        </p:nvSpPr>
        <p:spPr>
          <a:xfrm>
            <a:off x="69397" y="5901955"/>
            <a:ext cx="1192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 </a:t>
            </a:r>
            <a:r>
              <a:rPr lang="fi-FI" dirty="0" err="1"/>
              <a:t>cars</a:t>
            </a:r>
            <a:endParaRPr lang="en-US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A511C469-2360-515F-FBC5-6898DC79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826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Käsinkirjoitus 4">
                <a:extLst>
                  <a:ext uri="{FF2B5EF4-FFF2-40B4-BE49-F238E27FC236}">
                    <a16:creationId xmlns:a16="http://schemas.microsoft.com/office/drawing/2014/main" id="{9A9F6C5D-28B9-8064-9D8E-C53BCDB4BB58}"/>
                  </a:ext>
                </a:extLst>
              </p14:cNvPr>
              <p14:cNvContentPartPr/>
              <p14:nvPr/>
            </p14:nvContentPartPr>
            <p14:xfrm>
              <a:off x="6417705" y="858218"/>
              <a:ext cx="76680" cy="1935720"/>
            </p14:xfrm>
          </p:contentPart>
        </mc:Choice>
        <mc:Fallback>
          <p:pic>
            <p:nvPicPr>
              <p:cNvPr id="5" name="Käsinkirjoitus 4">
                <a:extLst>
                  <a:ext uri="{FF2B5EF4-FFF2-40B4-BE49-F238E27FC236}">
                    <a16:creationId xmlns:a16="http://schemas.microsoft.com/office/drawing/2014/main" id="{9A9F6C5D-28B9-8064-9D8E-C53BCDB4B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9065" y="849218"/>
                <a:ext cx="94320" cy="19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Käsinkirjoitus 5">
                <a:extLst>
                  <a:ext uri="{FF2B5EF4-FFF2-40B4-BE49-F238E27FC236}">
                    <a16:creationId xmlns:a16="http://schemas.microsoft.com/office/drawing/2014/main" id="{1A0C03D1-C840-A114-2B34-DD42BFD4E924}"/>
                  </a:ext>
                </a:extLst>
              </p14:cNvPr>
              <p14:cNvContentPartPr/>
              <p14:nvPr/>
            </p14:nvContentPartPr>
            <p14:xfrm>
              <a:off x="7473585" y="727538"/>
              <a:ext cx="1764360" cy="1248840"/>
            </p14:xfrm>
          </p:contentPart>
        </mc:Choice>
        <mc:Fallback>
          <p:pic>
            <p:nvPicPr>
              <p:cNvPr id="6" name="Käsinkirjoitus 5">
                <a:extLst>
                  <a:ext uri="{FF2B5EF4-FFF2-40B4-BE49-F238E27FC236}">
                    <a16:creationId xmlns:a16="http://schemas.microsoft.com/office/drawing/2014/main" id="{1A0C03D1-C840-A114-2B34-DD42BFD4E9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4585" y="718898"/>
                <a:ext cx="1782000" cy="12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Ryhmä 12">
            <a:extLst>
              <a:ext uri="{FF2B5EF4-FFF2-40B4-BE49-F238E27FC236}">
                <a16:creationId xmlns:a16="http://schemas.microsoft.com/office/drawing/2014/main" id="{6A1F082F-5BC4-035C-0B00-809B008D4074}"/>
              </a:ext>
            </a:extLst>
          </p:cNvPr>
          <p:cNvGrpSpPr/>
          <p:nvPr/>
        </p:nvGrpSpPr>
        <p:grpSpPr>
          <a:xfrm>
            <a:off x="3521865" y="2238818"/>
            <a:ext cx="787680" cy="335520"/>
            <a:chOff x="3521865" y="2238818"/>
            <a:chExt cx="78768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Käsinkirjoitus 6">
                  <a:extLst>
                    <a:ext uri="{FF2B5EF4-FFF2-40B4-BE49-F238E27FC236}">
                      <a16:creationId xmlns:a16="http://schemas.microsoft.com/office/drawing/2014/main" id="{D9DA51B2-B7CA-66C1-5A54-E241DEABD1FE}"/>
                    </a:ext>
                  </a:extLst>
                </p14:cNvPr>
                <p14:cNvContentPartPr/>
                <p14:nvPr/>
              </p14:nvContentPartPr>
              <p14:xfrm>
                <a:off x="3521865" y="2238818"/>
                <a:ext cx="228960" cy="273240"/>
              </p14:xfrm>
            </p:contentPart>
          </mc:Choice>
          <mc:Fallback>
            <p:pic>
              <p:nvPicPr>
                <p:cNvPr id="7" name="Käsinkirjoitus 6">
                  <a:extLst>
                    <a:ext uri="{FF2B5EF4-FFF2-40B4-BE49-F238E27FC236}">
                      <a16:creationId xmlns:a16="http://schemas.microsoft.com/office/drawing/2014/main" id="{D9DA51B2-B7CA-66C1-5A54-E241DEABD1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3225" y="2229818"/>
                  <a:ext cx="246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Käsinkirjoitus 7">
                  <a:extLst>
                    <a:ext uri="{FF2B5EF4-FFF2-40B4-BE49-F238E27FC236}">
                      <a16:creationId xmlns:a16="http://schemas.microsoft.com/office/drawing/2014/main" id="{39838626-E62B-9C72-1F20-30D7937A4C76}"/>
                    </a:ext>
                  </a:extLst>
                </p14:cNvPr>
                <p14:cNvContentPartPr/>
                <p14:nvPr/>
              </p14:nvContentPartPr>
              <p14:xfrm>
                <a:off x="3830025" y="2369498"/>
                <a:ext cx="178560" cy="192960"/>
              </p14:xfrm>
            </p:contentPart>
          </mc:Choice>
          <mc:Fallback>
            <p:pic>
              <p:nvPicPr>
                <p:cNvPr id="8" name="Käsinkirjoitus 7">
                  <a:extLst>
                    <a:ext uri="{FF2B5EF4-FFF2-40B4-BE49-F238E27FC236}">
                      <a16:creationId xmlns:a16="http://schemas.microsoft.com/office/drawing/2014/main" id="{39838626-E62B-9C72-1F20-30D7937A4C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21385" y="2360498"/>
                  <a:ext cx="196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Käsinkirjoitus 8">
                  <a:extLst>
                    <a:ext uri="{FF2B5EF4-FFF2-40B4-BE49-F238E27FC236}">
                      <a16:creationId xmlns:a16="http://schemas.microsoft.com/office/drawing/2014/main" id="{FB026397-98A7-0BBB-D2EE-C7643758D3BB}"/>
                    </a:ext>
                  </a:extLst>
                </p14:cNvPr>
                <p14:cNvContentPartPr/>
                <p14:nvPr/>
              </p14:nvContentPartPr>
              <p14:xfrm>
                <a:off x="4123785" y="2369498"/>
                <a:ext cx="185760" cy="204840"/>
              </p14:xfrm>
            </p:contentPart>
          </mc:Choice>
          <mc:Fallback>
            <p:pic>
              <p:nvPicPr>
                <p:cNvPr id="9" name="Käsinkirjoitus 8">
                  <a:extLst>
                    <a:ext uri="{FF2B5EF4-FFF2-40B4-BE49-F238E27FC236}">
                      <a16:creationId xmlns:a16="http://schemas.microsoft.com/office/drawing/2014/main" id="{FB026397-98A7-0BBB-D2EE-C7643758D3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14785" y="2360858"/>
                  <a:ext cx="2034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Ryhmä 11">
            <a:extLst>
              <a:ext uri="{FF2B5EF4-FFF2-40B4-BE49-F238E27FC236}">
                <a16:creationId xmlns:a16="http://schemas.microsoft.com/office/drawing/2014/main" id="{0C421439-0732-C0F7-F310-F4B429466A6D}"/>
              </a:ext>
            </a:extLst>
          </p:cNvPr>
          <p:cNvGrpSpPr/>
          <p:nvPr/>
        </p:nvGrpSpPr>
        <p:grpSpPr>
          <a:xfrm>
            <a:off x="4652625" y="2406938"/>
            <a:ext cx="59400" cy="203040"/>
            <a:chOff x="4652625" y="2406938"/>
            <a:chExt cx="5940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Käsinkirjoitus 9">
                  <a:extLst>
                    <a:ext uri="{FF2B5EF4-FFF2-40B4-BE49-F238E27FC236}">
                      <a16:creationId xmlns:a16="http://schemas.microsoft.com/office/drawing/2014/main" id="{B7F23C35-B626-A09B-4905-54E808D8F64A}"/>
                    </a:ext>
                  </a:extLst>
                </p14:cNvPr>
                <p14:cNvContentPartPr/>
                <p14:nvPr/>
              </p14:nvContentPartPr>
              <p14:xfrm>
                <a:off x="4702305" y="2416298"/>
                <a:ext cx="9720" cy="193680"/>
              </p14:xfrm>
            </p:contentPart>
          </mc:Choice>
          <mc:Fallback>
            <p:pic>
              <p:nvPicPr>
                <p:cNvPr id="10" name="Käsinkirjoitus 9">
                  <a:extLst>
                    <a:ext uri="{FF2B5EF4-FFF2-40B4-BE49-F238E27FC236}">
                      <a16:creationId xmlns:a16="http://schemas.microsoft.com/office/drawing/2014/main" id="{B7F23C35-B626-A09B-4905-54E808D8F6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93665" y="2407658"/>
                  <a:ext cx="27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Käsinkirjoitus 10">
                  <a:extLst>
                    <a:ext uri="{FF2B5EF4-FFF2-40B4-BE49-F238E27FC236}">
                      <a16:creationId xmlns:a16="http://schemas.microsoft.com/office/drawing/2014/main" id="{BD230499-C379-000D-6049-F63253EEAE1F}"/>
                    </a:ext>
                  </a:extLst>
                </p14:cNvPr>
                <p14:cNvContentPartPr/>
                <p14:nvPr/>
              </p14:nvContentPartPr>
              <p14:xfrm>
                <a:off x="4652625" y="2406938"/>
                <a:ext cx="59040" cy="33840"/>
              </p14:xfrm>
            </p:contentPart>
          </mc:Choice>
          <mc:Fallback>
            <p:pic>
              <p:nvPicPr>
                <p:cNvPr id="11" name="Käsinkirjoitus 10">
                  <a:extLst>
                    <a:ext uri="{FF2B5EF4-FFF2-40B4-BE49-F238E27FC236}">
                      <a16:creationId xmlns:a16="http://schemas.microsoft.com/office/drawing/2014/main" id="{BD230499-C379-000D-6049-F63253EEAE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43985" y="2397938"/>
                  <a:ext cx="766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Ryhmä 17">
            <a:extLst>
              <a:ext uri="{FF2B5EF4-FFF2-40B4-BE49-F238E27FC236}">
                <a16:creationId xmlns:a16="http://schemas.microsoft.com/office/drawing/2014/main" id="{C21DC312-227C-B3F1-D40C-22065A0C0297}"/>
              </a:ext>
            </a:extLst>
          </p:cNvPr>
          <p:cNvGrpSpPr/>
          <p:nvPr/>
        </p:nvGrpSpPr>
        <p:grpSpPr>
          <a:xfrm>
            <a:off x="7086945" y="2248178"/>
            <a:ext cx="1100880" cy="512640"/>
            <a:chOff x="7086945" y="2248178"/>
            <a:chExt cx="110088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Käsinkirjoitus 13">
                  <a:extLst>
                    <a:ext uri="{FF2B5EF4-FFF2-40B4-BE49-F238E27FC236}">
                      <a16:creationId xmlns:a16="http://schemas.microsoft.com/office/drawing/2014/main" id="{6E4B3B63-DEE7-30A7-6420-40605F0CA0D7}"/>
                    </a:ext>
                  </a:extLst>
                </p14:cNvPr>
                <p14:cNvContentPartPr/>
                <p14:nvPr/>
              </p14:nvContentPartPr>
              <p14:xfrm>
                <a:off x="7086945" y="2248178"/>
                <a:ext cx="237240" cy="307440"/>
              </p14:xfrm>
            </p:contentPart>
          </mc:Choice>
          <mc:Fallback>
            <p:pic>
              <p:nvPicPr>
                <p:cNvPr id="14" name="Käsinkirjoitus 13">
                  <a:extLst>
                    <a:ext uri="{FF2B5EF4-FFF2-40B4-BE49-F238E27FC236}">
                      <a16:creationId xmlns:a16="http://schemas.microsoft.com/office/drawing/2014/main" id="{6E4B3B63-DEE7-30A7-6420-40605F0CA0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8305" y="2239178"/>
                  <a:ext cx="254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Käsinkirjoitus 14">
                  <a:extLst>
                    <a:ext uri="{FF2B5EF4-FFF2-40B4-BE49-F238E27FC236}">
                      <a16:creationId xmlns:a16="http://schemas.microsoft.com/office/drawing/2014/main" id="{FD9A4906-FD1F-BF28-191B-04E11D1214A9}"/>
                    </a:ext>
                  </a:extLst>
                </p14:cNvPr>
                <p14:cNvContentPartPr/>
                <p14:nvPr/>
              </p14:nvContentPartPr>
              <p14:xfrm>
                <a:off x="7345785" y="2432858"/>
                <a:ext cx="145440" cy="140400"/>
              </p14:xfrm>
            </p:contentPart>
          </mc:Choice>
          <mc:Fallback>
            <p:pic>
              <p:nvPicPr>
                <p:cNvPr id="15" name="Käsinkirjoitus 14">
                  <a:extLst>
                    <a:ext uri="{FF2B5EF4-FFF2-40B4-BE49-F238E27FC236}">
                      <a16:creationId xmlns:a16="http://schemas.microsoft.com/office/drawing/2014/main" id="{FD9A4906-FD1F-BF28-191B-04E11D1214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36785" y="2423858"/>
                  <a:ext cx="163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Käsinkirjoitus 15">
                  <a:extLst>
                    <a:ext uri="{FF2B5EF4-FFF2-40B4-BE49-F238E27FC236}">
                      <a16:creationId xmlns:a16="http://schemas.microsoft.com/office/drawing/2014/main" id="{2C35428D-7232-F599-A6AC-64B9880ACD58}"/>
                    </a:ext>
                  </a:extLst>
                </p14:cNvPr>
                <p14:cNvContentPartPr/>
                <p14:nvPr/>
              </p14:nvContentPartPr>
              <p14:xfrm>
                <a:off x="7566465" y="2401898"/>
                <a:ext cx="216000" cy="217440"/>
              </p14:xfrm>
            </p:contentPart>
          </mc:Choice>
          <mc:Fallback>
            <p:pic>
              <p:nvPicPr>
                <p:cNvPr id="16" name="Käsinkirjoitus 15">
                  <a:extLst>
                    <a:ext uri="{FF2B5EF4-FFF2-40B4-BE49-F238E27FC236}">
                      <a16:creationId xmlns:a16="http://schemas.microsoft.com/office/drawing/2014/main" id="{2C35428D-7232-F599-A6AC-64B9880ACD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57825" y="2393258"/>
                  <a:ext cx="233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Käsinkirjoitus 16">
                  <a:extLst>
                    <a:ext uri="{FF2B5EF4-FFF2-40B4-BE49-F238E27FC236}">
                      <a16:creationId xmlns:a16="http://schemas.microsoft.com/office/drawing/2014/main" id="{D991920B-D237-2964-3B90-6AC4C20F3412}"/>
                    </a:ext>
                  </a:extLst>
                </p14:cNvPr>
                <p14:cNvContentPartPr/>
                <p14:nvPr/>
              </p14:nvContentPartPr>
              <p14:xfrm>
                <a:off x="7933665" y="2472098"/>
                <a:ext cx="254160" cy="288720"/>
              </p14:xfrm>
            </p:contentPart>
          </mc:Choice>
          <mc:Fallback>
            <p:pic>
              <p:nvPicPr>
                <p:cNvPr id="17" name="Käsinkirjoitus 16">
                  <a:extLst>
                    <a:ext uri="{FF2B5EF4-FFF2-40B4-BE49-F238E27FC236}">
                      <a16:creationId xmlns:a16="http://schemas.microsoft.com/office/drawing/2014/main" id="{D991920B-D237-2964-3B90-6AC4C20F34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25025" y="2463098"/>
                  <a:ext cx="27180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Käsinkirjoitus 18">
                <a:extLst>
                  <a:ext uri="{FF2B5EF4-FFF2-40B4-BE49-F238E27FC236}">
                    <a16:creationId xmlns:a16="http://schemas.microsoft.com/office/drawing/2014/main" id="{B4C283BA-C253-36F3-B333-700707E91873}"/>
                  </a:ext>
                </a:extLst>
              </p14:cNvPr>
              <p14:cNvContentPartPr/>
              <p14:nvPr/>
            </p14:nvContentPartPr>
            <p14:xfrm>
              <a:off x="9218505" y="2015258"/>
              <a:ext cx="56880" cy="490320"/>
            </p14:xfrm>
          </p:contentPart>
        </mc:Choice>
        <mc:Fallback>
          <p:pic>
            <p:nvPicPr>
              <p:cNvPr id="19" name="Käsinkirjoitus 18">
                <a:extLst>
                  <a:ext uri="{FF2B5EF4-FFF2-40B4-BE49-F238E27FC236}">
                    <a16:creationId xmlns:a16="http://schemas.microsoft.com/office/drawing/2014/main" id="{B4C283BA-C253-36F3-B333-700707E918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09505" y="2006258"/>
                <a:ext cx="74520" cy="50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Ryhmä 23">
            <a:extLst>
              <a:ext uri="{FF2B5EF4-FFF2-40B4-BE49-F238E27FC236}">
                <a16:creationId xmlns:a16="http://schemas.microsoft.com/office/drawing/2014/main" id="{FF90AC43-2FFA-9DE1-261B-BF350FCE7A29}"/>
              </a:ext>
            </a:extLst>
          </p:cNvPr>
          <p:cNvGrpSpPr/>
          <p:nvPr/>
        </p:nvGrpSpPr>
        <p:grpSpPr>
          <a:xfrm>
            <a:off x="10100145" y="2294978"/>
            <a:ext cx="1178640" cy="384840"/>
            <a:chOff x="10100145" y="2294978"/>
            <a:chExt cx="11786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Käsinkirjoitus 19">
                  <a:extLst>
                    <a:ext uri="{FF2B5EF4-FFF2-40B4-BE49-F238E27FC236}">
                      <a16:creationId xmlns:a16="http://schemas.microsoft.com/office/drawing/2014/main" id="{1D92B86A-F81D-BB81-AFD1-D9E2947969D4}"/>
                    </a:ext>
                  </a:extLst>
                </p14:cNvPr>
                <p14:cNvContentPartPr/>
                <p14:nvPr/>
              </p14:nvContentPartPr>
              <p14:xfrm>
                <a:off x="10100145" y="2294978"/>
                <a:ext cx="228600" cy="273240"/>
              </p14:xfrm>
            </p:contentPart>
          </mc:Choice>
          <mc:Fallback>
            <p:pic>
              <p:nvPicPr>
                <p:cNvPr id="20" name="Käsinkirjoitus 19">
                  <a:extLst>
                    <a:ext uri="{FF2B5EF4-FFF2-40B4-BE49-F238E27FC236}">
                      <a16:creationId xmlns:a16="http://schemas.microsoft.com/office/drawing/2014/main" id="{1D92B86A-F81D-BB81-AFD1-D9E2947969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91505" y="2286338"/>
                  <a:ext cx="246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Käsinkirjoitus 20">
                  <a:extLst>
                    <a:ext uri="{FF2B5EF4-FFF2-40B4-BE49-F238E27FC236}">
                      <a16:creationId xmlns:a16="http://schemas.microsoft.com/office/drawing/2014/main" id="{F6AE2609-98A8-9ACB-CE7F-D809975B33A1}"/>
                    </a:ext>
                  </a:extLst>
                </p14:cNvPr>
                <p14:cNvContentPartPr/>
                <p14:nvPr/>
              </p14:nvContentPartPr>
              <p14:xfrm>
                <a:off x="10381665" y="2359058"/>
                <a:ext cx="226440" cy="269280"/>
              </p14:xfrm>
            </p:contentPart>
          </mc:Choice>
          <mc:Fallback>
            <p:pic>
              <p:nvPicPr>
                <p:cNvPr id="21" name="Käsinkirjoitus 20">
                  <a:extLst>
                    <a:ext uri="{FF2B5EF4-FFF2-40B4-BE49-F238E27FC236}">
                      <a16:creationId xmlns:a16="http://schemas.microsoft.com/office/drawing/2014/main" id="{F6AE2609-98A8-9ACB-CE7F-D809975B33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73025" y="2350058"/>
                  <a:ext cx="244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Käsinkirjoitus 21">
                  <a:extLst>
                    <a:ext uri="{FF2B5EF4-FFF2-40B4-BE49-F238E27FC236}">
                      <a16:creationId xmlns:a16="http://schemas.microsoft.com/office/drawing/2014/main" id="{BB17D50C-6BED-268D-F7AC-3945DA12F740}"/>
                    </a:ext>
                  </a:extLst>
                </p14:cNvPr>
                <p14:cNvContentPartPr/>
                <p14:nvPr/>
              </p14:nvContentPartPr>
              <p14:xfrm>
                <a:off x="10682985" y="2461298"/>
                <a:ext cx="167760" cy="112320"/>
              </p14:xfrm>
            </p:contentPart>
          </mc:Choice>
          <mc:Fallback>
            <p:pic>
              <p:nvPicPr>
                <p:cNvPr id="22" name="Käsinkirjoitus 21">
                  <a:extLst>
                    <a:ext uri="{FF2B5EF4-FFF2-40B4-BE49-F238E27FC236}">
                      <a16:creationId xmlns:a16="http://schemas.microsoft.com/office/drawing/2014/main" id="{BB17D50C-6BED-268D-F7AC-3945DA12F7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74345" y="2452298"/>
                  <a:ext cx="185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Käsinkirjoitus 22">
                  <a:extLst>
                    <a:ext uri="{FF2B5EF4-FFF2-40B4-BE49-F238E27FC236}">
                      <a16:creationId xmlns:a16="http://schemas.microsoft.com/office/drawing/2014/main" id="{38B0C6C7-9FF4-7104-12CB-30891885508F}"/>
                    </a:ext>
                  </a:extLst>
                </p14:cNvPr>
                <p14:cNvContentPartPr/>
                <p14:nvPr/>
              </p14:nvContentPartPr>
              <p14:xfrm>
                <a:off x="11084385" y="2378498"/>
                <a:ext cx="194400" cy="301320"/>
              </p14:xfrm>
            </p:contentPart>
          </mc:Choice>
          <mc:Fallback>
            <p:pic>
              <p:nvPicPr>
                <p:cNvPr id="23" name="Käsinkirjoitus 22">
                  <a:extLst>
                    <a:ext uri="{FF2B5EF4-FFF2-40B4-BE49-F238E27FC236}">
                      <a16:creationId xmlns:a16="http://schemas.microsoft.com/office/drawing/2014/main" id="{38B0C6C7-9FF4-7104-12CB-3089188550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75385" y="2369858"/>
                  <a:ext cx="21204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239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349F1D98-E9F6-5683-60F1-578AD68FF0C8}"/>
              </a:ext>
            </a:extLst>
          </p:cNvPr>
          <p:cNvSpPr txBox="1"/>
          <p:nvPr/>
        </p:nvSpPr>
        <p:spPr>
          <a:xfrm>
            <a:off x="754601" y="292963"/>
            <a:ext cx="1062657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Excel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measurements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made: carMeas0_calc.xlsx</a:t>
            </a:r>
          </a:p>
          <a:p>
            <a:r>
              <a:rPr lang="fi-FI" dirty="0"/>
              <a:t>In it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+ delta </a:t>
            </a:r>
            <a:r>
              <a:rPr lang="fi-FI" dirty="0" err="1"/>
              <a:t>time</a:t>
            </a:r>
            <a:r>
              <a:rPr lang="fi-FI" dirty="0"/>
              <a:t> version of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calculation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goes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Kalman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agree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radar </a:t>
            </a:r>
            <a:r>
              <a:rPr lang="fi-FI" dirty="0" err="1"/>
              <a:t>measurement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us a </a:t>
            </a:r>
            <a:r>
              <a:rPr lang="fi-FI" dirty="0" err="1"/>
              <a:t>dillema</a:t>
            </a:r>
            <a:r>
              <a:rPr lang="fi-FI" dirty="0"/>
              <a:t>: </a:t>
            </a:r>
            <a:r>
              <a:rPr lang="fi-FI" dirty="0" err="1"/>
              <a:t>Varying</a:t>
            </a:r>
            <a:r>
              <a:rPr lang="fi-FI" dirty="0"/>
              <a:t> </a:t>
            </a:r>
            <a:r>
              <a:rPr lang="fi-FI" dirty="0" err="1"/>
              <a:t>fps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cause</a:t>
            </a:r>
            <a:r>
              <a:rPr lang="fi-FI" dirty="0"/>
              <a:t> Kalman </a:t>
            </a:r>
            <a:r>
              <a:rPr lang="fi-FI" dirty="0" err="1"/>
              <a:t>filter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 </a:t>
            </a:r>
            <a:r>
              <a:rPr lang="fi-FI" dirty="0" err="1"/>
              <a:t>assumptions</a:t>
            </a:r>
            <a:r>
              <a:rPr lang="fi-FI" dirty="0"/>
              <a:t>.</a:t>
            </a:r>
          </a:p>
          <a:p>
            <a:r>
              <a:rPr lang="fi-FI" dirty="0"/>
              <a:t>How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place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?</a:t>
            </a:r>
          </a:p>
          <a:p>
            <a:endParaRPr lang="fi-FI" dirty="0"/>
          </a:p>
          <a:p>
            <a:r>
              <a:rPr lang="fi-FI" dirty="0"/>
              <a:t>Kalman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uncertainty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deltaT</a:t>
            </a:r>
            <a:endParaRPr lang="fi-FI" dirty="0"/>
          </a:p>
          <a:p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right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trust</a:t>
            </a:r>
            <a:r>
              <a:rPr lang="fi-FI" dirty="0"/>
              <a:t> a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radar. </a:t>
            </a:r>
            <a:r>
              <a:rPr lang="fi-FI" dirty="0" err="1"/>
              <a:t>However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radar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of Kalman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deltaT</a:t>
            </a:r>
            <a:r>
              <a:rPr lang="fi-FI" dirty="0"/>
              <a:t> is </a:t>
            </a:r>
            <a:r>
              <a:rPr lang="fi-FI" dirty="0" err="1"/>
              <a:t>wrong</a:t>
            </a:r>
            <a:r>
              <a:rPr lang="fi-FI" dirty="0"/>
              <a:t>. </a:t>
            </a:r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deltaT</a:t>
            </a:r>
            <a:r>
              <a:rPr lang="fi-FI" dirty="0"/>
              <a:t> </a:t>
            </a:r>
            <a:r>
              <a:rPr lang="fi-FI" dirty="0" err="1"/>
              <a:t>sometimes</a:t>
            </a:r>
            <a:r>
              <a:rPr lang="fi-FI" dirty="0"/>
              <a:t>?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DeltaT</a:t>
            </a:r>
            <a:r>
              <a:rPr lang="fi-FI" dirty="0"/>
              <a:t> </a:t>
            </a:r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? –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as </a:t>
            </a:r>
            <a:r>
              <a:rPr lang="fi-FI" dirty="0" err="1"/>
              <a:t>our</a:t>
            </a:r>
            <a:r>
              <a:rPr lang="fi-FI" dirty="0"/>
              <a:t> data </a:t>
            </a:r>
            <a:r>
              <a:rPr lang="fi-FI" dirty="0" err="1"/>
              <a:t>the</a:t>
            </a:r>
            <a:r>
              <a:rPr lang="fi-FI" dirty="0"/>
              <a:t> Kalman </a:t>
            </a:r>
            <a:r>
              <a:rPr lang="fi-FI" dirty="0" err="1"/>
              <a:t>filter</a:t>
            </a:r>
            <a:r>
              <a:rPr lang="fi-FI" dirty="0"/>
              <a:t> output.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. If </a:t>
            </a:r>
            <a:r>
              <a:rPr lang="fi-FI" dirty="0" err="1"/>
              <a:t>dT</a:t>
            </a:r>
            <a:r>
              <a:rPr lang="fi-FI" dirty="0"/>
              <a:t> is </a:t>
            </a:r>
            <a:r>
              <a:rPr lang="fi-FI" dirty="0" err="1"/>
              <a:t>wrong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to </a:t>
            </a:r>
            <a:r>
              <a:rPr lang="fi-FI" dirty="0" err="1"/>
              <a:t>speed</a:t>
            </a:r>
            <a:r>
              <a:rPr lang="fi-FI" dirty="0"/>
              <a:t> is </a:t>
            </a:r>
            <a:r>
              <a:rPr lang="fi-FI" dirty="0" err="1"/>
              <a:t>wrong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faulty</a:t>
            </a:r>
            <a:r>
              <a:rPr lang="fi-FI" dirty="0"/>
              <a:t> output.</a:t>
            </a:r>
          </a:p>
          <a:p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some </a:t>
            </a:r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synchronization</a:t>
            </a:r>
            <a:r>
              <a:rPr lang="fi-FI" dirty="0"/>
              <a:t>. OR to </a:t>
            </a:r>
            <a:r>
              <a:rPr lang="fi-FI" dirty="0" err="1"/>
              <a:t>make</a:t>
            </a:r>
            <a:r>
              <a:rPr lang="fi-FI" dirty="0"/>
              <a:t> kalman </a:t>
            </a:r>
            <a:r>
              <a:rPr lang="fi-FI" dirty="0" err="1"/>
              <a:t>dT</a:t>
            </a:r>
            <a:r>
              <a:rPr lang="fi-FI" dirty="0"/>
              <a:t> </a:t>
            </a:r>
            <a:r>
              <a:rPr lang="fi-FI" dirty="0" err="1"/>
              <a:t>adaptive</a:t>
            </a:r>
            <a:r>
              <a:rPr lang="fi-FI" dirty="0"/>
              <a:t>. </a:t>
            </a:r>
            <a:r>
              <a:rPr lang="fi-FI" dirty="0" err="1"/>
              <a:t>That</a:t>
            </a:r>
            <a:r>
              <a:rPr lang="fi-FI" dirty="0"/>
              <a:t> just </a:t>
            </a:r>
            <a:r>
              <a:rPr lang="fi-FI" dirty="0" err="1"/>
              <a:t>means</a:t>
            </a:r>
            <a:r>
              <a:rPr lang="fi-FI" dirty="0"/>
              <a:t> </a:t>
            </a:r>
            <a:r>
              <a:rPr lang="fi-FI" dirty="0" err="1"/>
              <a:t>re</a:t>
            </a:r>
            <a:r>
              <a:rPr lang="fi-FI" dirty="0"/>
              <a:t> </a:t>
            </a:r>
            <a:r>
              <a:rPr lang="fi-FI" dirty="0" err="1"/>
              <a:t>calculation</a:t>
            </a:r>
            <a:r>
              <a:rPr lang="fi-FI" dirty="0"/>
              <a:t> of Kalman </a:t>
            </a:r>
            <a:r>
              <a:rPr lang="fi-FI" dirty="0" err="1"/>
              <a:t>matrices</a:t>
            </a:r>
            <a:r>
              <a:rPr lang="fi-FI" dirty="0"/>
              <a:t> for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instance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9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teksti, piha-, tie, kuvakaappaus&#10;&#10;Kuvaus luotu automaattisesti">
            <a:extLst>
              <a:ext uri="{FF2B5EF4-FFF2-40B4-BE49-F238E27FC236}">
                <a16:creationId xmlns:a16="http://schemas.microsoft.com/office/drawing/2014/main" id="{5E5EE9B8-6488-5611-3D3D-80223B4D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7" y="326377"/>
            <a:ext cx="6286500" cy="5048250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560ACA32-57A3-4CDD-EE5C-D8E759ECC9CC}"/>
              </a:ext>
            </a:extLst>
          </p:cNvPr>
          <p:cNvSpPr txBox="1"/>
          <p:nvPr/>
        </p:nvSpPr>
        <p:spPr>
          <a:xfrm>
            <a:off x="7055887" y="503853"/>
            <a:ext cx="4795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Biggest</a:t>
            </a:r>
            <a:r>
              <a:rPr lang="fi-FI" dirty="0"/>
              <a:t> </a:t>
            </a:r>
            <a:r>
              <a:rPr lang="fi-FI" dirty="0" err="1"/>
              <a:t>problem</a:t>
            </a:r>
            <a:r>
              <a:rPr lang="fi-FI" dirty="0"/>
              <a:t> is </a:t>
            </a:r>
            <a:r>
              <a:rPr lang="fi-FI" dirty="0" err="1"/>
              <a:t>that</a:t>
            </a:r>
            <a:r>
              <a:rPr lang="fi-FI" dirty="0"/>
              <a:t> radar </a:t>
            </a:r>
            <a:r>
              <a:rPr lang="fi-FI" dirty="0" err="1"/>
              <a:t>dots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en-US" dirty="0"/>
              <a:t> align with the segmentation masks. Thus no input is given into the Kalman</a:t>
            </a:r>
          </a:p>
          <a:p>
            <a:endParaRPr lang="en-US" dirty="0"/>
          </a:p>
          <a:p>
            <a:r>
              <a:rPr lang="en-US" dirty="0"/>
              <a:t>Bigger mask or use of bounding box could ease this problem, BUT it would negate the idea that only line of sight radar paths are counted</a:t>
            </a:r>
          </a:p>
          <a:p>
            <a:endParaRPr lang="en-US" dirty="0"/>
          </a:p>
          <a:p>
            <a:r>
              <a:rPr lang="en-US" dirty="0"/>
              <a:t>The real solution is to have different data association technique than just bare projection.</a:t>
            </a:r>
          </a:p>
        </p:txBody>
      </p:sp>
    </p:spTree>
    <p:extLst>
      <p:ext uri="{BB962C8B-B14F-4D97-AF65-F5344CB8AC3E}">
        <p14:creationId xmlns:p14="http://schemas.microsoft.com/office/powerpoint/2010/main" val="203156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6A651D-1DC1-9386-9BFB-014D7D5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excel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ABDB7F-67AC-1869-18CC-CCBDF640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calc</a:t>
            </a:r>
            <a:r>
              <a:rPr lang="fi-FI" dirty="0"/>
              <a:t> and </a:t>
            </a:r>
            <a:r>
              <a:rPr lang="fi-FI" dirty="0" err="1"/>
              <a:t>measured</a:t>
            </a:r>
            <a:r>
              <a:rPr lang="fi-FI" dirty="0"/>
              <a:t> = 3.4 m/s = 12 </a:t>
            </a:r>
            <a:r>
              <a:rPr lang="fi-FI" dirty="0" err="1"/>
              <a:t>kmh</a:t>
            </a:r>
            <a:endParaRPr lang="fi-FI" dirty="0"/>
          </a:p>
          <a:p>
            <a:pPr lvl="1"/>
            <a:r>
              <a:rPr lang="fi-FI" dirty="0"/>
              <a:t>Radar </a:t>
            </a:r>
            <a:r>
              <a:rPr lang="fi-FI" dirty="0" err="1"/>
              <a:t>claims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resolution</a:t>
            </a:r>
            <a:r>
              <a:rPr lang="fi-FI" dirty="0"/>
              <a:t> on 0.37m/s = 1.3 </a:t>
            </a:r>
            <a:r>
              <a:rPr lang="fi-FI" dirty="0" err="1"/>
              <a:t>kmh</a:t>
            </a:r>
            <a:endParaRPr lang="fi-FI" dirty="0"/>
          </a:p>
          <a:p>
            <a:pPr lvl="1"/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10x </a:t>
            </a:r>
            <a:r>
              <a:rPr lang="fi-FI" dirty="0" err="1"/>
              <a:t>fault</a:t>
            </a:r>
            <a:r>
              <a:rPr lang="fi-FI" dirty="0"/>
              <a:t> 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dT</a:t>
            </a:r>
            <a:endParaRPr lang="fi-FI" dirty="0"/>
          </a:p>
          <a:p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= 0.42s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7057CA-9C4F-762C-E255-01E75ABB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r>
              <a:rPr lang="fi-FI" dirty="0"/>
              <a:t> 2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37EC89-8B86-D27C-BA79-20D86AB3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Radar </a:t>
            </a:r>
            <a:r>
              <a:rPr lang="fi-FI" dirty="0" err="1"/>
              <a:t>velocity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outright</a:t>
            </a:r>
            <a:r>
              <a:rPr lang="fi-FI" dirty="0"/>
              <a:t> </a:t>
            </a:r>
            <a:r>
              <a:rPr lang="fi-FI" dirty="0" err="1"/>
              <a:t>wrong</a:t>
            </a:r>
            <a:endParaRPr lang="fi-FI" dirty="0"/>
          </a:p>
          <a:p>
            <a:pPr lvl="1"/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correlate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time</a:t>
            </a:r>
            <a:endParaRPr lang="fi-FI" dirty="0"/>
          </a:p>
          <a:p>
            <a:pPr lvl="1"/>
            <a:r>
              <a:rPr lang="fi-FI" dirty="0" err="1"/>
              <a:t>Check</a:t>
            </a:r>
            <a:endParaRPr lang="fi-FI" dirty="0"/>
          </a:p>
          <a:p>
            <a:pPr lvl="1"/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rate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changed</a:t>
            </a:r>
            <a:r>
              <a:rPr lang="fi-FI" dirty="0"/>
              <a:t>.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assumes</a:t>
            </a:r>
            <a:r>
              <a:rPr lang="fi-FI" dirty="0"/>
              <a:t> </a:t>
            </a:r>
            <a:r>
              <a:rPr lang="fi-FI" dirty="0" err="1"/>
              <a:t>constant</a:t>
            </a:r>
            <a:r>
              <a:rPr lang="fi-FI" dirty="0"/>
              <a:t>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rate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measured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couple</a:t>
            </a:r>
            <a:r>
              <a:rPr lang="fi-FI" dirty="0"/>
              <a:t> </a:t>
            </a:r>
            <a:r>
              <a:rPr lang="fi-FI" dirty="0" err="1"/>
              <a:t>frames</a:t>
            </a:r>
            <a:endParaRPr lang="fi-FI" dirty="0"/>
          </a:p>
          <a:p>
            <a:pPr lvl="1"/>
            <a:endParaRPr lang="fi-FI" dirty="0"/>
          </a:p>
          <a:p>
            <a:pPr lvl="1"/>
            <a:r>
              <a:rPr lang="fi-FI" dirty="0" err="1"/>
              <a:t>Calculate</a:t>
            </a:r>
            <a:r>
              <a:rPr lang="fi-FI" dirty="0"/>
              <a:t> (</a:t>
            </a:r>
            <a:r>
              <a:rPr lang="fi-FI" dirty="0" err="1"/>
              <a:t>pos_end</a:t>
            </a:r>
            <a:r>
              <a:rPr lang="fi-FI" dirty="0"/>
              <a:t> – </a:t>
            </a:r>
            <a:r>
              <a:rPr lang="fi-FI" dirty="0" err="1"/>
              <a:t>pos_start</a:t>
            </a:r>
            <a:r>
              <a:rPr lang="fi-FI" dirty="0"/>
              <a:t>)/((</a:t>
            </a:r>
            <a:r>
              <a:rPr lang="fi-FI" dirty="0" err="1"/>
              <a:t>end_frame</a:t>
            </a:r>
            <a:r>
              <a:rPr lang="fi-FI" dirty="0"/>
              <a:t> – </a:t>
            </a:r>
            <a:r>
              <a:rPr lang="fi-FI" dirty="0" err="1"/>
              <a:t>start_frame</a:t>
            </a:r>
            <a:r>
              <a:rPr lang="fi-FI" dirty="0"/>
              <a:t>)*</a:t>
            </a:r>
            <a:r>
              <a:rPr lang="fi-FI" dirty="0" err="1"/>
              <a:t>frame_time</a:t>
            </a:r>
            <a:r>
              <a:rPr lang="fi-FI" dirty="0"/>
              <a:t>)</a:t>
            </a:r>
          </a:p>
          <a:p>
            <a:pPr lvl="2"/>
            <a:r>
              <a:rPr lang="fi-FI" dirty="0" err="1"/>
              <a:t>Because</a:t>
            </a:r>
            <a:r>
              <a:rPr lang="fi-FI" dirty="0"/>
              <a:t> x-</a:t>
            </a:r>
            <a:r>
              <a:rPr lang="fi-FI" dirty="0" err="1"/>
              <a:t>axis</a:t>
            </a:r>
            <a:r>
              <a:rPr lang="fi-FI" dirty="0"/>
              <a:t> is in </a:t>
            </a:r>
            <a:r>
              <a:rPr lang="fi-FI" dirty="0" err="1"/>
              <a:t>frames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time</a:t>
            </a:r>
            <a:endParaRPr lang="fi-FI" dirty="0"/>
          </a:p>
          <a:p>
            <a:pPr lvl="1"/>
            <a:endParaRPr lang="fi-FI" dirty="0"/>
          </a:p>
          <a:p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6038146-4EEF-1ED7-C7E5-D2289989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97" y="2720968"/>
            <a:ext cx="32861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3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teksti, taivas, kuvakaappaus, piha-&#10;&#10;Kuvaus luotu automaattisesti">
            <a:extLst>
              <a:ext uri="{FF2B5EF4-FFF2-40B4-BE49-F238E27FC236}">
                <a16:creationId xmlns:a16="http://schemas.microsoft.com/office/drawing/2014/main" id="{092F5BC5-380D-3E18-512B-588E3AFD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7" y="417666"/>
            <a:ext cx="6124575" cy="4886325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E7FFCC70-97C9-4FED-A95D-D270A1D47592}"/>
              </a:ext>
            </a:extLst>
          </p:cNvPr>
          <p:cNvSpPr txBox="1"/>
          <p:nvPr/>
        </p:nvSpPr>
        <p:spPr>
          <a:xfrm>
            <a:off x="6857999" y="783771"/>
            <a:ext cx="4795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Yolo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count</a:t>
            </a:r>
            <a:r>
              <a:rPr lang="fi-FI" dirty="0"/>
              <a:t> </a:t>
            </a:r>
            <a:r>
              <a:rPr lang="fi-FI" dirty="0" err="1"/>
              <a:t>busses</a:t>
            </a:r>
            <a:r>
              <a:rPr lang="fi-FI" dirty="0"/>
              <a:t> as </a:t>
            </a:r>
            <a:r>
              <a:rPr lang="fi-FI" dirty="0" err="1"/>
              <a:t>cars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Cars</a:t>
            </a:r>
            <a:r>
              <a:rPr lang="fi-FI" dirty="0"/>
              <a:t> </a:t>
            </a:r>
            <a:r>
              <a:rPr lang="fi-FI" dirty="0" err="1"/>
              <a:t>coming</a:t>
            </a:r>
            <a:r>
              <a:rPr lang="fi-FI" dirty="0"/>
              <a:t> into </a:t>
            </a:r>
            <a:r>
              <a:rPr lang="fi-FI" dirty="0" err="1"/>
              <a:t>picture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5 </a:t>
            </a:r>
            <a:r>
              <a:rPr lang="fi-FI" dirty="0" err="1"/>
              <a:t>frames</a:t>
            </a:r>
            <a:r>
              <a:rPr lang="fi-FI" dirty="0"/>
              <a:t> in </a:t>
            </a:r>
            <a:r>
              <a:rPr lang="fi-FI" dirty="0" err="1"/>
              <a:t>frame</a:t>
            </a:r>
            <a:r>
              <a:rPr lang="fi-FI" dirty="0"/>
              <a:t> in </a:t>
            </a:r>
            <a:r>
              <a:rPr lang="fi-FI" dirty="0" err="1"/>
              <a:t>order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recognised</a:t>
            </a:r>
            <a:r>
              <a:rPr lang="fi-FI" dirty="0"/>
              <a:t> as </a:t>
            </a:r>
            <a:r>
              <a:rPr lang="fi-FI" dirty="0" err="1"/>
              <a:t>cars</a:t>
            </a:r>
            <a:r>
              <a:rPr lang="fi-FI" dirty="0"/>
              <a:t> and </a:t>
            </a:r>
            <a:r>
              <a:rPr lang="fi-FI" dirty="0" err="1"/>
              <a:t>segmented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segmentation</a:t>
            </a:r>
            <a:r>
              <a:rPr lang="fi-FI" dirty="0"/>
              <a:t> </a:t>
            </a:r>
            <a:r>
              <a:rPr lang="fi-FI" dirty="0" err="1"/>
              <a:t>network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faster</a:t>
            </a:r>
            <a:r>
              <a:rPr lang="fi-FI" dirty="0"/>
              <a:t> </a:t>
            </a:r>
            <a:r>
              <a:rPr lang="fi-FI" dirty="0" err="1"/>
              <a:t>fps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help in </a:t>
            </a:r>
            <a:r>
              <a:rPr lang="fi-FI" dirty="0" err="1"/>
              <a:t>this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7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A424E27A-EA6B-C25E-AF4E-07AD78A1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18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Käsinkirjoitus 3">
                <a:extLst>
                  <a:ext uri="{FF2B5EF4-FFF2-40B4-BE49-F238E27FC236}">
                    <a16:creationId xmlns:a16="http://schemas.microsoft.com/office/drawing/2014/main" id="{53C83A8D-EE4A-E33A-781D-3CB16B744B2D}"/>
                  </a:ext>
                </a:extLst>
              </p14:cNvPr>
              <p14:cNvContentPartPr/>
              <p14:nvPr/>
            </p14:nvContentPartPr>
            <p14:xfrm>
              <a:off x="3116145" y="923378"/>
              <a:ext cx="4181400" cy="1448280"/>
            </p14:xfrm>
          </p:contentPart>
        </mc:Choice>
        <mc:Fallback>
          <p:pic>
            <p:nvPicPr>
              <p:cNvPr id="4" name="Käsinkirjoitus 3">
                <a:extLst>
                  <a:ext uri="{FF2B5EF4-FFF2-40B4-BE49-F238E27FC236}">
                    <a16:creationId xmlns:a16="http://schemas.microsoft.com/office/drawing/2014/main" id="{53C83A8D-EE4A-E33A-781D-3CB16B744B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505" y="914378"/>
                <a:ext cx="4199040" cy="14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Käsinkirjoitus 21">
                <a:extLst>
                  <a:ext uri="{FF2B5EF4-FFF2-40B4-BE49-F238E27FC236}">
                    <a16:creationId xmlns:a16="http://schemas.microsoft.com/office/drawing/2014/main" id="{3445EDBE-7EB0-4FC7-B73E-9A4EED36FE6B}"/>
                  </a:ext>
                </a:extLst>
              </p14:cNvPr>
              <p14:cNvContentPartPr/>
              <p14:nvPr/>
            </p14:nvContentPartPr>
            <p14:xfrm>
              <a:off x="3069345" y="4714178"/>
              <a:ext cx="8706240" cy="214560"/>
            </p14:xfrm>
          </p:contentPart>
        </mc:Choice>
        <mc:Fallback>
          <p:pic>
            <p:nvPicPr>
              <p:cNvPr id="22" name="Käsinkirjoitus 21">
                <a:extLst>
                  <a:ext uri="{FF2B5EF4-FFF2-40B4-BE49-F238E27FC236}">
                    <a16:creationId xmlns:a16="http://schemas.microsoft.com/office/drawing/2014/main" id="{3445EDBE-7EB0-4FC7-B73E-9A4EED36FE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0345" y="4705178"/>
                <a:ext cx="8723880" cy="2322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kstiruutu 30">
            <a:extLst>
              <a:ext uri="{FF2B5EF4-FFF2-40B4-BE49-F238E27FC236}">
                <a16:creationId xmlns:a16="http://schemas.microsoft.com/office/drawing/2014/main" id="{DA9BF6E7-DD1E-F7A0-4B21-8AA7E8FE8ED4}"/>
              </a:ext>
            </a:extLst>
          </p:cNvPr>
          <p:cNvSpPr txBox="1"/>
          <p:nvPr/>
        </p:nvSpPr>
        <p:spPr>
          <a:xfrm>
            <a:off x="3777447" y="1532417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6.47 m/s</a:t>
            </a:r>
            <a:endParaRPr lang="en-US" dirty="0"/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018C7D39-3AB7-DD39-3720-8A51E14AD417}"/>
              </a:ext>
            </a:extLst>
          </p:cNvPr>
          <p:cNvSpPr txBox="1"/>
          <p:nvPr/>
        </p:nvSpPr>
        <p:spPr>
          <a:xfrm>
            <a:off x="9487445" y="1647518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 m/s</a:t>
            </a:r>
            <a:endParaRPr lang="en-US" dirty="0"/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67EC5742-CDE2-097B-977E-AB3B5958D902}"/>
              </a:ext>
            </a:extLst>
          </p:cNvPr>
          <p:cNvSpPr txBox="1"/>
          <p:nvPr/>
        </p:nvSpPr>
        <p:spPr>
          <a:xfrm>
            <a:off x="5396509" y="4999421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 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FB84219E-AEED-AFAA-D8C3-19693ACA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37967"/>
          </a:xfrm>
          <a:prstGeom prst="rect">
            <a:avLst/>
          </a:prstGeom>
        </p:spPr>
      </p:pic>
      <p:sp>
        <p:nvSpPr>
          <p:cNvPr id="25" name="Tekstiruutu 24">
            <a:extLst>
              <a:ext uri="{FF2B5EF4-FFF2-40B4-BE49-F238E27FC236}">
                <a16:creationId xmlns:a16="http://schemas.microsoft.com/office/drawing/2014/main" id="{755C5F93-3927-AD34-F454-3FEAE7E1CB8A}"/>
              </a:ext>
            </a:extLst>
          </p:cNvPr>
          <p:cNvSpPr txBox="1"/>
          <p:nvPr/>
        </p:nvSpPr>
        <p:spPr>
          <a:xfrm>
            <a:off x="4668090" y="718718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4.8 m/s</a:t>
            </a:r>
            <a:endParaRPr lang="en-US" dirty="0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9B6B8296-8772-CF8F-C585-ACD188BA8835}"/>
              </a:ext>
            </a:extLst>
          </p:cNvPr>
          <p:cNvSpPr txBox="1"/>
          <p:nvPr/>
        </p:nvSpPr>
        <p:spPr>
          <a:xfrm>
            <a:off x="7912777" y="4253018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8.8 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2541B68E-0E67-9841-E1DE-F56A02FF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1478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DAE0F213-57DE-4986-E0D2-71519A6D3115}"/>
              </a:ext>
            </a:extLst>
          </p:cNvPr>
          <p:cNvSpPr txBox="1"/>
          <p:nvPr/>
        </p:nvSpPr>
        <p:spPr>
          <a:xfrm>
            <a:off x="524459" y="5999585"/>
            <a:ext cx="836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probably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cars</a:t>
            </a:r>
            <a:r>
              <a:rPr lang="fi-FI" dirty="0"/>
              <a:t>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. 10m/s = 36 km/h</a:t>
            </a:r>
            <a:endParaRPr lang="en-US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1CA1142C-B952-DDC8-8C1F-8562F6391D5B}"/>
              </a:ext>
            </a:extLst>
          </p:cNvPr>
          <p:cNvSpPr txBox="1"/>
          <p:nvPr/>
        </p:nvSpPr>
        <p:spPr>
          <a:xfrm>
            <a:off x="2310298" y="1408129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3.46 m/s</a:t>
            </a:r>
            <a:endParaRPr lang="en-US" dirty="0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7E777C85-6571-9107-7AC6-8221B66E72C2}"/>
              </a:ext>
            </a:extLst>
          </p:cNvPr>
          <p:cNvSpPr txBox="1"/>
          <p:nvPr/>
        </p:nvSpPr>
        <p:spPr>
          <a:xfrm>
            <a:off x="2310297" y="3334584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 m/s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Käsinkirjoitus 6">
                <a:extLst>
                  <a:ext uri="{FF2B5EF4-FFF2-40B4-BE49-F238E27FC236}">
                    <a16:creationId xmlns:a16="http://schemas.microsoft.com/office/drawing/2014/main" id="{192880A6-4D4F-D65F-705A-B331A7D7713C}"/>
                  </a:ext>
                </a:extLst>
              </p14:cNvPr>
              <p14:cNvContentPartPr/>
              <p14:nvPr/>
            </p14:nvContentPartPr>
            <p14:xfrm>
              <a:off x="9567863" y="367840"/>
              <a:ext cx="1835280" cy="991440"/>
            </p14:xfrm>
          </p:contentPart>
        </mc:Choice>
        <mc:Fallback>
          <p:pic>
            <p:nvPicPr>
              <p:cNvPr id="7" name="Käsinkirjoitus 6">
                <a:extLst>
                  <a:ext uri="{FF2B5EF4-FFF2-40B4-BE49-F238E27FC236}">
                    <a16:creationId xmlns:a16="http://schemas.microsoft.com/office/drawing/2014/main" id="{192880A6-4D4F-D65F-705A-B331A7D77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9223" y="359200"/>
                <a:ext cx="1852920" cy="10090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iruutu 14">
            <a:extLst>
              <a:ext uri="{FF2B5EF4-FFF2-40B4-BE49-F238E27FC236}">
                <a16:creationId xmlns:a16="http://schemas.microsoft.com/office/drawing/2014/main" id="{2BB30616-276B-720B-BDC8-610EFF89B688}"/>
              </a:ext>
            </a:extLst>
          </p:cNvPr>
          <p:cNvSpPr txBox="1"/>
          <p:nvPr/>
        </p:nvSpPr>
        <p:spPr>
          <a:xfrm>
            <a:off x="8087535" y="781545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7.0 m/s</a:t>
            </a:r>
            <a:endParaRPr lang="en-US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FF6FB167-119C-75C2-8FEE-2E4F997B3E7A}"/>
              </a:ext>
            </a:extLst>
          </p:cNvPr>
          <p:cNvSpPr txBox="1"/>
          <p:nvPr/>
        </p:nvSpPr>
        <p:spPr>
          <a:xfrm>
            <a:off x="10151863" y="1333749"/>
            <a:ext cx="430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This</a:t>
            </a:r>
            <a:r>
              <a:rPr lang="fi-FI" sz="1200" dirty="0"/>
              <a:t> is </a:t>
            </a:r>
            <a:r>
              <a:rPr lang="fi-FI" sz="1200" dirty="0" err="1"/>
              <a:t>furthest</a:t>
            </a:r>
            <a:r>
              <a:rPr lang="fi-FI" sz="1200" dirty="0"/>
              <a:t> </a:t>
            </a:r>
            <a:r>
              <a:rPr lang="fi-FI" sz="1200" dirty="0" err="1"/>
              <a:t>measurement</a:t>
            </a:r>
            <a:endParaRPr lang="fi-FI" sz="1200" dirty="0"/>
          </a:p>
          <a:p>
            <a:r>
              <a:rPr lang="fi-FI" sz="1200" dirty="0" err="1"/>
              <a:t>With</a:t>
            </a:r>
            <a:r>
              <a:rPr lang="fi-FI" sz="1200" dirty="0"/>
              <a:t> data-association!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50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7B4047C9-3E44-A01E-9AC7-21A36BDD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4557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F0E45A9F-7309-3088-B509-226FEFD711AC}"/>
              </a:ext>
            </a:extLst>
          </p:cNvPr>
          <p:cNvSpPr txBox="1"/>
          <p:nvPr/>
        </p:nvSpPr>
        <p:spPr>
          <a:xfrm>
            <a:off x="8007636" y="734111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-6.4 m/s</a:t>
            </a:r>
            <a:endParaRPr lang="en-US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FCC5EB5C-2103-DDA2-4C24-91289CA78195}"/>
              </a:ext>
            </a:extLst>
          </p:cNvPr>
          <p:cNvSpPr txBox="1"/>
          <p:nvPr/>
        </p:nvSpPr>
        <p:spPr>
          <a:xfrm>
            <a:off x="7927737" y="3782197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-9.1m/s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7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38278708-FCD3-E79D-83F1-54FEAFB1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13348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270F2A34-F7B1-6883-941C-E8E4514AE13B}"/>
              </a:ext>
            </a:extLst>
          </p:cNvPr>
          <p:cNvSpPr txBox="1"/>
          <p:nvPr/>
        </p:nvSpPr>
        <p:spPr>
          <a:xfrm>
            <a:off x="365838" y="6130212"/>
            <a:ext cx="562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Whoa</a:t>
            </a:r>
            <a:r>
              <a:rPr lang="fi-FI" dirty="0"/>
              <a:t>! </a:t>
            </a:r>
            <a:r>
              <a:rPr lang="fi-FI" dirty="0" err="1"/>
              <a:t>We</a:t>
            </a:r>
            <a:r>
              <a:rPr lang="fi-FI" dirty="0"/>
              <a:t> got data association </a:t>
            </a:r>
            <a:r>
              <a:rPr lang="fi-FI" dirty="0" err="1"/>
              <a:t>from</a:t>
            </a:r>
            <a:r>
              <a:rPr lang="fi-FI" dirty="0"/>
              <a:t> 40 </a:t>
            </a:r>
            <a:r>
              <a:rPr lang="fi-FI" dirty="0" err="1"/>
              <a:t>meters</a:t>
            </a:r>
            <a:r>
              <a:rPr lang="fi-FI" dirty="0"/>
              <a:t> </a:t>
            </a:r>
            <a:r>
              <a:rPr lang="fi-FI" dirty="0" err="1"/>
              <a:t>away</a:t>
            </a:r>
            <a:r>
              <a:rPr lang="fi-FI" dirty="0"/>
              <a:t>!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Käsinkirjoitus 5">
                <a:extLst>
                  <a:ext uri="{FF2B5EF4-FFF2-40B4-BE49-F238E27FC236}">
                    <a16:creationId xmlns:a16="http://schemas.microsoft.com/office/drawing/2014/main" id="{0DA8F30C-6AD6-D6D9-67D1-A1416F8452B6}"/>
                  </a:ext>
                </a:extLst>
              </p14:cNvPr>
              <p14:cNvContentPartPr/>
              <p14:nvPr/>
            </p14:nvContentPartPr>
            <p14:xfrm>
              <a:off x="6655665" y="1006178"/>
              <a:ext cx="1630440" cy="1130400"/>
            </p14:xfrm>
          </p:contentPart>
        </mc:Choice>
        <mc:Fallback>
          <p:pic>
            <p:nvPicPr>
              <p:cNvPr id="6" name="Käsinkirjoitus 5">
                <a:extLst>
                  <a:ext uri="{FF2B5EF4-FFF2-40B4-BE49-F238E27FC236}">
                    <a16:creationId xmlns:a16="http://schemas.microsoft.com/office/drawing/2014/main" id="{0DA8F30C-6AD6-D6D9-67D1-A1416F8452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7025" y="997538"/>
                <a:ext cx="1648080" cy="11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52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626</Words>
  <Application>Microsoft Office PowerPoint</Application>
  <PresentationFormat>Laajakuva</PresentationFormat>
  <Paragraphs>72</Paragraphs>
  <Slides>20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Office-teema</vt:lpstr>
      <vt:lpstr>Measurements of cars</vt:lpstr>
      <vt:lpstr>PowerPoint-esitys</vt:lpstr>
      <vt:lpstr>Problem 2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From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Measurements of cars</dc:title>
  <dc:creator>Kalle Paasio</dc:creator>
  <cp:lastModifiedBy>Kalle Paasio</cp:lastModifiedBy>
  <cp:revision>33</cp:revision>
  <dcterms:created xsi:type="dcterms:W3CDTF">2023-09-12T11:16:46Z</dcterms:created>
  <dcterms:modified xsi:type="dcterms:W3CDTF">2023-09-13T09:28:46Z</dcterms:modified>
</cp:coreProperties>
</file>