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2" r:id="rId1"/>
  </p:sldMasterIdLst>
  <p:notesMasterIdLst>
    <p:notesMasterId r:id="rId43"/>
  </p:notesMasterIdLst>
  <p:handoutMasterIdLst>
    <p:handoutMasterId r:id="rId44"/>
  </p:handoutMasterIdLst>
  <p:sldIdLst>
    <p:sldId id="297" r:id="rId2"/>
    <p:sldId id="386" r:id="rId3"/>
    <p:sldId id="388" r:id="rId4"/>
    <p:sldId id="389" r:id="rId5"/>
    <p:sldId id="390" r:id="rId6"/>
    <p:sldId id="391" r:id="rId7"/>
    <p:sldId id="392" r:id="rId8"/>
    <p:sldId id="393" r:id="rId9"/>
    <p:sldId id="394" r:id="rId10"/>
    <p:sldId id="395" r:id="rId11"/>
    <p:sldId id="396" r:id="rId12"/>
    <p:sldId id="397" r:id="rId13"/>
    <p:sldId id="398" r:id="rId14"/>
    <p:sldId id="399" r:id="rId15"/>
    <p:sldId id="400" r:id="rId16"/>
    <p:sldId id="401" r:id="rId17"/>
    <p:sldId id="402" r:id="rId18"/>
    <p:sldId id="403" r:id="rId19"/>
    <p:sldId id="404" r:id="rId20"/>
    <p:sldId id="405" r:id="rId21"/>
    <p:sldId id="406" r:id="rId22"/>
    <p:sldId id="407" r:id="rId23"/>
    <p:sldId id="408" r:id="rId24"/>
    <p:sldId id="409" r:id="rId25"/>
    <p:sldId id="410" r:id="rId26"/>
    <p:sldId id="411" r:id="rId27"/>
    <p:sldId id="412" r:id="rId28"/>
    <p:sldId id="413" r:id="rId29"/>
    <p:sldId id="414" r:id="rId30"/>
    <p:sldId id="415" r:id="rId31"/>
    <p:sldId id="416" r:id="rId32"/>
    <p:sldId id="417" r:id="rId33"/>
    <p:sldId id="418" r:id="rId34"/>
    <p:sldId id="419" r:id="rId35"/>
    <p:sldId id="420" r:id="rId36"/>
    <p:sldId id="421" r:id="rId37"/>
    <p:sldId id="422" r:id="rId38"/>
    <p:sldId id="423" r:id="rId39"/>
    <p:sldId id="424" r:id="rId40"/>
    <p:sldId id="425" r:id="rId41"/>
    <p:sldId id="426" r:id="rId42"/>
  </p:sldIdLst>
  <p:sldSz cx="9906000" cy="6858000" type="A4"/>
  <p:notesSz cx="7099300" cy="10234613"/>
  <p:defaultTextStyle>
    <a:defPPr>
      <a:defRPr lang="ko-KR"/>
    </a:defPPr>
    <a:lvl1pPr algn="l" rtl="0" eaLnBrk="0" fontAlgn="base" hangingPunct="0">
      <a:spcBef>
        <a:spcPct val="0"/>
      </a:spcBef>
      <a:spcAft>
        <a:spcPct val="0"/>
      </a:spcAft>
      <a:defRPr b="1" kern="1200" baseline="-25000">
        <a:solidFill>
          <a:schemeClr val="tx1"/>
        </a:solidFill>
        <a:latin typeface="Arial" charset="0"/>
        <a:ea typeface="굴림" pitchFamily="50" charset="-127"/>
        <a:cs typeface="+mn-cs"/>
      </a:defRPr>
    </a:lvl1pPr>
    <a:lvl2pPr marL="457200" algn="l" rtl="0" eaLnBrk="0" fontAlgn="base" hangingPunct="0">
      <a:spcBef>
        <a:spcPct val="0"/>
      </a:spcBef>
      <a:spcAft>
        <a:spcPct val="0"/>
      </a:spcAft>
      <a:defRPr b="1" kern="1200" baseline="-25000">
        <a:solidFill>
          <a:schemeClr val="tx1"/>
        </a:solidFill>
        <a:latin typeface="Arial" charset="0"/>
        <a:ea typeface="굴림" pitchFamily="50" charset="-127"/>
        <a:cs typeface="+mn-cs"/>
      </a:defRPr>
    </a:lvl2pPr>
    <a:lvl3pPr marL="914400" algn="l" rtl="0" eaLnBrk="0" fontAlgn="base" hangingPunct="0">
      <a:spcBef>
        <a:spcPct val="0"/>
      </a:spcBef>
      <a:spcAft>
        <a:spcPct val="0"/>
      </a:spcAft>
      <a:defRPr b="1" kern="1200" baseline="-25000">
        <a:solidFill>
          <a:schemeClr val="tx1"/>
        </a:solidFill>
        <a:latin typeface="Arial" charset="0"/>
        <a:ea typeface="굴림" pitchFamily="50" charset="-127"/>
        <a:cs typeface="+mn-cs"/>
      </a:defRPr>
    </a:lvl3pPr>
    <a:lvl4pPr marL="1371600" algn="l" rtl="0" eaLnBrk="0" fontAlgn="base" hangingPunct="0">
      <a:spcBef>
        <a:spcPct val="0"/>
      </a:spcBef>
      <a:spcAft>
        <a:spcPct val="0"/>
      </a:spcAft>
      <a:defRPr b="1" kern="1200" baseline="-25000">
        <a:solidFill>
          <a:schemeClr val="tx1"/>
        </a:solidFill>
        <a:latin typeface="Arial" charset="0"/>
        <a:ea typeface="굴림" pitchFamily="50" charset="-127"/>
        <a:cs typeface="+mn-cs"/>
      </a:defRPr>
    </a:lvl4pPr>
    <a:lvl5pPr marL="1828800" algn="l" rtl="0" eaLnBrk="0" fontAlgn="base" hangingPunct="0">
      <a:spcBef>
        <a:spcPct val="0"/>
      </a:spcBef>
      <a:spcAft>
        <a:spcPct val="0"/>
      </a:spcAft>
      <a:defRPr b="1" kern="1200" baseline="-25000">
        <a:solidFill>
          <a:schemeClr val="tx1"/>
        </a:solidFill>
        <a:latin typeface="Arial" charset="0"/>
        <a:ea typeface="굴림" pitchFamily="50" charset="-127"/>
        <a:cs typeface="+mn-cs"/>
      </a:defRPr>
    </a:lvl5pPr>
    <a:lvl6pPr marL="2286000" algn="l" defTabSz="914400" rtl="0" eaLnBrk="1" latinLnBrk="1" hangingPunct="1">
      <a:defRPr b="1" kern="1200" baseline="-25000">
        <a:solidFill>
          <a:schemeClr val="tx1"/>
        </a:solidFill>
        <a:latin typeface="Arial" charset="0"/>
        <a:ea typeface="굴림" pitchFamily="50" charset="-127"/>
        <a:cs typeface="+mn-cs"/>
      </a:defRPr>
    </a:lvl6pPr>
    <a:lvl7pPr marL="2743200" algn="l" defTabSz="914400" rtl="0" eaLnBrk="1" latinLnBrk="1" hangingPunct="1">
      <a:defRPr b="1" kern="1200" baseline="-25000">
        <a:solidFill>
          <a:schemeClr val="tx1"/>
        </a:solidFill>
        <a:latin typeface="Arial" charset="0"/>
        <a:ea typeface="굴림" pitchFamily="50" charset="-127"/>
        <a:cs typeface="+mn-cs"/>
      </a:defRPr>
    </a:lvl7pPr>
    <a:lvl8pPr marL="3200400" algn="l" defTabSz="914400" rtl="0" eaLnBrk="1" latinLnBrk="1" hangingPunct="1">
      <a:defRPr b="1" kern="1200" baseline="-25000">
        <a:solidFill>
          <a:schemeClr val="tx1"/>
        </a:solidFill>
        <a:latin typeface="Arial" charset="0"/>
        <a:ea typeface="굴림" pitchFamily="50" charset="-127"/>
        <a:cs typeface="+mn-cs"/>
      </a:defRPr>
    </a:lvl8pPr>
    <a:lvl9pPr marL="3657600" algn="l" defTabSz="914400" rtl="0" eaLnBrk="1" latinLnBrk="1" hangingPunct="1">
      <a:defRPr b="1" kern="1200" baseline="-25000">
        <a:solidFill>
          <a:schemeClr val="tx1"/>
        </a:solidFill>
        <a:latin typeface="Arial" charset="0"/>
        <a:ea typeface="굴림" pitchFamily="50" charset="-127"/>
        <a:cs typeface="+mn-cs"/>
      </a:defRPr>
    </a:lvl9pPr>
  </p:defaultTextStyle>
  <p:extLst>
    <p:ext uri="{521415D9-36F7-43E2-AB2F-B90AF26B5E84}">
      <p14:sectionLst xmlns:p14="http://schemas.microsoft.com/office/powerpoint/2010/main">
        <p14:section name="기본 구역" id="{6893FC97-91C2-4435-B185-71F08FFB4345}">
          <p14:sldIdLst>
            <p14:sldId id="297"/>
            <p14:sldId id="386"/>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0"/>
            <p14:sldId id="411"/>
            <p14:sldId id="412"/>
            <p14:sldId id="413"/>
            <p14:sldId id="414"/>
            <p14:sldId id="415"/>
            <p14:sldId id="416"/>
            <p14:sldId id="417"/>
            <p14:sldId id="418"/>
            <p14:sldId id="419"/>
            <p14:sldId id="420"/>
            <p14:sldId id="421"/>
            <p14:sldId id="422"/>
            <p14:sldId id="423"/>
            <p14:sldId id="424"/>
            <p14:sldId id="425"/>
            <p14:sldId id="426"/>
          </p14:sldIdLst>
        </p14:section>
      </p14:sectionLst>
    </p:ext>
    <p:ext uri="{EFAFB233-063F-42B5-8137-9DF3F51BA10A}">
      <p15:sldGuideLst xmlns="" xmlns:p15="http://schemas.microsoft.com/office/powerpoint/2012/main">
        <p15:guide id="1" orient="horz" pos="2523">
          <p15:clr>
            <a:srgbClr val="A4A3A4"/>
          </p15:clr>
        </p15:guide>
        <p15:guide id="2" pos="3120">
          <p15:clr>
            <a:srgbClr val="A4A3A4"/>
          </p15:clr>
        </p15:guide>
        <p15:guide id="3" pos="5615">
          <p15:clr>
            <a:srgbClr val="A4A3A4"/>
          </p15:clr>
        </p15:guide>
        <p15:guide id="4" pos="6068">
          <p15:clr>
            <a:srgbClr val="A4A3A4"/>
          </p15:clr>
        </p15:guide>
        <p15:guide id="5" pos="262">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0000"/>
    <a:srgbClr val="A6A6A6"/>
    <a:srgbClr val="C6003D"/>
    <a:srgbClr val="CC66FF"/>
    <a:srgbClr val="3366FF"/>
    <a:srgbClr val="3333CC"/>
    <a:srgbClr val="00427A"/>
    <a:srgbClr val="FFF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30" autoAdjust="0"/>
    <p:restoredTop sz="99652" autoAdjust="0"/>
  </p:normalViewPr>
  <p:slideViewPr>
    <p:cSldViewPr>
      <p:cViewPr>
        <p:scale>
          <a:sx n="80" d="100"/>
          <a:sy n="80" d="100"/>
        </p:scale>
        <p:origin x="210" y="-792"/>
      </p:cViewPr>
      <p:guideLst>
        <p:guide orient="horz" pos="2523"/>
        <p:guide pos="3120"/>
        <p:guide pos="5615"/>
        <p:guide pos="6068"/>
        <p:guide pos="262"/>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7" d="100"/>
          <a:sy n="77" d="100"/>
        </p:scale>
        <p:origin x="393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588" y="11113"/>
            <a:ext cx="3076576" cy="479425"/>
          </a:xfrm>
          <a:prstGeom prst="rect">
            <a:avLst/>
          </a:prstGeom>
          <a:noFill/>
          <a:ln w="9525">
            <a:noFill/>
            <a:miter lim="800000"/>
            <a:headEnd/>
            <a:tailEnd/>
          </a:ln>
        </p:spPr>
        <p:txBody>
          <a:bodyPr vert="horz" wrap="square" lIns="19873" tIns="0" rIns="19873" bIns="0" numCol="1" anchor="t" anchorCtr="0" compatLnSpc="1">
            <a:prstTxWarp prst="textNoShape">
              <a:avLst/>
            </a:prstTxWarp>
          </a:bodyPr>
          <a:lstStyle>
            <a:lvl1pPr algn="l" defTabSz="969963">
              <a:defRPr kumimoji="1" sz="1100" b="0" i="1" baseline="0">
                <a:latin typeface="Times New Roman" pitchFamily="18" charset="0"/>
                <a:ea typeface="돋움" pitchFamily="50" charset="-127"/>
              </a:defRPr>
            </a:lvl1pPr>
          </a:lstStyle>
          <a:p>
            <a:pPr>
              <a:defRPr/>
            </a:pPr>
            <a:endParaRPr lang="en-US" altLang="ko-KR"/>
          </a:p>
        </p:txBody>
      </p:sp>
      <p:sp>
        <p:nvSpPr>
          <p:cNvPr id="3075" name="Rectangle 3"/>
          <p:cNvSpPr>
            <a:spLocks noGrp="1" noChangeArrowheads="1"/>
          </p:cNvSpPr>
          <p:nvPr>
            <p:ph type="dt" sz="quarter" idx="1"/>
          </p:nvPr>
        </p:nvSpPr>
        <p:spPr bwMode="auto">
          <a:xfrm>
            <a:off x="4024313" y="11113"/>
            <a:ext cx="3076575" cy="479425"/>
          </a:xfrm>
          <a:prstGeom prst="rect">
            <a:avLst/>
          </a:prstGeom>
          <a:noFill/>
          <a:ln w="9525">
            <a:noFill/>
            <a:miter lim="800000"/>
            <a:headEnd/>
            <a:tailEnd/>
          </a:ln>
        </p:spPr>
        <p:txBody>
          <a:bodyPr vert="horz" wrap="square" lIns="19873" tIns="0" rIns="19873" bIns="0" numCol="1" anchor="t" anchorCtr="0" compatLnSpc="1">
            <a:prstTxWarp prst="textNoShape">
              <a:avLst/>
            </a:prstTxWarp>
          </a:bodyPr>
          <a:lstStyle>
            <a:lvl1pPr algn="r" defTabSz="969963">
              <a:defRPr kumimoji="1" sz="1100" b="0" i="1" baseline="0">
                <a:latin typeface="Times New Roman" pitchFamily="18" charset="0"/>
                <a:ea typeface="돋움" pitchFamily="50" charset="-127"/>
              </a:defRPr>
            </a:lvl1pPr>
          </a:lstStyle>
          <a:p>
            <a:pPr>
              <a:defRPr/>
            </a:pPr>
            <a:endParaRPr lang="en-US" altLang="ko-KR"/>
          </a:p>
        </p:txBody>
      </p:sp>
      <p:sp>
        <p:nvSpPr>
          <p:cNvPr id="3076" name="Rectangle 4"/>
          <p:cNvSpPr>
            <a:spLocks noGrp="1" noChangeArrowheads="1"/>
          </p:cNvSpPr>
          <p:nvPr>
            <p:ph type="ftr" sz="quarter" idx="2"/>
          </p:nvPr>
        </p:nvSpPr>
        <p:spPr bwMode="auto">
          <a:xfrm>
            <a:off x="-1588" y="9742488"/>
            <a:ext cx="3076576" cy="479425"/>
          </a:xfrm>
          <a:prstGeom prst="rect">
            <a:avLst/>
          </a:prstGeom>
          <a:noFill/>
          <a:ln w="9525">
            <a:noFill/>
            <a:miter lim="800000"/>
            <a:headEnd/>
            <a:tailEnd/>
          </a:ln>
        </p:spPr>
        <p:txBody>
          <a:bodyPr vert="horz" wrap="square" lIns="19873" tIns="0" rIns="19873" bIns="0" numCol="1" anchor="b" anchorCtr="0" compatLnSpc="1">
            <a:prstTxWarp prst="textNoShape">
              <a:avLst/>
            </a:prstTxWarp>
          </a:bodyPr>
          <a:lstStyle>
            <a:lvl1pPr algn="l" defTabSz="969963">
              <a:defRPr kumimoji="1" sz="1100" b="0" i="1" baseline="0">
                <a:latin typeface="Times New Roman" pitchFamily="18" charset="0"/>
                <a:ea typeface="돋움" pitchFamily="50" charset="-127"/>
              </a:defRPr>
            </a:lvl1pPr>
          </a:lstStyle>
          <a:p>
            <a:pPr>
              <a:defRPr/>
            </a:pPr>
            <a:endParaRPr lang="en-US" altLang="ko-KR"/>
          </a:p>
        </p:txBody>
      </p:sp>
      <p:sp>
        <p:nvSpPr>
          <p:cNvPr id="3077" name="Rectangle 5"/>
          <p:cNvSpPr>
            <a:spLocks noGrp="1" noChangeArrowheads="1"/>
          </p:cNvSpPr>
          <p:nvPr>
            <p:ph type="sldNum" sz="quarter" idx="3"/>
          </p:nvPr>
        </p:nvSpPr>
        <p:spPr bwMode="auto">
          <a:xfrm>
            <a:off x="4024313" y="9742488"/>
            <a:ext cx="3076575" cy="479425"/>
          </a:xfrm>
          <a:prstGeom prst="rect">
            <a:avLst/>
          </a:prstGeom>
          <a:noFill/>
          <a:ln w="9525">
            <a:noFill/>
            <a:miter lim="800000"/>
            <a:headEnd/>
            <a:tailEnd/>
          </a:ln>
        </p:spPr>
        <p:txBody>
          <a:bodyPr vert="horz" wrap="square" lIns="19873" tIns="0" rIns="19873" bIns="0" numCol="1" anchor="b" anchorCtr="0" compatLnSpc="1">
            <a:prstTxWarp prst="textNoShape">
              <a:avLst/>
            </a:prstTxWarp>
          </a:bodyPr>
          <a:lstStyle>
            <a:lvl1pPr algn="r" defTabSz="969963">
              <a:defRPr kumimoji="1" sz="1100" b="0" i="1" baseline="0">
                <a:latin typeface="Times New Roman" pitchFamily="18" charset="0"/>
                <a:ea typeface="돋움" pitchFamily="50" charset="-127"/>
              </a:defRPr>
            </a:lvl1pPr>
          </a:lstStyle>
          <a:p>
            <a:fld id="{AE2D3163-BAA2-4858-B1BD-0A0F6CA26FA8}" type="slidenum">
              <a:rPr lang="en-US" altLang="ko-KR"/>
              <a:pPr/>
              <a:t>‹#›</a:t>
            </a:fld>
            <a:endParaRPr lang="en-US" altLang="ko-KR"/>
          </a:p>
        </p:txBody>
      </p:sp>
    </p:spTree>
    <p:extLst>
      <p:ext uri="{BB962C8B-B14F-4D97-AF65-F5344CB8AC3E}">
        <p14:creationId xmlns:p14="http://schemas.microsoft.com/office/powerpoint/2010/main" val="35532010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8" y="11113"/>
            <a:ext cx="3076576" cy="479425"/>
          </a:xfrm>
          <a:prstGeom prst="rect">
            <a:avLst/>
          </a:prstGeom>
          <a:noFill/>
          <a:ln w="9525">
            <a:noFill/>
            <a:miter lim="800000"/>
            <a:headEnd/>
            <a:tailEnd/>
          </a:ln>
        </p:spPr>
        <p:txBody>
          <a:bodyPr vert="horz" wrap="square" lIns="19873" tIns="0" rIns="19873" bIns="0" numCol="1" anchor="t" anchorCtr="0" compatLnSpc="1">
            <a:prstTxWarp prst="textNoShape">
              <a:avLst/>
            </a:prstTxWarp>
          </a:bodyPr>
          <a:lstStyle>
            <a:lvl1pPr algn="l" defTabSz="808038" eaLnBrk="1" hangingPunct="1">
              <a:defRPr kumimoji="1" sz="1100" b="0" i="1" baseline="0">
                <a:latin typeface="Arial" charset="0"/>
                <a:ea typeface="돋움" pitchFamily="50" charset="-127"/>
              </a:defRPr>
            </a:lvl1pPr>
          </a:lstStyle>
          <a:p>
            <a:pPr>
              <a:defRPr/>
            </a:pPr>
            <a:endParaRPr lang="en-US" altLang="ko-KR"/>
          </a:p>
        </p:txBody>
      </p:sp>
      <p:sp>
        <p:nvSpPr>
          <p:cNvPr id="2051" name="Rectangle 3"/>
          <p:cNvSpPr>
            <a:spLocks noGrp="1" noChangeArrowheads="1"/>
          </p:cNvSpPr>
          <p:nvPr>
            <p:ph type="dt" idx="1"/>
          </p:nvPr>
        </p:nvSpPr>
        <p:spPr bwMode="auto">
          <a:xfrm>
            <a:off x="4024313" y="11113"/>
            <a:ext cx="3076575" cy="479425"/>
          </a:xfrm>
          <a:prstGeom prst="rect">
            <a:avLst/>
          </a:prstGeom>
          <a:noFill/>
          <a:ln w="9525">
            <a:noFill/>
            <a:miter lim="800000"/>
            <a:headEnd/>
            <a:tailEnd/>
          </a:ln>
        </p:spPr>
        <p:txBody>
          <a:bodyPr vert="horz" wrap="square" lIns="19873" tIns="0" rIns="19873" bIns="0" numCol="1" anchor="t" anchorCtr="0" compatLnSpc="1">
            <a:prstTxWarp prst="textNoShape">
              <a:avLst/>
            </a:prstTxWarp>
          </a:bodyPr>
          <a:lstStyle>
            <a:lvl1pPr algn="r" defTabSz="808038" eaLnBrk="1" hangingPunct="1">
              <a:defRPr kumimoji="1" sz="1100" b="0" i="1" baseline="0">
                <a:latin typeface="Arial" charset="0"/>
                <a:ea typeface="돋움" pitchFamily="50" charset="-127"/>
              </a:defRPr>
            </a:lvl1pPr>
          </a:lstStyle>
          <a:p>
            <a:pPr>
              <a:defRPr/>
            </a:pPr>
            <a:endParaRPr lang="en-US" altLang="ko-KR"/>
          </a:p>
        </p:txBody>
      </p:sp>
      <p:sp>
        <p:nvSpPr>
          <p:cNvPr id="2052" name="Rectangle 4"/>
          <p:cNvSpPr>
            <a:spLocks noGrp="1" noChangeArrowheads="1"/>
          </p:cNvSpPr>
          <p:nvPr>
            <p:ph type="ftr" sz="quarter" idx="4"/>
          </p:nvPr>
        </p:nvSpPr>
        <p:spPr bwMode="auto">
          <a:xfrm>
            <a:off x="-1588" y="9742488"/>
            <a:ext cx="3076576" cy="479425"/>
          </a:xfrm>
          <a:prstGeom prst="rect">
            <a:avLst/>
          </a:prstGeom>
          <a:noFill/>
          <a:ln w="9525">
            <a:noFill/>
            <a:miter lim="800000"/>
            <a:headEnd/>
            <a:tailEnd/>
          </a:ln>
        </p:spPr>
        <p:txBody>
          <a:bodyPr vert="horz" wrap="square" lIns="19873" tIns="0" rIns="19873" bIns="0" numCol="1" anchor="b" anchorCtr="0" compatLnSpc="1">
            <a:prstTxWarp prst="textNoShape">
              <a:avLst/>
            </a:prstTxWarp>
          </a:bodyPr>
          <a:lstStyle>
            <a:lvl1pPr algn="l" defTabSz="808038" eaLnBrk="1" hangingPunct="1">
              <a:defRPr kumimoji="1" sz="1100" b="0" i="1" baseline="0">
                <a:latin typeface="Arial" charset="0"/>
                <a:ea typeface="돋움" pitchFamily="50" charset="-127"/>
              </a:defRPr>
            </a:lvl1pPr>
          </a:lstStyle>
          <a:p>
            <a:pPr>
              <a:defRPr/>
            </a:pPr>
            <a:endParaRPr lang="en-US" altLang="ko-KR"/>
          </a:p>
        </p:txBody>
      </p:sp>
      <p:sp>
        <p:nvSpPr>
          <p:cNvPr id="2053" name="Rectangle 5"/>
          <p:cNvSpPr>
            <a:spLocks noGrp="1" noChangeArrowheads="1"/>
          </p:cNvSpPr>
          <p:nvPr>
            <p:ph type="sldNum" sz="quarter" idx="5"/>
          </p:nvPr>
        </p:nvSpPr>
        <p:spPr bwMode="auto">
          <a:xfrm>
            <a:off x="4024313" y="9742488"/>
            <a:ext cx="3076575" cy="479425"/>
          </a:xfrm>
          <a:prstGeom prst="rect">
            <a:avLst/>
          </a:prstGeom>
          <a:noFill/>
          <a:ln w="9525">
            <a:noFill/>
            <a:miter lim="800000"/>
            <a:headEnd/>
            <a:tailEnd/>
          </a:ln>
        </p:spPr>
        <p:txBody>
          <a:bodyPr vert="horz" wrap="square" lIns="19873" tIns="0" rIns="19873" bIns="0" numCol="1" anchor="b" anchorCtr="0" compatLnSpc="1">
            <a:prstTxWarp prst="textNoShape">
              <a:avLst/>
            </a:prstTxWarp>
          </a:bodyPr>
          <a:lstStyle>
            <a:lvl1pPr algn="r" defTabSz="808038" eaLnBrk="1" hangingPunct="1">
              <a:defRPr kumimoji="1" sz="1100" b="0" i="1" baseline="0">
                <a:ea typeface="돋움" pitchFamily="50" charset="-127"/>
              </a:defRPr>
            </a:lvl1pPr>
          </a:lstStyle>
          <a:p>
            <a:fld id="{FB7D1744-BAE0-472E-BFB2-AFCA76EC2E33}" type="slidenum">
              <a:rPr lang="en-US" altLang="ko-KR"/>
              <a:pPr/>
              <a:t>‹#›</a:t>
            </a:fld>
            <a:endParaRPr lang="en-US" altLang="ko-KR"/>
          </a:p>
        </p:txBody>
      </p:sp>
      <p:sp>
        <p:nvSpPr>
          <p:cNvPr id="13318" name="Rectangle 6"/>
          <p:cNvSpPr>
            <a:spLocks noGrp="1" noRot="1" noChangeAspect="1" noChangeArrowheads="1" noTextEdit="1"/>
          </p:cNvSpPr>
          <p:nvPr>
            <p:ph type="sldImg" idx="2"/>
          </p:nvPr>
        </p:nvSpPr>
        <p:spPr bwMode="auto">
          <a:xfrm>
            <a:off x="669925" y="242888"/>
            <a:ext cx="5759450" cy="3987800"/>
          </a:xfrm>
          <a:prstGeom prst="rect">
            <a:avLst/>
          </a:prstGeom>
          <a:noFill/>
          <a:ln w="12700">
            <a:solidFill>
              <a:schemeClr val="tx1"/>
            </a:solidFill>
            <a:miter lim="800000"/>
            <a:headEnd/>
            <a:tailEnd/>
          </a:ln>
        </p:spPr>
      </p:sp>
      <p:sp>
        <p:nvSpPr>
          <p:cNvPr id="2055" name="Rectangle 7"/>
          <p:cNvSpPr>
            <a:spLocks noGrp="1" noChangeArrowheads="1"/>
          </p:cNvSpPr>
          <p:nvPr>
            <p:ph type="body" sz="quarter" idx="3"/>
          </p:nvPr>
        </p:nvSpPr>
        <p:spPr bwMode="auto">
          <a:xfrm>
            <a:off x="552450" y="4240213"/>
            <a:ext cx="5994400" cy="5264150"/>
          </a:xfrm>
          <a:prstGeom prst="rect">
            <a:avLst/>
          </a:prstGeom>
          <a:noFill/>
          <a:ln w="9525">
            <a:noFill/>
            <a:miter lim="800000"/>
            <a:headEnd/>
            <a:tailEnd/>
          </a:ln>
        </p:spPr>
        <p:txBody>
          <a:bodyPr vert="horz" wrap="square" lIns="89431" tIns="46372" rIns="89431" bIns="46372" numCol="1" anchor="t" anchorCtr="0" compatLnSpc="1">
            <a:prstTxWarp prst="textNoShape">
              <a:avLst/>
            </a:prstTxWarp>
          </a:bodyPr>
          <a:lstStyle/>
          <a:p>
            <a:pPr lvl="0"/>
            <a:r>
              <a:rPr lang="en-US" altLang="ko-KR" noProof="0"/>
              <a:t>First Text Level First Text Level First Text Level First Text Level First Text Level First Text Level First Text Level First Text Level First Text Level First Text Level First Text Level First Text Level First Text Level First Text Level First Text Level First Text Level First Text Level First Text Level</a:t>
            </a:r>
          </a:p>
          <a:p>
            <a:pPr lvl="1"/>
            <a:r>
              <a:rPr lang="en-US" altLang="ko-KR" noProof="0"/>
              <a:t>Second Text Level Second Text Level Second Text Level Second Text Level Second Text Level Second Text Level Second Text Level Second Text Level Second Text Level Second Text Level Second Text Level Second Text Level Second Text Level Second Text Level</a:t>
            </a:r>
          </a:p>
          <a:p>
            <a:pPr lvl="2"/>
            <a:r>
              <a:rPr lang="en-US" altLang="ko-KR" noProof="0"/>
              <a:t>Third Text Level Third Text Level Third Text Level Third Text Level Third Text Level Third Text Level Third Text Level Third Text Level Third Text Level Third Text Level Third Text Level Third Text Level Third Text Level Third Text Level Third Text Level Third Text Level</a:t>
            </a:r>
          </a:p>
          <a:p>
            <a:pPr lvl="3"/>
            <a:r>
              <a:rPr lang="en-US" altLang="ko-KR" noProof="0"/>
              <a:t>Firth Text Level Firth Text Level Firth Text Level Firth Text Level Firth Text Level Firth Text Level Firth Text Level Firth Text Level Firth Text Level Firth Text Level Firth Text Level Firth Text Level Firth Text Level Firth Text Level</a:t>
            </a:r>
          </a:p>
          <a:p>
            <a:pPr lvl="4"/>
            <a:r>
              <a:rPr lang="en-US" altLang="ko-KR" noProof="0"/>
              <a:t>Fifth Text Level Fifth Text Level Fifth Text Level Fifth Text Level Fifth Text Level Fifth Text Level Fifth Text Level Fifth Text Level Fifth Text Level Fifth Text Level Fifth Text Level Fifth Text Level Fifth Text Level Fifth Text Level</a:t>
            </a:r>
          </a:p>
          <a:p>
            <a:pPr lvl="0"/>
            <a:endParaRPr lang="en-US" altLang="ko-KR" noProof="0"/>
          </a:p>
        </p:txBody>
      </p:sp>
      <p:sp>
        <p:nvSpPr>
          <p:cNvPr id="5128" name="Rectangle 8"/>
          <p:cNvSpPr>
            <a:spLocks noChangeArrowheads="1"/>
          </p:cNvSpPr>
          <p:nvPr/>
        </p:nvSpPr>
        <p:spPr bwMode="auto">
          <a:xfrm>
            <a:off x="6621463" y="9820275"/>
            <a:ext cx="40005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431" tIns="46372" rIns="89431" bIns="46372" anchor="ctr">
            <a:spAutoFit/>
          </a:bodyPr>
          <a:lstStyle/>
          <a:p>
            <a:pPr algn="r" defTabSz="911225"/>
            <a:fld id="{9A8C0365-D384-4C75-B46E-BFDAFDAD7614}" type="slidenum">
              <a:rPr kumimoji="1" lang="en-US" altLang="ko-KR" sz="1500" b="0" baseline="0">
                <a:latin typeface="Times New Roman" pitchFamily="18" charset="0"/>
                <a:ea typeface="돋움" pitchFamily="50" charset="-127"/>
              </a:rPr>
              <a:pPr algn="r" defTabSz="911225"/>
              <a:t>‹#›</a:t>
            </a:fld>
            <a:endParaRPr kumimoji="1" lang="en-US" altLang="ko-KR" sz="1500" b="0" baseline="0">
              <a:latin typeface="Times New Roman" pitchFamily="18" charset="0"/>
              <a:ea typeface="돋움" pitchFamily="50" charset="-127"/>
            </a:endParaRPr>
          </a:p>
        </p:txBody>
      </p:sp>
      <p:sp>
        <p:nvSpPr>
          <p:cNvPr id="5129" name="Rectangle 9"/>
          <p:cNvSpPr>
            <a:spLocks noChangeArrowheads="1"/>
          </p:cNvSpPr>
          <p:nvPr/>
        </p:nvSpPr>
        <p:spPr bwMode="auto">
          <a:xfrm>
            <a:off x="560388" y="4248150"/>
            <a:ext cx="5978525" cy="52498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6434" tIns="48217" rIns="96434" bIns="48217" anchor="ctr"/>
          <a:lstStyle>
            <a:lvl1pPr defTabSz="947738">
              <a:defRPr b="1" baseline="-25000">
                <a:solidFill>
                  <a:schemeClr val="tx1"/>
                </a:solidFill>
                <a:latin typeface="Arial" charset="0"/>
                <a:ea typeface="굴림" pitchFamily="50" charset="-127"/>
              </a:defRPr>
            </a:lvl1pPr>
            <a:lvl2pPr marL="742950" indent="-285750" defTabSz="947738">
              <a:defRPr b="1" baseline="-25000">
                <a:solidFill>
                  <a:schemeClr val="tx1"/>
                </a:solidFill>
                <a:latin typeface="Arial" charset="0"/>
                <a:ea typeface="굴림" pitchFamily="50" charset="-127"/>
              </a:defRPr>
            </a:lvl2pPr>
            <a:lvl3pPr marL="1143000" indent="-228600" defTabSz="947738">
              <a:defRPr b="1" baseline="-25000">
                <a:solidFill>
                  <a:schemeClr val="tx1"/>
                </a:solidFill>
                <a:latin typeface="Arial" charset="0"/>
                <a:ea typeface="굴림" pitchFamily="50" charset="-127"/>
              </a:defRPr>
            </a:lvl3pPr>
            <a:lvl4pPr marL="1600200" indent="-228600" defTabSz="947738">
              <a:defRPr b="1" baseline="-25000">
                <a:solidFill>
                  <a:schemeClr val="tx1"/>
                </a:solidFill>
                <a:latin typeface="Arial" charset="0"/>
                <a:ea typeface="굴림" pitchFamily="50" charset="-127"/>
              </a:defRPr>
            </a:lvl4pPr>
            <a:lvl5pPr marL="2057400" indent="-228600" defTabSz="947738">
              <a:defRPr b="1" baseline="-25000">
                <a:solidFill>
                  <a:schemeClr val="tx1"/>
                </a:solidFill>
                <a:latin typeface="Arial" charset="0"/>
                <a:ea typeface="굴림" pitchFamily="50" charset="-127"/>
              </a:defRPr>
            </a:lvl5pPr>
            <a:lvl6pPr marL="2514600" indent="-228600" algn="r" defTabSz="947738" eaLnBrk="0" fontAlgn="base" hangingPunct="0">
              <a:spcBef>
                <a:spcPct val="0"/>
              </a:spcBef>
              <a:spcAft>
                <a:spcPct val="0"/>
              </a:spcAft>
              <a:defRPr b="1" baseline="-25000">
                <a:solidFill>
                  <a:schemeClr val="tx1"/>
                </a:solidFill>
                <a:latin typeface="Arial" charset="0"/>
                <a:ea typeface="굴림" pitchFamily="50" charset="-127"/>
              </a:defRPr>
            </a:lvl6pPr>
            <a:lvl7pPr marL="2971800" indent="-228600" algn="r" defTabSz="947738" eaLnBrk="0" fontAlgn="base" hangingPunct="0">
              <a:spcBef>
                <a:spcPct val="0"/>
              </a:spcBef>
              <a:spcAft>
                <a:spcPct val="0"/>
              </a:spcAft>
              <a:defRPr b="1" baseline="-25000">
                <a:solidFill>
                  <a:schemeClr val="tx1"/>
                </a:solidFill>
                <a:latin typeface="Arial" charset="0"/>
                <a:ea typeface="굴림" pitchFamily="50" charset="-127"/>
              </a:defRPr>
            </a:lvl7pPr>
            <a:lvl8pPr marL="3429000" indent="-228600" algn="r" defTabSz="947738" eaLnBrk="0" fontAlgn="base" hangingPunct="0">
              <a:spcBef>
                <a:spcPct val="0"/>
              </a:spcBef>
              <a:spcAft>
                <a:spcPct val="0"/>
              </a:spcAft>
              <a:defRPr b="1" baseline="-25000">
                <a:solidFill>
                  <a:schemeClr val="tx1"/>
                </a:solidFill>
                <a:latin typeface="Arial" charset="0"/>
                <a:ea typeface="굴림" pitchFamily="50" charset="-127"/>
              </a:defRPr>
            </a:lvl8pPr>
            <a:lvl9pPr marL="3886200" indent="-228600" algn="r" defTabSz="947738" eaLnBrk="0" fontAlgn="base" hangingPunct="0">
              <a:spcBef>
                <a:spcPct val="0"/>
              </a:spcBef>
              <a:spcAft>
                <a:spcPct val="0"/>
              </a:spcAft>
              <a:defRPr b="1" baseline="-25000">
                <a:solidFill>
                  <a:schemeClr val="tx1"/>
                </a:solidFill>
                <a:latin typeface="Arial" charset="0"/>
                <a:ea typeface="굴림" pitchFamily="50" charset="-127"/>
              </a:defRPr>
            </a:lvl9pPr>
          </a:lstStyle>
          <a:p>
            <a:pPr algn="r">
              <a:defRPr/>
            </a:pPr>
            <a:endParaRPr lang="ko-KR" altLang="en-US" sz="1900" baseline="0"/>
          </a:p>
        </p:txBody>
      </p:sp>
    </p:spTree>
    <p:extLst>
      <p:ext uri="{BB962C8B-B14F-4D97-AF65-F5344CB8AC3E}">
        <p14:creationId xmlns:p14="http://schemas.microsoft.com/office/powerpoint/2010/main" val="1715037926"/>
      </p:ext>
    </p:extLst>
  </p:cSld>
  <p:clrMap bg1="lt1" tx1="dk1" bg2="lt2" tx2="dk2" accent1="accent1" accent2="accent2" accent3="accent3" accent4="accent4" accent5="accent5" accent6="accent6" hlink="hlink" folHlink="folHlink"/>
  <p:notesStyle>
    <a:lvl1pPr indent="180975" algn="just" defTabSz="874713" rtl="0" eaLnBrk="0" fontAlgn="b" latinLnBrk="1" hangingPunct="0">
      <a:spcBef>
        <a:spcPct val="30000"/>
      </a:spcBef>
      <a:spcAft>
        <a:spcPct val="0"/>
      </a:spcAft>
      <a:defRPr kumimoji="1" sz="1300" kern="1200">
        <a:solidFill>
          <a:schemeClr val="tx1"/>
        </a:solidFill>
        <a:latin typeface="굴림" pitchFamily="50" charset="-127"/>
        <a:ea typeface="굴림" pitchFamily="50" charset="-127"/>
        <a:cs typeface="+mn-cs"/>
      </a:defRPr>
    </a:lvl1pPr>
    <a:lvl2pPr marL="361950" indent="179388" algn="l" defTabSz="874713" rtl="0" eaLnBrk="0" fontAlgn="b"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2pPr>
    <a:lvl3pPr marL="722313" indent="180975" algn="l" defTabSz="874713" rtl="0" eaLnBrk="0" fontAlgn="b"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3pPr>
    <a:lvl4pPr marL="1085850" indent="180975" algn="l" defTabSz="874713" rtl="0" eaLnBrk="0" fontAlgn="b"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4pPr>
    <a:lvl5pPr marL="1446213" indent="180975" algn="l" defTabSz="874713" rtl="0" eaLnBrk="0" fontAlgn="b" latinLnBrk="1" hangingPunct="0">
      <a:spcBef>
        <a:spcPct val="20000"/>
      </a:spcBef>
      <a:spcAft>
        <a:spcPct val="0"/>
      </a:spcAft>
      <a:buClr>
        <a:schemeClr val="hlink"/>
      </a:buClr>
      <a:buSzPct val="100000"/>
      <a:buFont typeface="굴림체" pitchFamily="49" charset="-127"/>
      <a:buChar char="-"/>
      <a:defRPr kumimoji="1" sz="1200" kern="1200">
        <a:solidFill>
          <a:schemeClr val="tx1"/>
        </a:solidFill>
        <a:latin typeface="굴림" pitchFamily="50" charset="-127"/>
        <a:ea typeface="굴림"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grpSp>
        <p:nvGrpSpPr>
          <p:cNvPr id="3" name="그룹 10"/>
          <p:cNvGrpSpPr>
            <a:grpSpLocks/>
          </p:cNvGrpSpPr>
          <p:nvPr userDrawn="1"/>
        </p:nvGrpSpPr>
        <p:grpSpPr bwMode="auto">
          <a:xfrm>
            <a:off x="6753225" y="6351588"/>
            <a:ext cx="2122488" cy="254000"/>
            <a:chOff x="417600" y="6351900"/>
            <a:chExt cx="2122713" cy="253710"/>
          </a:xfrm>
        </p:grpSpPr>
        <p:pic>
          <p:nvPicPr>
            <p:cNvPr id="4" name="Picture 3" descr="C:\Documents and Settings\김서형\바탕 화면\Illustrator\영문로고(홈피).jpg"/>
            <p:cNvPicPr>
              <a:picLocks noChangeAspect="1" noChangeArrowheads="1"/>
            </p:cNvPicPr>
            <p:nvPr userDrawn="1"/>
          </p:nvPicPr>
          <p:blipFill>
            <a:blip r:embed="rId2" cstate="print">
              <a:clrChange>
                <a:clrFrom>
                  <a:srgbClr val="FDFDFD"/>
                </a:clrFrom>
                <a:clrTo>
                  <a:srgbClr val="FDFDFD">
                    <a:alpha val="0"/>
                  </a:srgbClr>
                </a:clrTo>
              </a:clrChange>
            </a:blip>
            <a:srcRect l="15929" t="12303" b="17969"/>
            <a:stretch>
              <a:fillRect/>
            </a:stretch>
          </p:blipFill>
          <p:spPr bwMode="auto">
            <a:xfrm>
              <a:off x="727388" y="6381750"/>
              <a:ext cx="1812925" cy="182563"/>
            </a:xfrm>
            <a:prstGeom prst="rect">
              <a:avLst/>
            </a:prstGeom>
            <a:noFill/>
            <a:ln w="9525">
              <a:noFill/>
              <a:miter lim="800000"/>
              <a:headEnd/>
              <a:tailEnd/>
            </a:ln>
          </p:spPr>
        </p:pic>
        <p:pic>
          <p:nvPicPr>
            <p:cNvPr id="5" name="그림 9" descr="ppt_하단로고.jpg"/>
            <p:cNvPicPr>
              <a:picLocks noChangeAspect="1"/>
            </p:cNvPicPr>
            <p:nvPr userDrawn="1"/>
          </p:nvPicPr>
          <p:blipFill>
            <a:blip r:embed="rId3" cstate="print">
              <a:clrChange>
                <a:clrFrom>
                  <a:srgbClr val="FFFFFF"/>
                </a:clrFrom>
                <a:clrTo>
                  <a:srgbClr val="FFFFFF">
                    <a:alpha val="0"/>
                  </a:srgbClr>
                </a:clrTo>
              </a:clrChange>
            </a:blip>
            <a:srcRect r="86270"/>
            <a:stretch>
              <a:fillRect/>
            </a:stretch>
          </p:blipFill>
          <p:spPr bwMode="auto">
            <a:xfrm>
              <a:off x="417600" y="6351900"/>
              <a:ext cx="286928" cy="253710"/>
            </a:xfrm>
            <a:prstGeom prst="rect">
              <a:avLst/>
            </a:prstGeom>
            <a:noFill/>
            <a:ln w="9525">
              <a:noFill/>
              <a:miter lim="800000"/>
              <a:headEnd/>
              <a:tailEnd/>
            </a:ln>
          </p:spPr>
        </p:pic>
      </p:grpSp>
      <p:pic>
        <p:nvPicPr>
          <p:cNvPr id="6" name="Picture 10"/>
          <p:cNvPicPr>
            <a:picLocks noChangeAspect="1" noChangeArrowheads="1"/>
          </p:cNvPicPr>
          <p:nvPr userDrawn="1"/>
        </p:nvPicPr>
        <p:blipFill>
          <a:blip r:embed="rId4" cstate="print">
            <a:clrChange>
              <a:clrFrom>
                <a:srgbClr val="FFFFFF"/>
              </a:clrFrom>
              <a:clrTo>
                <a:srgbClr val="FFFFFF">
                  <a:alpha val="0"/>
                </a:srgbClr>
              </a:clrTo>
            </a:clrChange>
          </a:blip>
          <a:srcRect/>
          <a:stretch>
            <a:fillRect/>
          </a:stretch>
        </p:blipFill>
        <p:spPr bwMode="auto">
          <a:xfrm>
            <a:off x="8956675" y="5999163"/>
            <a:ext cx="854075" cy="574675"/>
          </a:xfrm>
          <a:prstGeom prst="rect">
            <a:avLst/>
          </a:prstGeom>
          <a:noFill/>
          <a:ln w="12700">
            <a:noFill/>
            <a:miter lim="800000"/>
            <a:headEnd type="none" w="sm" len="sm"/>
            <a:tailEnd type="none" w="sm" len="sm"/>
          </a:ln>
        </p:spPr>
      </p:pic>
      <p:sp>
        <p:nvSpPr>
          <p:cNvPr id="7" name="Rectangle 18"/>
          <p:cNvSpPr txBox="1">
            <a:spLocks noChangeArrowheads="1"/>
          </p:cNvSpPr>
          <p:nvPr userDrawn="1"/>
        </p:nvSpPr>
        <p:spPr bwMode="auto">
          <a:xfrm>
            <a:off x="322263" y="6351588"/>
            <a:ext cx="2022475" cy="333375"/>
          </a:xfrm>
          <a:prstGeom prst="rect">
            <a:avLst/>
          </a:prstGeom>
          <a:noFill/>
          <a:ln w="9525">
            <a:noFill/>
            <a:miter lim="800000"/>
            <a:headEnd/>
            <a:tailEnd/>
          </a:ln>
          <a:effectLst/>
        </p:spPr>
        <p:txBody>
          <a:bodyPr/>
          <a:lstStyle>
            <a:defPPr>
              <a:defRPr lang="ko-KR"/>
            </a:defPPr>
            <a:lvl1pPr algn="ctr" rtl="0" eaLnBrk="1" fontAlgn="base" latinLnBrk="1" hangingPunct="1">
              <a:spcBef>
                <a:spcPct val="0"/>
              </a:spcBef>
              <a:spcAft>
                <a:spcPct val="0"/>
              </a:spcAft>
              <a:defRPr kumimoji="1" sz="1000" b="0" kern="1200" baseline="0">
                <a:solidFill>
                  <a:srgbClr val="00427A"/>
                </a:solidFill>
                <a:latin typeface="+mn-lt"/>
                <a:ea typeface="+mn-ea"/>
                <a:cs typeface="+mn-cs"/>
              </a:defRPr>
            </a:lvl1pPr>
            <a:lvl2pPr marL="457200" algn="r" rtl="0" eaLnBrk="0" fontAlgn="base" hangingPunct="0">
              <a:spcBef>
                <a:spcPct val="0"/>
              </a:spcBef>
              <a:spcAft>
                <a:spcPct val="0"/>
              </a:spcAft>
              <a:defRPr b="1" kern="1200" baseline="-25000">
                <a:solidFill>
                  <a:schemeClr val="tx1"/>
                </a:solidFill>
                <a:latin typeface="Arial" charset="0"/>
                <a:ea typeface="굴림" pitchFamily="50" charset="-127"/>
                <a:cs typeface="+mn-cs"/>
              </a:defRPr>
            </a:lvl2pPr>
            <a:lvl3pPr marL="914400" algn="r" rtl="0" eaLnBrk="0" fontAlgn="base" hangingPunct="0">
              <a:spcBef>
                <a:spcPct val="0"/>
              </a:spcBef>
              <a:spcAft>
                <a:spcPct val="0"/>
              </a:spcAft>
              <a:defRPr b="1" kern="1200" baseline="-25000">
                <a:solidFill>
                  <a:schemeClr val="tx1"/>
                </a:solidFill>
                <a:latin typeface="Arial" charset="0"/>
                <a:ea typeface="굴림" pitchFamily="50" charset="-127"/>
                <a:cs typeface="+mn-cs"/>
              </a:defRPr>
            </a:lvl3pPr>
            <a:lvl4pPr marL="1371600" algn="r" rtl="0" eaLnBrk="0" fontAlgn="base" hangingPunct="0">
              <a:spcBef>
                <a:spcPct val="0"/>
              </a:spcBef>
              <a:spcAft>
                <a:spcPct val="0"/>
              </a:spcAft>
              <a:defRPr b="1" kern="1200" baseline="-25000">
                <a:solidFill>
                  <a:schemeClr val="tx1"/>
                </a:solidFill>
                <a:latin typeface="Arial" charset="0"/>
                <a:ea typeface="굴림" pitchFamily="50" charset="-127"/>
                <a:cs typeface="+mn-cs"/>
              </a:defRPr>
            </a:lvl4pPr>
            <a:lvl5pPr marL="1828800" algn="r" rtl="0" eaLnBrk="0" fontAlgn="base" hangingPunct="0">
              <a:spcBef>
                <a:spcPct val="0"/>
              </a:spcBef>
              <a:spcAft>
                <a:spcPct val="0"/>
              </a:spcAft>
              <a:defRPr b="1" kern="1200" baseline="-25000">
                <a:solidFill>
                  <a:schemeClr val="tx1"/>
                </a:solidFill>
                <a:latin typeface="Arial" charset="0"/>
                <a:ea typeface="굴림" pitchFamily="50" charset="-127"/>
                <a:cs typeface="+mn-cs"/>
              </a:defRPr>
            </a:lvl5pPr>
            <a:lvl6pPr marL="2286000" algn="l" defTabSz="914400" rtl="0" eaLnBrk="1" latinLnBrk="1" hangingPunct="1">
              <a:defRPr b="1" kern="1200" baseline="-25000">
                <a:solidFill>
                  <a:schemeClr val="tx1"/>
                </a:solidFill>
                <a:latin typeface="Arial" charset="0"/>
                <a:ea typeface="굴림" pitchFamily="50" charset="-127"/>
                <a:cs typeface="+mn-cs"/>
              </a:defRPr>
            </a:lvl6pPr>
            <a:lvl7pPr marL="2743200" algn="l" defTabSz="914400" rtl="0" eaLnBrk="1" latinLnBrk="1" hangingPunct="1">
              <a:defRPr b="1" kern="1200" baseline="-25000">
                <a:solidFill>
                  <a:schemeClr val="tx1"/>
                </a:solidFill>
                <a:latin typeface="Arial" charset="0"/>
                <a:ea typeface="굴림" pitchFamily="50" charset="-127"/>
                <a:cs typeface="+mn-cs"/>
              </a:defRPr>
            </a:lvl7pPr>
            <a:lvl8pPr marL="3200400" algn="l" defTabSz="914400" rtl="0" eaLnBrk="1" latinLnBrk="1" hangingPunct="1">
              <a:defRPr b="1" kern="1200" baseline="-25000">
                <a:solidFill>
                  <a:schemeClr val="tx1"/>
                </a:solidFill>
                <a:latin typeface="Arial" charset="0"/>
                <a:ea typeface="굴림" pitchFamily="50" charset="-127"/>
                <a:cs typeface="+mn-cs"/>
              </a:defRPr>
            </a:lvl8pPr>
            <a:lvl9pPr marL="3657600" algn="l" defTabSz="914400" rtl="0" eaLnBrk="1" latinLnBrk="1" hangingPunct="1">
              <a:defRPr b="1" kern="1200" baseline="-25000">
                <a:solidFill>
                  <a:schemeClr val="tx1"/>
                </a:solidFill>
                <a:latin typeface="Arial" charset="0"/>
                <a:ea typeface="굴림" pitchFamily="50" charset="-127"/>
                <a:cs typeface="+mn-cs"/>
              </a:defRPr>
            </a:lvl9pPr>
          </a:lstStyle>
          <a:p>
            <a:pPr algn="l">
              <a:defRPr/>
            </a:pPr>
            <a:r>
              <a:rPr lang="en-US" altLang="ko-KR" sz="1050" b="1">
                <a:solidFill>
                  <a:srgbClr val="C6003D"/>
                </a:solidFill>
                <a:latin typeface="맑은 고딕" panose="020B0503020000020004" pitchFamily="50" charset="-127"/>
                <a:ea typeface="맑은 고딕" panose="020B0503020000020004" pitchFamily="50" charset="-127"/>
              </a:rPr>
              <a:t>http://pel.ajou.ac.kr</a:t>
            </a:r>
          </a:p>
        </p:txBody>
      </p:sp>
      <p:sp>
        <p:nvSpPr>
          <p:cNvPr id="8" name="Line 24"/>
          <p:cNvSpPr>
            <a:spLocks noChangeShapeType="1"/>
          </p:cNvSpPr>
          <p:nvPr userDrawn="1"/>
        </p:nvSpPr>
        <p:spPr bwMode="auto">
          <a:xfrm flipV="1">
            <a:off x="415925" y="6303963"/>
            <a:ext cx="8497888" cy="4762"/>
          </a:xfrm>
          <a:prstGeom prst="line">
            <a:avLst/>
          </a:prstGeom>
          <a:noFill/>
          <a:ln w="57150" cmpd="thinThick">
            <a:solidFill>
              <a:srgbClr val="C6003D"/>
            </a:solidFill>
            <a:round/>
            <a:headEnd type="none" w="sm" len="sm"/>
            <a:tailEnd type="none" w="sm" len="sm"/>
          </a:ln>
        </p:spPr>
        <p:txBody>
          <a:bodyPr/>
          <a:lstStyle/>
          <a:p>
            <a:endParaRPr lang="ko-KR" altLang="en-US"/>
          </a:p>
        </p:txBody>
      </p:sp>
      <p:sp>
        <p:nvSpPr>
          <p:cNvPr id="35852" name="Rectangle 2"/>
          <p:cNvSpPr>
            <a:spLocks noGrp="1" noChangeArrowheads="1"/>
          </p:cNvSpPr>
          <p:nvPr>
            <p:ph type="ctrTitle"/>
          </p:nvPr>
        </p:nvSpPr>
        <p:spPr>
          <a:xfrm>
            <a:off x="200025" y="2130425"/>
            <a:ext cx="9432925" cy="1470025"/>
          </a:xfrm>
        </p:spPr>
        <p:txBody>
          <a:bodyPr/>
          <a:lstStyle>
            <a:lvl1pPr algn="ctr">
              <a:defRPr smtClean="0"/>
            </a:lvl1pPr>
          </a:lstStyle>
          <a:p>
            <a:r>
              <a:rPr lang="ko-KR" altLang="en-US"/>
              <a:t>마스터 제목 스타일 편집</a:t>
            </a: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18"/>
          <p:cNvSpPr>
            <a:spLocks noGrp="1" noChangeArrowheads="1"/>
          </p:cNvSpPr>
          <p:nvPr>
            <p:ph type="sldNum" sz="quarter" idx="10"/>
          </p:nvPr>
        </p:nvSpPr>
        <p:spPr/>
        <p:txBody>
          <a:bodyPr/>
          <a:lstStyle>
            <a:lvl1pPr eaLnBrk="0" latinLnBrk="0" hangingPunct="0">
              <a:defRPr/>
            </a:lvl1pPr>
          </a:lstStyle>
          <a:p>
            <a:fld id="{F21F3CC4-FFD5-4A91-BF8F-9ED1261497DD}" type="slidenum">
              <a:rPr lang="en-US" altLang="ko-KR"/>
              <a:pPr/>
              <a:t>‹#›</a:t>
            </a:fld>
            <a:endParaRPr lang="en-US" altLang="ko-K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7089775" y="301625"/>
            <a:ext cx="2152650" cy="5575300"/>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631825" y="301625"/>
            <a:ext cx="6305550" cy="5575300"/>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18"/>
          <p:cNvSpPr>
            <a:spLocks noGrp="1" noChangeArrowheads="1"/>
          </p:cNvSpPr>
          <p:nvPr>
            <p:ph type="sldNum" sz="quarter" idx="10"/>
          </p:nvPr>
        </p:nvSpPr>
        <p:spPr/>
        <p:txBody>
          <a:bodyPr/>
          <a:lstStyle>
            <a:lvl1pPr eaLnBrk="0" latinLnBrk="0" hangingPunct="0">
              <a:defRPr/>
            </a:lvl1pPr>
          </a:lstStyle>
          <a:p>
            <a:fld id="{BBD0B84B-9C91-456E-B513-EA7B6B2194F4}" type="slidenum">
              <a:rPr lang="en-US" altLang="ko-KR"/>
              <a:pPr/>
              <a:t>‹#›</a:t>
            </a:fld>
            <a:endParaRPr lang="en-US"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solidFill>
                  <a:schemeClr val="tx1"/>
                </a:solidFill>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sz="2000"/>
            </a:lvl1pPr>
            <a:lvl2pPr>
              <a:buClr>
                <a:srgbClr val="FFC000"/>
              </a:buClr>
              <a:defRPr sz="1800"/>
            </a:lvl2pPr>
            <a:lvl3pPr>
              <a:buClr>
                <a:srgbClr val="00B050"/>
              </a:buClr>
              <a:defRPr sz="1600"/>
            </a:lvl3pPr>
            <a:lvl4pPr>
              <a:defRPr sz="1400"/>
            </a:lvl4pPr>
            <a:lvl5pPr>
              <a:defRPr sz="1200"/>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Rectangle 18"/>
          <p:cNvSpPr>
            <a:spLocks noGrp="1" noChangeArrowheads="1"/>
          </p:cNvSpPr>
          <p:nvPr>
            <p:ph type="sldNum" sz="quarter" idx="10"/>
          </p:nvPr>
        </p:nvSpPr>
        <p:spPr/>
        <p:txBody>
          <a:bodyPr/>
          <a:lstStyle>
            <a:lvl1pPr eaLnBrk="0" latinLnBrk="0" hangingPunct="0">
              <a:defRPr/>
            </a:lvl1pPr>
          </a:lstStyle>
          <a:p>
            <a:fld id="{7CC01F1E-FD2C-4DE6-8652-E5F26BFD322C}" type="slidenum">
              <a:rPr lang="en-US" altLang="ko-KR"/>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82638" y="4406900"/>
            <a:ext cx="8420100" cy="1362075"/>
          </a:xfrm>
        </p:spPr>
        <p:txBody>
          <a:bodyPr anchor="t"/>
          <a:lstStyle>
            <a:lvl1pPr algn="l">
              <a:defRPr sz="4000" b="1" cap="all"/>
            </a:lvl1pPr>
          </a:lstStyle>
          <a:p>
            <a:r>
              <a:rPr lang="ko-KR" altLang="en-US"/>
              <a:t>마스터 제목 스타일 편집</a:t>
            </a:r>
            <a:endParaRPr lang="ko-KR" altLang="en-US" dirty="0"/>
          </a:p>
        </p:txBody>
      </p:sp>
      <p:sp>
        <p:nvSpPr>
          <p:cNvPr id="3" name="텍스트 개체 틀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
        <p:nvSpPr>
          <p:cNvPr id="4" name="Rectangle 18"/>
          <p:cNvSpPr>
            <a:spLocks noGrp="1" noChangeArrowheads="1"/>
          </p:cNvSpPr>
          <p:nvPr>
            <p:ph type="sldNum" sz="quarter" idx="10"/>
          </p:nvPr>
        </p:nvSpPr>
        <p:spPr/>
        <p:txBody>
          <a:bodyPr/>
          <a:lstStyle>
            <a:lvl1pPr eaLnBrk="0" latinLnBrk="0" hangingPunct="0">
              <a:defRPr/>
            </a:lvl1pPr>
          </a:lstStyle>
          <a:p>
            <a:fld id="{24B4E946-9B88-4ADC-B905-64067D9A227B}" type="slidenum">
              <a:rPr lang="en-US" altLang="ko-KR"/>
              <a:pPr/>
              <a:t>‹#›</a:t>
            </a:fld>
            <a:endParaRPr lang="en-US" altLang="ko-K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631825" y="1268413"/>
            <a:ext cx="4229100" cy="4608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5013325" y="1268413"/>
            <a:ext cx="4229100" cy="4608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Rectangle 18"/>
          <p:cNvSpPr>
            <a:spLocks noGrp="1" noChangeArrowheads="1"/>
          </p:cNvSpPr>
          <p:nvPr>
            <p:ph type="sldNum" sz="quarter" idx="10"/>
          </p:nvPr>
        </p:nvSpPr>
        <p:spPr/>
        <p:txBody>
          <a:bodyPr/>
          <a:lstStyle>
            <a:lvl1pPr eaLnBrk="0" latinLnBrk="0" hangingPunct="0">
              <a:defRPr/>
            </a:lvl1pPr>
          </a:lstStyle>
          <a:p>
            <a:fld id="{B8C1BA51-5AF6-455A-AE45-0FF750F73E41}" type="slidenum">
              <a:rPr lang="en-US" altLang="ko-KR"/>
              <a:pPr/>
              <a:t>‹#›</a:t>
            </a:fld>
            <a:endParaRPr lang="en-US" altLang="ko-K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09596" y="185262"/>
            <a:ext cx="8601104" cy="500066"/>
          </a:xfr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Rectangle 18"/>
          <p:cNvSpPr>
            <a:spLocks noGrp="1" noChangeArrowheads="1"/>
          </p:cNvSpPr>
          <p:nvPr>
            <p:ph type="sldNum" sz="quarter" idx="10"/>
          </p:nvPr>
        </p:nvSpPr>
        <p:spPr/>
        <p:txBody>
          <a:bodyPr/>
          <a:lstStyle>
            <a:lvl1pPr eaLnBrk="0" latinLnBrk="0" hangingPunct="0">
              <a:defRPr/>
            </a:lvl1pPr>
          </a:lstStyle>
          <a:p>
            <a:fld id="{A6B6496B-8F0B-4E43-9D5A-63DD201DBC4A}" type="slidenum">
              <a:rPr lang="en-US" altLang="ko-KR"/>
              <a:pPr/>
              <a:t>‹#›</a:t>
            </a:fld>
            <a:endParaRPr lang="en-US" altLang="ko-K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Rectangle 18"/>
          <p:cNvSpPr>
            <a:spLocks noGrp="1" noChangeArrowheads="1"/>
          </p:cNvSpPr>
          <p:nvPr>
            <p:ph type="sldNum" sz="quarter" idx="10"/>
          </p:nvPr>
        </p:nvSpPr>
        <p:spPr/>
        <p:txBody>
          <a:bodyPr/>
          <a:lstStyle>
            <a:lvl1pPr eaLnBrk="0" latinLnBrk="0" hangingPunct="0">
              <a:defRPr/>
            </a:lvl1pPr>
          </a:lstStyle>
          <a:p>
            <a:fld id="{028E91DD-3420-442E-BB6A-92E8729C54FE}" type="slidenum">
              <a:rPr lang="en-US" altLang="ko-KR"/>
              <a:pPr/>
              <a:t>‹#›</a:t>
            </a:fld>
            <a:endParaRPr lang="en-US" altLang="ko-K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Rectangle 18"/>
          <p:cNvSpPr>
            <a:spLocks noGrp="1" noChangeArrowheads="1"/>
          </p:cNvSpPr>
          <p:nvPr>
            <p:ph type="sldNum" sz="quarter" idx="10"/>
          </p:nvPr>
        </p:nvSpPr>
        <p:spPr/>
        <p:txBody>
          <a:bodyPr/>
          <a:lstStyle>
            <a:lvl1pPr eaLnBrk="0" latinLnBrk="0" hangingPunct="0">
              <a:defRPr/>
            </a:lvl1pPr>
          </a:lstStyle>
          <a:p>
            <a:fld id="{5C8B0A65-5797-4F44-BB95-06880D826663}" type="slidenum">
              <a:rPr lang="en-US" altLang="ko-KR"/>
              <a:pPr/>
              <a:t>‹#›</a:t>
            </a:fld>
            <a:endParaRPr lang="en-US" altLang="ko-K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95300" y="1142984"/>
            <a:ext cx="3259138" cy="928694"/>
          </a:xfrm>
        </p:spPr>
        <p:txBody>
          <a:bodyPr anchor="b"/>
          <a:lstStyle>
            <a:lvl1pPr algn="l">
              <a:defRPr sz="2000" b="1"/>
            </a:lvl1pPr>
          </a:lstStyle>
          <a:p>
            <a:r>
              <a:rPr lang="ko-KR" altLang="en-US"/>
              <a:t>마스터 제목 스타일 편집</a:t>
            </a:r>
            <a:endParaRPr lang="ko-KR" altLang="en-US" dirty="0"/>
          </a:p>
        </p:txBody>
      </p:sp>
      <p:sp>
        <p:nvSpPr>
          <p:cNvPr id="3" name="내용 개체 틀 2"/>
          <p:cNvSpPr>
            <a:spLocks noGrp="1"/>
          </p:cNvSpPr>
          <p:nvPr>
            <p:ph idx="1"/>
          </p:nvPr>
        </p:nvSpPr>
        <p:spPr>
          <a:xfrm>
            <a:off x="3873500" y="1142984"/>
            <a:ext cx="5537200" cy="498317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95300" y="2071678"/>
            <a:ext cx="3259138" cy="405448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Rectangle 18"/>
          <p:cNvSpPr>
            <a:spLocks noGrp="1" noChangeArrowheads="1"/>
          </p:cNvSpPr>
          <p:nvPr>
            <p:ph type="sldNum" sz="quarter" idx="10"/>
          </p:nvPr>
        </p:nvSpPr>
        <p:spPr/>
        <p:txBody>
          <a:bodyPr/>
          <a:lstStyle>
            <a:lvl1pPr eaLnBrk="0" latinLnBrk="0" hangingPunct="0">
              <a:defRPr/>
            </a:lvl1pPr>
          </a:lstStyle>
          <a:p>
            <a:fld id="{7A73714A-6984-4F75-86B2-08E5113C12EA}" type="slidenum">
              <a:rPr lang="en-US" altLang="ko-KR"/>
              <a:pPr/>
              <a:t>‹#›</a:t>
            </a:fld>
            <a:endParaRPr lang="en-US" altLang="ko-K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941513" y="4800600"/>
            <a:ext cx="59436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noProof="0"/>
              <a:t>그림을 추가하려면 아이콘을 클릭하십시오</a:t>
            </a:r>
          </a:p>
        </p:txBody>
      </p:sp>
      <p:sp>
        <p:nvSpPr>
          <p:cNvPr id="4" name="텍스트 개체 틀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Rectangle 18"/>
          <p:cNvSpPr>
            <a:spLocks noGrp="1" noChangeArrowheads="1"/>
          </p:cNvSpPr>
          <p:nvPr>
            <p:ph type="sldNum" sz="quarter" idx="10"/>
          </p:nvPr>
        </p:nvSpPr>
        <p:spPr/>
        <p:txBody>
          <a:bodyPr/>
          <a:lstStyle>
            <a:lvl1pPr eaLnBrk="0" latinLnBrk="0" hangingPunct="0">
              <a:defRPr/>
            </a:lvl1pPr>
          </a:lstStyle>
          <a:p>
            <a:fld id="{277059AA-D57A-4577-9C2B-A0D67C1B0BB3}" type="slidenum">
              <a:rPr lang="en-US" altLang="ko-KR"/>
              <a:pPr/>
              <a:t>‹#›</a:t>
            </a:fld>
            <a:endParaRPr lang="en-US" altLang="ko-K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631825" y="1268413"/>
            <a:ext cx="8610600" cy="4608512"/>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altLang="ko-KR"/>
              <a:t>First Text Level</a:t>
            </a:r>
          </a:p>
          <a:p>
            <a:pPr lvl="1"/>
            <a:r>
              <a:rPr lang="en-US" altLang="ko-KR"/>
              <a:t>Second Text Level</a:t>
            </a:r>
          </a:p>
          <a:p>
            <a:pPr lvl="2"/>
            <a:r>
              <a:rPr lang="en-US" altLang="ko-KR"/>
              <a:t>Third Text Level</a:t>
            </a:r>
          </a:p>
          <a:p>
            <a:pPr lvl="3"/>
            <a:r>
              <a:rPr lang="en-US" altLang="ko-KR"/>
              <a:t>Forth Text Level</a:t>
            </a:r>
          </a:p>
          <a:p>
            <a:pPr lvl="4"/>
            <a:r>
              <a:rPr lang="en-US" altLang="ko-KR"/>
              <a:t>Fifth Text Level</a:t>
            </a:r>
          </a:p>
          <a:p>
            <a:pPr lvl="4"/>
            <a:endParaRPr lang="en-US" altLang="ko-KR"/>
          </a:p>
        </p:txBody>
      </p:sp>
      <p:sp>
        <p:nvSpPr>
          <p:cNvPr id="740370" name="Rectangle 18"/>
          <p:cNvSpPr>
            <a:spLocks noGrp="1" noChangeArrowheads="1"/>
          </p:cNvSpPr>
          <p:nvPr>
            <p:ph type="sldNum" sz="quarter" idx="4"/>
          </p:nvPr>
        </p:nvSpPr>
        <p:spPr bwMode="auto">
          <a:xfrm>
            <a:off x="4689475" y="6345238"/>
            <a:ext cx="504825"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latinLnBrk="1" hangingPunct="1">
              <a:defRPr kumimoji="1" sz="1000" b="0" baseline="0">
                <a:solidFill>
                  <a:srgbClr val="C6003D"/>
                </a:solidFill>
                <a:latin typeface="HY헤드라인M" pitchFamily="18" charset="-127"/>
                <a:ea typeface="HY헤드라인M" pitchFamily="18" charset="-127"/>
              </a:defRPr>
            </a:lvl1pPr>
          </a:lstStyle>
          <a:p>
            <a:fld id="{0DA3B68B-46E3-4E04-9108-E8C30956DB97}" type="slidenum">
              <a:rPr lang="en-US" altLang="ko-KR"/>
              <a:pPr/>
              <a:t>‹#›</a:t>
            </a:fld>
            <a:endParaRPr lang="ko-KR" altLang="en-US"/>
          </a:p>
        </p:txBody>
      </p:sp>
      <p:sp>
        <p:nvSpPr>
          <p:cNvPr id="1028" name="Line 24"/>
          <p:cNvSpPr>
            <a:spLocks noChangeShapeType="1"/>
          </p:cNvSpPr>
          <p:nvPr/>
        </p:nvSpPr>
        <p:spPr bwMode="auto">
          <a:xfrm flipV="1">
            <a:off x="415925" y="6303963"/>
            <a:ext cx="8497888" cy="4762"/>
          </a:xfrm>
          <a:prstGeom prst="line">
            <a:avLst/>
          </a:prstGeom>
          <a:noFill/>
          <a:ln w="57150" cmpd="thinThick">
            <a:solidFill>
              <a:srgbClr val="C6003D"/>
            </a:solidFill>
            <a:round/>
            <a:headEnd type="none" w="sm" len="sm"/>
            <a:tailEnd type="none" w="sm" len="sm"/>
          </a:ln>
        </p:spPr>
        <p:txBody>
          <a:bodyPr/>
          <a:lstStyle/>
          <a:p>
            <a:endParaRPr lang="ko-KR" altLang="en-US"/>
          </a:p>
        </p:txBody>
      </p:sp>
      <p:sp>
        <p:nvSpPr>
          <p:cNvPr id="1029" name="Rectangle 2"/>
          <p:cNvSpPr>
            <a:spLocks noGrp="1" noChangeArrowheads="1"/>
          </p:cNvSpPr>
          <p:nvPr>
            <p:ph type="title"/>
          </p:nvPr>
        </p:nvSpPr>
        <p:spPr bwMode="auto">
          <a:xfrm>
            <a:off x="738188" y="169863"/>
            <a:ext cx="8247062" cy="544512"/>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ko-KR" altLang="en-US"/>
              <a:t>제목</a:t>
            </a:r>
          </a:p>
        </p:txBody>
      </p:sp>
      <p:grpSp>
        <p:nvGrpSpPr>
          <p:cNvPr id="1030" name="그룹 10"/>
          <p:cNvGrpSpPr>
            <a:grpSpLocks/>
          </p:cNvGrpSpPr>
          <p:nvPr userDrawn="1"/>
        </p:nvGrpSpPr>
        <p:grpSpPr bwMode="auto">
          <a:xfrm>
            <a:off x="6753225" y="6351588"/>
            <a:ext cx="2122488" cy="254000"/>
            <a:chOff x="417600" y="6351900"/>
            <a:chExt cx="2122713" cy="253710"/>
          </a:xfrm>
        </p:grpSpPr>
        <p:pic>
          <p:nvPicPr>
            <p:cNvPr id="1033" name="Picture 3" descr="C:\Documents and Settings\김서형\바탕 화면\Illustrator\영문로고(홈피).jpg"/>
            <p:cNvPicPr>
              <a:picLocks noChangeAspect="1" noChangeArrowheads="1"/>
            </p:cNvPicPr>
            <p:nvPr userDrawn="1"/>
          </p:nvPicPr>
          <p:blipFill>
            <a:blip r:embed="rId13" cstate="print">
              <a:clrChange>
                <a:clrFrom>
                  <a:srgbClr val="FDFDFD"/>
                </a:clrFrom>
                <a:clrTo>
                  <a:srgbClr val="FDFDFD">
                    <a:alpha val="0"/>
                  </a:srgbClr>
                </a:clrTo>
              </a:clrChange>
            </a:blip>
            <a:srcRect l="15929" t="12303" b="17969"/>
            <a:stretch>
              <a:fillRect/>
            </a:stretch>
          </p:blipFill>
          <p:spPr bwMode="auto">
            <a:xfrm>
              <a:off x="727388" y="6381750"/>
              <a:ext cx="1812925" cy="182563"/>
            </a:xfrm>
            <a:prstGeom prst="rect">
              <a:avLst/>
            </a:prstGeom>
            <a:noFill/>
            <a:ln w="9525">
              <a:noFill/>
              <a:miter lim="800000"/>
              <a:headEnd/>
              <a:tailEnd/>
            </a:ln>
          </p:spPr>
        </p:pic>
        <p:pic>
          <p:nvPicPr>
            <p:cNvPr id="1034" name="그림 9" descr="ppt_하단로고.jpg"/>
            <p:cNvPicPr>
              <a:picLocks noChangeAspect="1"/>
            </p:cNvPicPr>
            <p:nvPr userDrawn="1"/>
          </p:nvPicPr>
          <p:blipFill>
            <a:blip r:embed="rId14" cstate="print">
              <a:clrChange>
                <a:clrFrom>
                  <a:srgbClr val="FFFFFF"/>
                </a:clrFrom>
                <a:clrTo>
                  <a:srgbClr val="FFFFFF">
                    <a:alpha val="0"/>
                  </a:srgbClr>
                </a:clrTo>
              </a:clrChange>
            </a:blip>
            <a:srcRect r="86270"/>
            <a:stretch>
              <a:fillRect/>
            </a:stretch>
          </p:blipFill>
          <p:spPr bwMode="auto">
            <a:xfrm>
              <a:off x="417600" y="6351900"/>
              <a:ext cx="286928" cy="253710"/>
            </a:xfrm>
            <a:prstGeom prst="rect">
              <a:avLst/>
            </a:prstGeom>
            <a:noFill/>
            <a:ln w="9525">
              <a:noFill/>
              <a:miter lim="800000"/>
              <a:headEnd/>
              <a:tailEnd/>
            </a:ln>
          </p:spPr>
        </p:pic>
      </p:grpSp>
      <p:pic>
        <p:nvPicPr>
          <p:cNvPr id="1031" name="Picture 10"/>
          <p:cNvPicPr>
            <a:picLocks noChangeAspect="1" noChangeArrowheads="1"/>
          </p:cNvPicPr>
          <p:nvPr userDrawn="1"/>
        </p:nvPicPr>
        <p:blipFill>
          <a:blip r:embed="rId15" cstate="print">
            <a:clrChange>
              <a:clrFrom>
                <a:srgbClr val="FFFFFF"/>
              </a:clrFrom>
              <a:clrTo>
                <a:srgbClr val="FFFFFF">
                  <a:alpha val="0"/>
                </a:srgbClr>
              </a:clrTo>
            </a:clrChange>
          </a:blip>
          <a:srcRect/>
          <a:stretch>
            <a:fillRect/>
          </a:stretch>
        </p:blipFill>
        <p:spPr bwMode="auto">
          <a:xfrm>
            <a:off x="8956675" y="5999163"/>
            <a:ext cx="854075" cy="574675"/>
          </a:xfrm>
          <a:prstGeom prst="rect">
            <a:avLst/>
          </a:prstGeom>
          <a:noFill/>
          <a:ln w="12700">
            <a:noFill/>
            <a:miter lim="800000"/>
            <a:headEnd type="none" w="sm" len="sm"/>
            <a:tailEnd type="none" w="sm" len="sm"/>
          </a:ln>
        </p:spPr>
      </p:pic>
      <p:sp>
        <p:nvSpPr>
          <p:cNvPr id="10" name="Rectangle 18"/>
          <p:cNvSpPr txBox="1">
            <a:spLocks noChangeArrowheads="1"/>
          </p:cNvSpPr>
          <p:nvPr userDrawn="1"/>
        </p:nvSpPr>
        <p:spPr bwMode="auto">
          <a:xfrm>
            <a:off x="322263" y="6351588"/>
            <a:ext cx="2022475" cy="333375"/>
          </a:xfrm>
          <a:prstGeom prst="rect">
            <a:avLst/>
          </a:prstGeom>
          <a:noFill/>
          <a:ln w="9525">
            <a:noFill/>
            <a:miter lim="800000"/>
            <a:headEnd/>
            <a:tailEnd/>
          </a:ln>
          <a:effectLst/>
        </p:spPr>
        <p:txBody>
          <a:bodyPr/>
          <a:lstStyle>
            <a:defPPr>
              <a:defRPr lang="ko-KR"/>
            </a:defPPr>
            <a:lvl1pPr algn="l" eaLnBrk="1" latinLnBrk="1" hangingPunct="1">
              <a:defRPr kumimoji="1" sz="1050" baseline="0">
                <a:solidFill>
                  <a:srgbClr val="C6003D"/>
                </a:solidFill>
                <a:latin typeface="맑은 고딕" panose="020B0503020000020004" pitchFamily="50" charset="-127"/>
                <a:ea typeface="맑은 고딕" panose="020B0503020000020004" pitchFamily="50" charset="-127"/>
              </a:defRPr>
            </a:lvl1pPr>
            <a:lvl2pPr>
              <a:defRPr>
                <a:latin typeface="Arial" charset="0"/>
              </a:defRPr>
            </a:lvl2pPr>
            <a:lvl3pPr>
              <a:defRPr>
                <a:latin typeface="Arial" charset="0"/>
              </a:defRPr>
            </a:lvl3pPr>
            <a:lvl4pPr>
              <a:defRPr>
                <a:latin typeface="Arial" charset="0"/>
              </a:defRPr>
            </a:lvl4pPr>
            <a:lvl5pPr>
              <a:defRPr>
                <a:latin typeface="Arial" charset="0"/>
              </a:defRPr>
            </a:lvl5pPr>
            <a:lvl6pPr>
              <a:defRPr>
                <a:latin typeface="Arial" charset="0"/>
              </a:defRPr>
            </a:lvl6pPr>
            <a:lvl7pPr>
              <a:defRPr>
                <a:latin typeface="Arial" charset="0"/>
              </a:defRPr>
            </a:lvl7pPr>
            <a:lvl8pPr>
              <a:defRPr>
                <a:latin typeface="Arial" charset="0"/>
              </a:defRPr>
            </a:lvl8pPr>
            <a:lvl9pPr>
              <a:defRPr>
                <a:latin typeface="Arial" charset="0"/>
              </a:defRPr>
            </a:lvl9pPr>
          </a:lstStyle>
          <a:p>
            <a:pPr>
              <a:defRPr/>
            </a:pPr>
            <a:r>
              <a:rPr lang="en-US" altLang="ko-KR"/>
              <a:t>http://pel.ajou.ac.kr</a:t>
            </a:r>
          </a:p>
        </p:txBody>
      </p:sp>
    </p:spTree>
  </p:cSld>
  <p:clrMap bg1="lt1" tx1="dk1" bg2="lt2" tx2="dk2" accent1="accent1" accent2="accent2" accent3="accent3" accent4="accent4" accent5="accent5" accent6="accent6" hlink="hlink" folHlink="folHlink"/>
  <p:sldLayoutIdLst>
    <p:sldLayoutId id="2147484369" r:id="rId1"/>
    <p:sldLayoutId id="2147484370" r:id="rId2"/>
    <p:sldLayoutId id="2147484371" r:id="rId3"/>
    <p:sldLayoutId id="2147484372" r:id="rId4"/>
    <p:sldLayoutId id="2147484373" r:id="rId5"/>
    <p:sldLayoutId id="2147484374" r:id="rId6"/>
    <p:sldLayoutId id="2147484375" r:id="rId7"/>
    <p:sldLayoutId id="2147484376" r:id="rId8"/>
    <p:sldLayoutId id="2147484377" r:id="rId9"/>
    <p:sldLayoutId id="2147484378" r:id="rId10"/>
    <p:sldLayoutId id="2147484379" r:id="rId11"/>
  </p:sldLayoutIdLst>
  <p:hf hdr="0" ftr="0" dt="0"/>
  <p:txStyles>
    <p:titleStyle>
      <a:lvl1pPr algn="l" rtl="0" eaLnBrk="0" fontAlgn="base" latinLnBrk="1" hangingPunct="0">
        <a:spcBef>
          <a:spcPct val="0"/>
        </a:spcBef>
        <a:spcAft>
          <a:spcPct val="0"/>
        </a:spcAft>
        <a:defRPr kumimoji="1" sz="3200" b="1">
          <a:solidFill>
            <a:schemeClr val="bg1"/>
          </a:solidFill>
          <a:latin typeface="맑은 고딕" pitchFamily="50" charset="-127"/>
          <a:ea typeface="맑은 고딕" pitchFamily="50" charset="-127"/>
          <a:cs typeface="+mj-cs"/>
        </a:defRPr>
      </a:lvl1pPr>
      <a:lvl2pPr algn="l" rtl="0" eaLnBrk="0" fontAlgn="base" latinLnBrk="1" hangingPunct="0">
        <a:spcBef>
          <a:spcPct val="0"/>
        </a:spcBef>
        <a:spcAft>
          <a:spcPct val="0"/>
        </a:spcAft>
        <a:defRPr kumimoji="1" sz="3200" b="1">
          <a:solidFill>
            <a:schemeClr val="bg1"/>
          </a:solidFill>
          <a:latin typeface="맑은 고딕" pitchFamily="50" charset="-127"/>
          <a:ea typeface="맑은 고딕" pitchFamily="50" charset="-127"/>
        </a:defRPr>
      </a:lvl2pPr>
      <a:lvl3pPr algn="l" rtl="0" eaLnBrk="0" fontAlgn="base" latinLnBrk="1" hangingPunct="0">
        <a:spcBef>
          <a:spcPct val="0"/>
        </a:spcBef>
        <a:spcAft>
          <a:spcPct val="0"/>
        </a:spcAft>
        <a:defRPr kumimoji="1" sz="3200" b="1">
          <a:solidFill>
            <a:schemeClr val="bg1"/>
          </a:solidFill>
          <a:latin typeface="맑은 고딕" pitchFamily="50" charset="-127"/>
          <a:ea typeface="맑은 고딕" pitchFamily="50" charset="-127"/>
        </a:defRPr>
      </a:lvl3pPr>
      <a:lvl4pPr algn="l" rtl="0" eaLnBrk="0" fontAlgn="base" latinLnBrk="1" hangingPunct="0">
        <a:spcBef>
          <a:spcPct val="0"/>
        </a:spcBef>
        <a:spcAft>
          <a:spcPct val="0"/>
        </a:spcAft>
        <a:defRPr kumimoji="1" sz="3200" b="1">
          <a:solidFill>
            <a:schemeClr val="bg1"/>
          </a:solidFill>
          <a:latin typeface="맑은 고딕" pitchFamily="50" charset="-127"/>
          <a:ea typeface="맑은 고딕" pitchFamily="50" charset="-127"/>
        </a:defRPr>
      </a:lvl4pPr>
      <a:lvl5pPr algn="l" rtl="0" eaLnBrk="0" fontAlgn="base" latinLnBrk="1" hangingPunct="0">
        <a:spcBef>
          <a:spcPct val="0"/>
        </a:spcBef>
        <a:spcAft>
          <a:spcPct val="0"/>
        </a:spcAft>
        <a:defRPr kumimoji="1" sz="3200" b="1">
          <a:solidFill>
            <a:schemeClr val="bg1"/>
          </a:solidFill>
          <a:latin typeface="맑은 고딕" pitchFamily="50" charset="-127"/>
          <a:ea typeface="맑은 고딕" pitchFamily="50" charset="-127"/>
        </a:defRPr>
      </a:lvl5pPr>
      <a:lvl6pPr marL="457200" algn="l" rtl="0" eaLnBrk="1" fontAlgn="base" latinLnBrk="1" hangingPunct="1">
        <a:spcBef>
          <a:spcPct val="0"/>
        </a:spcBef>
        <a:spcAft>
          <a:spcPct val="0"/>
        </a:spcAft>
        <a:defRPr kumimoji="1" sz="2200">
          <a:solidFill>
            <a:srgbClr val="00427A"/>
          </a:solidFill>
          <a:latin typeface="HY견고딕" pitchFamily="18" charset="-127"/>
          <a:ea typeface="HY견고딕" pitchFamily="18" charset="-127"/>
        </a:defRPr>
      </a:lvl6pPr>
      <a:lvl7pPr marL="914400" algn="l" rtl="0" eaLnBrk="1" fontAlgn="base" latinLnBrk="1" hangingPunct="1">
        <a:spcBef>
          <a:spcPct val="0"/>
        </a:spcBef>
        <a:spcAft>
          <a:spcPct val="0"/>
        </a:spcAft>
        <a:defRPr kumimoji="1" sz="2200">
          <a:solidFill>
            <a:srgbClr val="00427A"/>
          </a:solidFill>
          <a:latin typeface="HY견고딕" pitchFamily="18" charset="-127"/>
          <a:ea typeface="HY견고딕" pitchFamily="18" charset="-127"/>
        </a:defRPr>
      </a:lvl7pPr>
      <a:lvl8pPr marL="1371600" algn="l" rtl="0" eaLnBrk="1" fontAlgn="base" latinLnBrk="1" hangingPunct="1">
        <a:spcBef>
          <a:spcPct val="0"/>
        </a:spcBef>
        <a:spcAft>
          <a:spcPct val="0"/>
        </a:spcAft>
        <a:defRPr kumimoji="1" sz="2200">
          <a:solidFill>
            <a:srgbClr val="00427A"/>
          </a:solidFill>
          <a:latin typeface="HY견고딕" pitchFamily="18" charset="-127"/>
          <a:ea typeface="HY견고딕" pitchFamily="18" charset="-127"/>
        </a:defRPr>
      </a:lvl8pPr>
      <a:lvl9pPr marL="1828800" algn="l" rtl="0" eaLnBrk="1" fontAlgn="base" latinLnBrk="1" hangingPunct="1">
        <a:spcBef>
          <a:spcPct val="0"/>
        </a:spcBef>
        <a:spcAft>
          <a:spcPct val="0"/>
        </a:spcAft>
        <a:defRPr kumimoji="1" sz="2200">
          <a:solidFill>
            <a:srgbClr val="00427A"/>
          </a:solidFill>
          <a:latin typeface="HY견고딕" pitchFamily="18" charset="-127"/>
          <a:ea typeface="HY견고딕" pitchFamily="18" charset="-127"/>
        </a:defRPr>
      </a:lvl9pPr>
    </p:titleStyle>
    <p:bodyStyle>
      <a:lvl1pPr marL="285750" indent="-285750" algn="l" rtl="0" eaLnBrk="0" fontAlgn="ctr" latinLnBrk="1" hangingPunct="0">
        <a:spcBef>
          <a:spcPct val="20000"/>
        </a:spcBef>
        <a:spcAft>
          <a:spcPct val="0"/>
        </a:spcAft>
        <a:buClr>
          <a:srgbClr val="FD0000"/>
        </a:buClr>
        <a:buFont typeface="Wingdings" pitchFamily="2" charset="2"/>
        <a:buChar char="§"/>
        <a:defRPr kumimoji="1" sz="2000">
          <a:solidFill>
            <a:srgbClr val="00427A"/>
          </a:solidFill>
          <a:latin typeface="맑은 고딕" pitchFamily="50" charset="-127"/>
          <a:ea typeface="맑은 고딕" pitchFamily="50" charset="-127"/>
          <a:cs typeface="+mn-cs"/>
        </a:defRPr>
      </a:lvl1pPr>
      <a:lvl2pPr marL="671513" indent="-195263" algn="l" rtl="0" eaLnBrk="0" fontAlgn="ctr" latinLnBrk="1" hangingPunct="0">
        <a:spcBef>
          <a:spcPct val="20000"/>
        </a:spcBef>
        <a:spcAft>
          <a:spcPct val="0"/>
        </a:spcAft>
        <a:buClr>
          <a:srgbClr val="FFC000"/>
        </a:buClr>
        <a:buFont typeface="Wingdings" pitchFamily="2" charset="2"/>
        <a:buChar char="§"/>
        <a:defRPr kumimoji="1">
          <a:solidFill>
            <a:srgbClr val="00427A"/>
          </a:solidFill>
          <a:latin typeface="맑은 고딕" pitchFamily="50" charset="-127"/>
          <a:ea typeface="맑은 고딕" pitchFamily="50" charset="-127"/>
        </a:defRPr>
      </a:lvl2pPr>
      <a:lvl3pPr marL="1042988" indent="-180975" algn="l" rtl="0" eaLnBrk="0" fontAlgn="ctr" latinLnBrk="1" hangingPunct="0">
        <a:spcBef>
          <a:spcPct val="20000"/>
        </a:spcBef>
        <a:spcAft>
          <a:spcPct val="0"/>
        </a:spcAft>
        <a:buClr>
          <a:srgbClr val="00B050"/>
        </a:buClr>
        <a:buFont typeface="Wingdings" pitchFamily="2" charset="2"/>
        <a:buChar char="§"/>
        <a:defRPr kumimoji="1" sz="1600">
          <a:solidFill>
            <a:srgbClr val="00427A"/>
          </a:solidFill>
          <a:latin typeface="맑은 고딕" pitchFamily="50" charset="-127"/>
          <a:ea typeface="맑은 고딕" pitchFamily="50" charset="-127"/>
        </a:defRPr>
      </a:lvl3pPr>
      <a:lvl4pPr marL="1423988" indent="-185738" algn="l" rtl="0" eaLnBrk="0" fontAlgn="ctr" latinLnBrk="1" hangingPunct="0">
        <a:spcBef>
          <a:spcPct val="20000"/>
        </a:spcBef>
        <a:spcAft>
          <a:spcPct val="0"/>
        </a:spcAft>
        <a:buClr>
          <a:srgbClr val="800000"/>
        </a:buClr>
        <a:buFont typeface="Wingdings" pitchFamily="2" charset="2"/>
        <a:buChar char="§"/>
        <a:defRPr kumimoji="1" sz="1400">
          <a:solidFill>
            <a:srgbClr val="00427A"/>
          </a:solidFill>
          <a:latin typeface="맑은 고딕" pitchFamily="50" charset="-127"/>
          <a:ea typeface="맑은 고딕" pitchFamily="50" charset="-127"/>
        </a:defRPr>
      </a:lvl4pPr>
      <a:lvl5pPr marL="1814513" indent="-200025" algn="l" rtl="0" eaLnBrk="0" fontAlgn="ctr" latinLnBrk="1" hangingPunct="0">
        <a:spcBef>
          <a:spcPct val="20000"/>
        </a:spcBef>
        <a:spcAft>
          <a:spcPct val="0"/>
        </a:spcAft>
        <a:buClr>
          <a:srgbClr val="800000"/>
        </a:buClr>
        <a:buFont typeface="Wingdings" pitchFamily="2" charset="2"/>
        <a:buChar char="§"/>
        <a:defRPr kumimoji="1" sz="1200">
          <a:solidFill>
            <a:srgbClr val="00427A"/>
          </a:solidFill>
          <a:latin typeface="맑은 고딕" pitchFamily="50" charset="-127"/>
          <a:ea typeface="맑은 고딕" pitchFamily="50" charset="-127"/>
        </a:defRPr>
      </a:lvl5pPr>
      <a:lvl6pPr marL="2271713" indent="-200025" algn="l" rtl="0" eaLnBrk="1" fontAlgn="ctr" latinLnBrk="1" hangingPunct="1">
        <a:spcBef>
          <a:spcPct val="20000"/>
        </a:spcBef>
        <a:spcAft>
          <a:spcPct val="0"/>
        </a:spcAft>
        <a:buClr>
          <a:srgbClr val="800000"/>
        </a:buClr>
        <a:buFont typeface="Wingdings" pitchFamily="2" charset="2"/>
        <a:buChar char="§"/>
        <a:defRPr kumimoji="1" sz="1200">
          <a:solidFill>
            <a:srgbClr val="00427A"/>
          </a:solidFill>
          <a:latin typeface="+mn-lt"/>
          <a:ea typeface="+mn-ea"/>
        </a:defRPr>
      </a:lvl6pPr>
      <a:lvl7pPr marL="2728913" indent="-200025" algn="l" rtl="0" eaLnBrk="1" fontAlgn="ctr" latinLnBrk="1" hangingPunct="1">
        <a:spcBef>
          <a:spcPct val="20000"/>
        </a:spcBef>
        <a:spcAft>
          <a:spcPct val="0"/>
        </a:spcAft>
        <a:buClr>
          <a:srgbClr val="800000"/>
        </a:buClr>
        <a:buFont typeface="Wingdings" pitchFamily="2" charset="2"/>
        <a:buChar char="§"/>
        <a:defRPr kumimoji="1" sz="1200">
          <a:solidFill>
            <a:srgbClr val="00427A"/>
          </a:solidFill>
          <a:latin typeface="+mn-lt"/>
          <a:ea typeface="+mn-ea"/>
        </a:defRPr>
      </a:lvl7pPr>
      <a:lvl8pPr marL="3186113" indent="-200025" algn="l" rtl="0" eaLnBrk="1" fontAlgn="ctr" latinLnBrk="1" hangingPunct="1">
        <a:spcBef>
          <a:spcPct val="20000"/>
        </a:spcBef>
        <a:spcAft>
          <a:spcPct val="0"/>
        </a:spcAft>
        <a:buClr>
          <a:srgbClr val="800000"/>
        </a:buClr>
        <a:buFont typeface="Wingdings" pitchFamily="2" charset="2"/>
        <a:buChar char="§"/>
        <a:defRPr kumimoji="1" sz="1200">
          <a:solidFill>
            <a:srgbClr val="00427A"/>
          </a:solidFill>
          <a:latin typeface="+mn-lt"/>
          <a:ea typeface="+mn-ea"/>
        </a:defRPr>
      </a:lvl8pPr>
      <a:lvl9pPr marL="3643313" indent="-200025" algn="l" rtl="0" eaLnBrk="1" fontAlgn="ctr" latinLnBrk="1" hangingPunct="1">
        <a:spcBef>
          <a:spcPct val="20000"/>
        </a:spcBef>
        <a:spcAft>
          <a:spcPct val="0"/>
        </a:spcAft>
        <a:buClr>
          <a:srgbClr val="800000"/>
        </a:buClr>
        <a:buFont typeface="Wingdings" pitchFamily="2" charset="2"/>
        <a:buChar char="§"/>
        <a:defRPr kumimoji="1" sz="1200">
          <a:solidFill>
            <a:srgbClr val="00427A"/>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3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p:cNvSpPr>
            <a:spLocks noGrp="1" noChangeArrowheads="1"/>
          </p:cNvSpPr>
          <p:nvPr>
            <p:ph type="ctrTitle"/>
          </p:nvPr>
        </p:nvSpPr>
        <p:spPr>
          <a:xfrm>
            <a:off x="0" y="1557338"/>
            <a:ext cx="9906000" cy="1470025"/>
          </a:xfrm>
        </p:spPr>
        <p:txBody>
          <a:bodyPr/>
          <a:lstStyle/>
          <a:p>
            <a:pPr eaLnBrk="1" hangingPunct="1"/>
            <a:r>
              <a:rPr lang="en-US" altLang="ko-KR" sz="2800">
                <a:solidFill>
                  <a:schemeClr val="tx1"/>
                </a:solidFill>
              </a:rPr>
              <a:t>Ch.</a:t>
            </a:r>
            <a:r>
              <a:rPr lang="ko-KR" altLang="en-US" sz="2800">
                <a:solidFill>
                  <a:schemeClr val="tx1"/>
                </a:solidFill>
              </a:rPr>
              <a:t> </a:t>
            </a:r>
            <a:r>
              <a:rPr lang="en-US" altLang="ko-KR" sz="2800">
                <a:solidFill>
                  <a:schemeClr val="tx1"/>
                </a:solidFill>
              </a:rPr>
              <a:t>2</a:t>
            </a:r>
            <a:r>
              <a:rPr lang="en-US" altLang="ko-KR" sz="2800" smtClean="0">
                <a:solidFill>
                  <a:schemeClr val="tx1"/>
                </a:solidFill>
              </a:rPr>
              <a:t>  </a:t>
            </a:r>
            <a:r>
              <a:rPr lang="ko-KR" altLang="en-US" sz="2800" smtClean="0">
                <a:solidFill>
                  <a:schemeClr val="tx1"/>
                </a:solidFill>
              </a:rPr>
              <a:t>직류 전동기의 토크 제어</a:t>
            </a:r>
            <a:endParaRPr lang="en-US" altLang="ko-KR" sz="2800">
              <a:solidFill>
                <a:schemeClr val="tx1"/>
              </a:solidFill>
            </a:endParaRPr>
          </a:p>
        </p:txBody>
      </p:sp>
      <p:sp>
        <p:nvSpPr>
          <p:cNvPr id="15363" name="Rectangle 6"/>
          <p:cNvSpPr>
            <a:spLocks noGrp="1" noChangeArrowheads="1"/>
          </p:cNvSpPr>
          <p:nvPr>
            <p:ph type="subTitle" idx="4294967295"/>
          </p:nvPr>
        </p:nvSpPr>
        <p:spPr>
          <a:xfrm>
            <a:off x="1485900" y="3886200"/>
            <a:ext cx="6934200" cy="1752600"/>
          </a:xfrm>
          <a:noFill/>
        </p:spPr>
        <p:txBody>
          <a:bodyPr anchor="ctr"/>
          <a:lstStyle/>
          <a:p>
            <a:pPr marL="0" indent="0" algn="ctr" eaLnBrk="1" hangingPunct="1">
              <a:lnSpc>
                <a:spcPct val="80000"/>
              </a:lnSpc>
              <a:buNone/>
            </a:pPr>
            <a:r>
              <a:rPr lang="en-US" altLang="ko-KR" b="1">
                <a:cs typeface="Times New Roman" panose="02020603050405020304" pitchFamily="18" charset="0"/>
              </a:rPr>
              <a:t>Power</a:t>
            </a:r>
            <a:r>
              <a:rPr lang="ko-KR" altLang="en-US" b="1">
                <a:cs typeface="Times New Roman" panose="02020603050405020304" pitchFamily="18" charset="0"/>
              </a:rPr>
              <a:t> </a:t>
            </a:r>
            <a:r>
              <a:rPr lang="en-US" altLang="ko-KR" b="1">
                <a:cs typeface="Times New Roman" panose="02020603050405020304" pitchFamily="18" charset="0"/>
              </a:rPr>
              <a:t>Electronics</a:t>
            </a:r>
            <a:r>
              <a:rPr lang="ko-KR" altLang="en-US" b="1">
                <a:cs typeface="Times New Roman" panose="02020603050405020304" pitchFamily="18" charset="0"/>
              </a:rPr>
              <a:t> </a:t>
            </a:r>
            <a:r>
              <a:rPr lang="en-US" altLang="ko-KR" b="1">
                <a:cs typeface="Times New Roman" panose="02020603050405020304" pitchFamily="18" charset="0"/>
              </a:rPr>
              <a:t>Lab</a:t>
            </a:r>
          </a:p>
          <a:p>
            <a:pPr marL="0" indent="0" algn="ctr" eaLnBrk="1" hangingPunct="1">
              <a:lnSpc>
                <a:spcPct val="80000"/>
              </a:lnSpc>
              <a:buNone/>
            </a:pPr>
            <a:endParaRPr lang="en-US" altLang="ko-KR" b="1">
              <a:cs typeface="Times New Roman" panose="02020603050405020304" pitchFamily="18" charset="0"/>
            </a:endParaRPr>
          </a:p>
          <a:p>
            <a:pPr marL="0" indent="0" algn="ctr" eaLnBrk="1" hangingPunct="1">
              <a:lnSpc>
                <a:spcPct val="80000"/>
              </a:lnSpc>
              <a:buNone/>
            </a:pPr>
            <a:r>
              <a:rPr lang="ko-KR" altLang="en-US" b="1" smtClean="0">
                <a:cs typeface="Times New Roman" panose="02020603050405020304" pitchFamily="18" charset="0"/>
              </a:rPr>
              <a:t>이 상구</a:t>
            </a:r>
            <a:endParaRPr lang="en-US" altLang="ko-KR" b="1">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계자 </a:t>
            </a:r>
            <a:r>
              <a:rPr lang="ko-KR" altLang="en-US" err="1" smtClean="0"/>
              <a:t>자속</a:t>
            </a:r>
            <a:r>
              <a:rPr lang="ko-KR" altLang="en-US" smtClean="0"/>
              <a:t> 제어 </a:t>
            </a:r>
            <a:r>
              <a:rPr lang="en-US" altLang="ko-KR" smtClean="0"/>
              <a:t>(Field Control)</a:t>
            </a:r>
            <a:endParaRPr lang="ko-KR" altLang="en-US"/>
          </a:p>
        </p:txBody>
      </p:sp>
      <p:sp>
        <p:nvSpPr>
          <p:cNvPr id="3" name="내용 개체 틀 2"/>
          <p:cNvSpPr>
            <a:spLocks noGrp="1"/>
          </p:cNvSpPr>
          <p:nvPr>
            <p:ph idx="1"/>
          </p:nvPr>
        </p:nvSpPr>
        <p:spPr>
          <a:xfrm>
            <a:off x="631825" y="1268412"/>
            <a:ext cx="8610600" cy="5184923"/>
          </a:xfrm>
        </p:spPr>
        <p:txBody>
          <a:bodyPr/>
          <a:lstStyle/>
          <a:p>
            <a:r>
              <a:rPr lang="ko-KR" altLang="en-US" smtClean="0"/>
              <a:t>전기자</a:t>
            </a:r>
            <a:r>
              <a:rPr lang="en-US" altLang="ko-KR" smtClean="0"/>
              <a:t> </a:t>
            </a:r>
            <a:r>
              <a:rPr lang="ko-KR" altLang="en-US" smtClean="0"/>
              <a:t>전압을 일정하게 유지한 상태에서</a:t>
            </a:r>
            <a:r>
              <a:rPr lang="en-US" altLang="ko-KR" smtClean="0"/>
              <a:t>, </a:t>
            </a:r>
            <a:r>
              <a:rPr lang="ko-KR" altLang="en-US" smtClean="0"/>
              <a:t>전류의 크기를 조절하여 </a:t>
            </a:r>
            <a:r>
              <a:rPr lang="ko-KR" altLang="en-US" err="1" smtClean="0"/>
              <a:t>자속을</a:t>
            </a:r>
            <a:r>
              <a:rPr lang="ko-KR" altLang="en-US" smtClean="0"/>
              <a:t> 변동시키는 경우의 속도</a:t>
            </a:r>
            <a:r>
              <a:rPr lang="en-US" altLang="ko-KR" smtClean="0"/>
              <a:t>-</a:t>
            </a:r>
            <a:r>
              <a:rPr lang="ko-KR" altLang="en-US" smtClean="0"/>
              <a:t>토크 특성은 다음과 같다</a:t>
            </a:r>
            <a:r>
              <a:rPr lang="en-US" altLang="ko-KR" smtClean="0"/>
              <a:t>.</a:t>
            </a:r>
          </a:p>
          <a:p>
            <a:endParaRPr lang="en-US" altLang="ko-KR"/>
          </a:p>
          <a:p>
            <a:endParaRPr lang="en-US" altLang="ko-KR" smtClean="0"/>
          </a:p>
          <a:p>
            <a:endParaRPr lang="en-US" altLang="ko-KR" smtClean="0"/>
          </a:p>
          <a:p>
            <a:pPr marL="0" indent="0">
              <a:buNone/>
            </a:pPr>
            <a:r>
              <a:rPr lang="ko-KR" altLang="en-US" err="1" smtClean="0"/>
              <a:t>앞선식과</a:t>
            </a:r>
            <a:r>
              <a:rPr lang="ko-KR" altLang="en-US" smtClean="0"/>
              <a:t> 동일하지만 </a:t>
            </a:r>
            <a:r>
              <a:rPr lang="en-US" altLang="ko-KR" err="1" smtClean="0"/>
              <a:t>Va</a:t>
            </a:r>
            <a:r>
              <a:rPr lang="ko-KR" altLang="en-US" smtClean="0"/>
              <a:t>가 상수</a:t>
            </a:r>
            <a:r>
              <a:rPr lang="en-US" altLang="ko-KR" smtClean="0"/>
              <a:t>, </a:t>
            </a:r>
            <a:r>
              <a:rPr lang="ko-KR" altLang="en-US" err="1" smtClean="0"/>
              <a:t>자속</a:t>
            </a:r>
            <a:r>
              <a:rPr lang="en-US" altLang="ko-KR" smtClean="0"/>
              <a:t>(phi)</a:t>
            </a:r>
            <a:r>
              <a:rPr lang="ko-KR" altLang="en-US" smtClean="0"/>
              <a:t>이 변수 </a:t>
            </a:r>
            <a:endParaRPr lang="en-US" altLang="ko-KR" smtClean="0"/>
          </a:p>
          <a:p>
            <a:pPr marL="0" indent="0">
              <a:buNone/>
            </a:pPr>
            <a:endParaRPr lang="en-US" altLang="ko-KR"/>
          </a:p>
          <a:p>
            <a:pPr marL="0" indent="0">
              <a:buNone/>
            </a:pPr>
            <a:r>
              <a:rPr lang="ko-KR" altLang="en-US" smtClean="0"/>
              <a:t>계자 </a:t>
            </a:r>
            <a:r>
              <a:rPr lang="ko-KR" altLang="en-US" err="1" smtClean="0"/>
              <a:t>자속</a:t>
            </a:r>
            <a:r>
              <a:rPr lang="ko-KR" altLang="en-US" smtClean="0"/>
              <a:t> 제어에는 </a:t>
            </a:r>
            <a:r>
              <a:rPr lang="ko-KR" altLang="en-US" err="1" smtClean="0"/>
              <a:t>자속의</a:t>
            </a:r>
            <a:endParaRPr lang="en-US" altLang="ko-KR"/>
          </a:p>
          <a:p>
            <a:pPr marL="0" indent="0">
              <a:buNone/>
            </a:pPr>
            <a:r>
              <a:rPr lang="ko-KR" altLang="en-US" smtClean="0"/>
              <a:t>포화를 </a:t>
            </a:r>
            <a:r>
              <a:rPr lang="ko-KR" altLang="en-US" err="1" smtClean="0"/>
              <a:t>막기위하여</a:t>
            </a:r>
            <a:r>
              <a:rPr lang="en-US" altLang="ko-KR" smtClean="0"/>
              <a:t>, </a:t>
            </a:r>
            <a:r>
              <a:rPr lang="ko-KR" altLang="en-US" err="1" smtClean="0"/>
              <a:t>정격값</a:t>
            </a:r>
            <a:endParaRPr lang="en-US" altLang="ko-KR" smtClean="0"/>
          </a:p>
          <a:p>
            <a:pPr marL="0" indent="0">
              <a:buNone/>
            </a:pPr>
            <a:r>
              <a:rPr lang="ko-KR" altLang="en-US" smtClean="0"/>
              <a:t>보다 </a:t>
            </a:r>
            <a:r>
              <a:rPr lang="ko-KR" altLang="en-US" err="1" smtClean="0"/>
              <a:t>작게하는</a:t>
            </a:r>
            <a:r>
              <a:rPr lang="ko-KR" altLang="en-US" smtClean="0"/>
              <a:t> </a:t>
            </a:r>
            <a:r>
              <a:rPr lang="ko-KR" altLang="en-US" err="1" smtClean="0"/>
              <a:t>약계자</a:t>
            </a:r>
            <a:r>
              <a:rPr lang="ko-KR" altLang="en-US" smtClean="0"/>
              <a:t> 제어</a:t>
            </a:r>
            <a:endParaRPr lang="en-US" altLang="ko-KR" smtClean="0"/>
          </a:p>
          <a:p>
            <a:pPr marL="0" indent="0">
              <a:buNone/>
            </a:pPr>
            <a:endParaRPr lang="en-US" altLang="ko-KR"/>
          </a:p>
          <a:p>
            <a:pPr marL="0" indent="0">
              <a:buNone/>
            </a:pPr>
            <a:r>
              <a:rPr lang="ko-KR" altLang="en-US" smtClean="0"/>
              <a:t>계자</a:t>
            </a:r>
            <a:r>
              <a:rPr lang="en-US" altLang="ko-KR"/>
              <a:t> </a:t>
            </a:r>
            <a:r>
              <a:rPr lang="ko-KR" altLang="en-US" err="1" smtClean="0"/>
              <a:t>자속이</a:t>
            </a:r>
            <a:r>
              <a:rPr lang="ko-KR" altLang="en-US" smtClean="0"/>
              <a:t> </a:t>
            </a:r>
            <a:r>
              <a:rPr lang="ko-KR" altLang="en-US" err="1" smtClean="0"/>
              <a:t>감소시</a:t>
            </a:r>
            <a:r>
              <a:rPr lang="ko-KR" altLang="en-US" smtClean="0"/>
              <a:t> 속도는</a:t>
            </a:r>
            <a:endParaRPr lang="en-US" altLang="ko-KR" smtClean="0"/>
          </a:p>
          <a:p>
            <a:pPr marL="0" indent="0">
              <a:buNone/>
            </a:pPr>
            <a:r>
              <a:rPr lang="ko-KR" altLang="en-US" smtClean="0"/>
              <a:t>증가함 </a:t>
            </a:r>
            <a:endParaRPr lang="ko-KR" altLang="en-US"/>
          </a:p>
        </p:txBody>
      </p:sp>
      <p:sp>
        <p:nvSpPr>
          <p:cNvPr id="4" name="슬라이드 번호 개체 틀 3"/>
          <p:cNvSpPr>
            <a:spLocks noGrp="1"/>
          </p:cNvSpPr>
          <p:nvPr>
            <p:ph type="sldNum" sz="quarter" idx="10"/>
          </p:nvPr>
        </p:nvSpPr>
        <p:spPr/>
        <p:txBody>
          <a:bodyPr/>
          <a:lstStyle/>
          <a:p>
            <a:fld id="{7CC01F1E-FD2C-4DE6-8652-E5F26BFD322C}" type="slidenum">
              <a:rPr lang="en-US" altLang="ko-KR" smtClean="0"/>
              <a:pPr/>
              <a:t>9</a:t>
            </a:fld>
            <a:endParaRPr lang="ko-KR" alt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544" y="2060848"/>
            <a:ext cx="4175244"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4888" y="3429000"/>
            <a:ext cx="5019675"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55759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직류 전동기의 두 가지 운전 속도 영역</a:t>
            </a:r>
            <a:endParaRPr lang="ko-KR" altLang="en-US"/>
          </a:p>
        </p:txBody>
      </p:sp>
      <p:sp>
        <p:nvSpPr>
          <p:cNvPr id="3" name="내용 개체 틀 2"/>
          <p:cNvSpPr>
            <a:spLocks noGrp="1"/>
          </p:cNvSpPr>
          <p:nvPr>
            <p:ph idx="1"/>
          </p:nvPr>
        </p:nvSpPr>
        <p:spPr/>
        <p:txBody>
          <a:bodyPr/>
          <a:lstStyle/>
          <a:p>
            <a:endParaRPr lang="en-US" altLang="ko-KR" smtClean="0"/>
          </a:p>
          <a:p>
            <a:r>
              <a:rPr lang="ko-KR" altLang="en-US" smtClean="0"/>
              <a:t>동일한 전기자 전류에 대해 어느 속도에서나 동일한 출력 토크를 일정하게 얻을 수 있기 때문에 일정 토크 영역이라고 한다</a:t>
            </a:r>
            <a:r>
              <a:rPr lang="en-US" altLang="ko-KR" smtClean="0"/>
              <a:t>.</a:t>
            </a:r>
          </a:p>
          <a:p>
            <a:r>
              <a:rPr lang="ko-KR" altLang="en-US" smtClean="0"/>
              <a:t>이 영역에서는 계자 </a:t>
            </a:r>
            <a:r>
              <a:rPr lang="ko-KR" altLang="en-US" err="1" smtClean="0"/>
              <a:t>자속을</a:t>
            </a:r>
            <a:r>
              <a:rPr lang="ko-KR" altLang="en-US" smtClean="0"/>
              <a:t> 정격 값으로 일정하게 유지</a:t>
            </a:r>
            <a:r>
              <a:rPr lang="en-US" altLang="ko-KR" smtClean="0"/>
              <a:t>, </a:t>
            </a:r>
            <a:r>
              <a:rPr lang="ko-KR" altLang="en-US" smtClean="0"/>
              <a:t>원하는 출력 토크의 크기는 전기자 전류의 크기로 제어하는 정격 속도 이하의 </a:t>
            </a:r>
            <a:r>
              <a:rPr lang="ko-KR" altLang="en-US" err="1" smtClean="0"/>
              <a:t>운정영역</a:t>
            </a:r>
            <a:r>
              <a:rPr lang="en-US" altLang="ko-KR" smtClean="0"/>
              <a:t>. </a:t>
            </a:r>
          </a:p>
          <a:p>
            <a:endParaRPr lang="en-US" altLang="ko-KR"/>
          </a:p>
          <a:p>
            <a:r>
              <a:rPr lang="ko-KR" altLang="en-US" smtClean="0"/>
              <a:t>전동기의 인가 전압이 정격 값에 도달을 하게 되면</a:t>
            </a:r>
            <a:r>
              <a:rPr lang="en-US" altLang="ko-KR" smtClean="0"/>
              <a:t>, </a:t>
            </a:r>
            <a:r>
              <a:rPr lang="ko-KR" altLang="en-US" smtClean="0"/>
              <a:t>계자 </a:t>
            </a:r>
            <a:r>
              <a:rPr lang="ko-KR" altLang="en-US" err="1" smtClean="0"/>
              <a:t>자속을</a:t>
            </a:r>
            <a:r>
              <a:rPr lang="ko-KR" altLang="en-US" smtClean="0"/>
              <a:t> 줄여주는 </a:t>
            </a:r>
            <a:r>
              <a:rPr lang="ko-KR" altLang="en-US" err="1" smtClean="0"/>
              <a:t>약계자</a:t>
            </a:r>
            <a:r>
              <a:rPr lang="ko-KR" altLang="en-US" smtClean="0"/>
              <a:t> 제어를 해주어야 속도가 증가하더라도 일정하게 전기자 전류가 흘러서 토크를 발생시킴</a:t>
            </a:r>
            <a:r>
              <a:rPr lang="en-US" altLang="ko-KR" smtClean="0"/>
              <a:t>. </a:t>
            </a:r>
            <a:r>
              <a:rPr lang="ko-KR" altLang="en-US" smtClean="0"/>
              <a:t>그러나 동일한 전기자 전류가 흐르더라도 감소된 계자 </a:t>
            </a:r>
            <a:r>
              <a:rPr lang="ko-KR" altLang="en-US" err="1" smtClean="0"/>
              <a:t>자속으로</a:t>
            </a:r>
            <a:r>
              <a:rPr lang="ko-KR" altLang="en-US" smtClean="0"/>
              <a:t> 인하여 출력 토크는 속도</a:t>
            </a:r>
            <a:r>
              <a:rPr lang="en-US" altLang="ko-KR" smtClean="0"/>
              <a:t>/</a:t>
            </a:r>
            <a:r>
              <a:rPr lang="ko-KR" altLang="en-US" smtClean="0"/>
              <a:t>증가에 따라 감소한다</a:t>
            </a:r>
            <a:r>
              <a:rPr lang="en-US" altLang="ko-KR" smtClean="0"/>
              <a:t>.</a:t>
            </a:r>
          </a:p>
          <a:p>
            <a:r>
              <a:rPr lang="ko-KR" altLang="en-US" smtClean="0"/>
              <a:t>이 영역에서는 인가 전압과 전류가 일정하게 제어되어 출력이 일정하게 되므로 이 영역을 일정 출력 영역이라고 부른다</a:t>
            </a:r>
            <a:r>
              <a:rPr lang="en-US" altLang="ko-KR" smtClean="0"/>
              <a:t>.</a:t>
            </a:r>
          </a:p>
          <a:p>
            <a:endParaRPr lang="en-US" altLang="ko-KR"/>
          </a:p>
          <a:p>
            <a:endParaRPr lang="ko-KR" altLang="en-US"/>
          </a:p>
        </p:txBody>
      </p:sp>
      <p:sp>
        <p:nvSpPr>
          <p:cNvPr id="4" name="슬라이드 번호 개체 틀 3"/>
          <p:cNvSpPr>
            <a:spLocks noGrp="1"/>
          </p:cNvSpPr>
          <p:nvPr>
            <p:ph type="sldNum" sz="quarter" idx="10"/>
          </p:nvPr>
        </p:nvSpPr>
        <p:spPr/>
        <p:txBody>
          <a:bodyPr/>
          <a:lstStyle/>
          <a:p>
            <a:fld id="{7CC01F1E-FD2C-4DE6-8652-E5F26BFD322C}" type="slidenum">
              <a:rPr lang="en-US" altLang="ko-KR" smtClean="0"/>
              <a:pPr/>
              <a:t>10</a:t>
            </a:fld>
            <a:endParaRPr lang="ko-KR" alt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552" y="1340768"/>
            <a:ext cx="26670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552" y="3305175"/>
            <a:ext cx="32004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0572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직류 전동기의 과도 상태 특성</a:t>
            </a:r>
            <a:r>
              <a:rPr lang="en-US" altLang="ko-KR" smtClean="0"/>
              <a:t>	</a:t>
            </a:r>
            <a:endParaRPr lang="ko-KR" altLang="en-US"/>
          </a:p>
        </p:txBody>
      </p:sp>
      <p:sp>
        <p:nvSpPr>
          <p:cNvPr id="3" name="내용 개체 틀 2"/>
          <p:cNvSpPr>
            <a:spLocks noGrp="1"/>
          </p:cNvSpPr>
          <p:nvPr>
            <p:ph idx="1"/>
          </p:nvPr>
        </p:nvSpPr>
        <p:spPr/>
        <p:txBody>
          <a:bodyPr/>
          <a:lstStyle/>
          <a:p>
            <a:pPr marL="0" indent="0">
              <a:buNone/>
            </a:pPr>
            <a:r>
              <a:rPr lang="ko-KR" altLang="en-US" smtClean="0"/>
              <a:t>실제 전동기를 제어하는 경우 정상상태 특성 못지 않게 </a:t>
            </a:r>
            <a:r>
              <a:rPr lang="ko-KR" altLang="en-US" u="sng" smtClean="0"/>
              <a:t>전동기의 속도가 어떠한 궤적을 따라 그 </a:t>
            </a:r>
            <a:r>
              <a:rPr lang="ko-KR" altLang="en-US" u="sng" err="1" smtClean="0"/>
              <a:t>최종값에</a:t>
            </a:r>
            <a:r>
              <a:rPr lang="ko-KR" altLang="en-US" u="sng" smtClean="0"/>
              <a:t> 도달하는가를 나타내는 </a:t>
            </a:r>
            <a:r>
              <a:rPr lang="ko-KR" altLang="en-US" smtClean="0"/>
              <a:t> 과도 응답 특성도 매우 중요하다</a:t>
            </a:r>
            <a:r>
              <a:rPr lang="en-US" altLang="ko-KR" smtClean="0"/>
              <a:t>. </a:t>
            </a:r>
            <a:endParaRPr lang="ko-KR" altLang="en-US"/>
          </a:p>
        </p:txBody>
      </p:sp>
      <p:sp>
        <p:nvSpPr>
          <p:cNvPr id="4" name="슬라이드 번호 개체 틀 3"/>
          <p:cNvSpPr>
            <a:spLocks noGrp="1"/>
          </p:cNvSpPr>
          <p:nvPr>
            <p:ph type="sldNum" sz="quarter" idx="10"/>
          </p:nvPr>
        </p:nvSpPr>
        <p:spPr/>
        <p:txBody>
          <a:bodyPr/>
          <a:lstStyle/>
          <a:p>
            <a:fld id="{7CC01F1E-FD2C-4DE6-8652-E5F26BFD322C}" type="slidenum">
              <a:rPr lang="en-US" altLang="ko-KR" smtClean="0"/>
              <a:pPr/>
              <a:t>11</a:t>
            </a:fld>
            <a:endParaRPr lang="ko-KR" alt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6696" y="2636912"/>
            <a:ext cx="5067300"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1143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직류 전동기의 과도상태 특성</a:t>
            </a:r>
            <a:r>
              <a:rPr lang="en-US" altLang="ko-KR" smtClean="0"/>
              <a:t>	</a:t>
            </a:r>
            <a:endParaRPr lang="ko-KR" altLang="en-US"/>
          </a:p>
        </p:txBody>
      </p:sp>
      <p:sp>
        <p:nvSpPr>
          <p:cNvPr id="4" name="슬라이드 번호 개체 틀 3"/>
          <p:cNvSpPr>
            <a:spLocks noGrp="1"/>
          </p:cNvSpPr>
          <p:nvPr>
            <p:ph type="sldNum" sz="quarter" idx="10"/>
          </p:nvPr>
        </p:nvSpPr>
        <p:spPr/>
        <p:txBody>
          <a:bodyPr/>
          <a:lstStyle/>
          <a:p>
            <a:fld id="{7CC01F1E-FD2C-4DE6-8652-E5F26BFD322C}" type="slidenum">
              <a:rPr lang="en-US" altLang="ko-KR" smtClean="0"/>
              <a:pPr/>
              <a:t>12</a:t>
            </a:fld>
            <a:endParaRPr lang="ko-KR" altLang="en-US"/>
          </a:p>
        </p:txBody>
      </p:sp>
      <p:sp>
        <p:nvSpPr>
          <p:cNvPr id="6" name="내용 개체 틀 5"/>
          <p:cNvSpPr>
            <a:spLocks noGrp="1"/>
          </p:cNvSpPr>
          <p:nvPr>
            <p:ph idx="1"/>
          </p:nvPr>
        </p:nvSpPr>
        <p:spPr/>
        <p:txBody>
          <a:bodyPr/>
          <a:lstStyle/>
          <a:p>
            <a:endParaRPr lang="en-US" altLang="ko-KR" smtClean="0"/>
          </a:p>
          <a:p>
            <a:endParaRPr lang="en-US" altLang="ko-KR"/>
          </a:p>
          <a:p>
            <a:endParaRPr lang="en-US" altLang="ko-KR" smtClean="0"/>
          </a:p>
          <a:p>
            <a:endParaRPr lang="en-US" altLang="ko-KR"/>
          </a:p>
          <a:p>
            <a:pPr marL="0" indent="0">
              <a:buNone/>
            </a:pPr>
            <a:r>
              <a:rPr lang="ko-KR" altLang="en-US" smtClean="0"/>
              <a:t>위 그림처럼 최종적으로는 동일한 </a:t>
            </a:r>
            <a:r>
              <a:rPr lang="ko-KR" altLang="en-US" err="1" smtClean="0"/>
              <a:t>지령값에</a:t>
            </a:r>
            <a:r>
              <a:rPr lang="ko-KR" altLang="en-US" smtClean="0"/>
              <a:t> 도달하지만 그 응답 시간과 궤적은 다르다는 것을 볼 수 있다</a:t>
            </a:r>
            <a:r>
              <a:rPr lang="en-US" altLang="ko-KR" smtClean="0"/>
              <a:t>. </a:t>
            </a:r>
            <a:r>
              <a:rPr lang="ko-KR" altLang="en-US" smtClean="0"/>
              <a:t>만일 원하는 </a:t>
            </a:r>
            <a:r>
              <a:rPr lang="ko-KR" altLang="en-US" err="1" smtClean="0"/>
              <a:t>지령값에</a:t>
            </a:r>
            <a:r>
              <a:rPr lang="ko-KR" altLang="en-US" smtClean="0"/>
              <a:t> 도달하지만</a:t>
            </a:r>
            <a:r>
              <a:rPr lang="en-US" altLang="ko-KR" smtClean="0"/>
              <a:t>, </a:t>
            </a:r>
            <a:r>
              <a:rPr lang="ko-KR" altLang="en-US" smtClean="0"/>
              <a:t>그 과도 응답 특성이 너무 진동적이거나 느리면 실용적으로 사용하기가 어렵다</a:t>
            </a:r>
            <a:r>
              <a:rPr lang="en-US" altLang="ko-KR" smtClean="0"/>
              <a:t>.</a:t>
            </a:r>
          </a:p>
          <a:p>
            <a:pPr marL="0" indent="0">
              <a:buNone/>
            </a:pPr>
            <a:endParaRPr lang="en-US" altLang="ko-KR"/>
          </a:p>
          <a:p>
            <a:pPr marL="0" indent="0">
              <a:buNone/>
            </a:pPr>
            <a:r>
              <a:rPr lang="ko-KR" altLang="en-US" smtClean="0"/>
              <a:t>직류 전동기에서 이러한 과도 응답 특성은 기본적인 식에 대한 </a:t>
            </a:r>
            <a:r>
              <a:rPr lang="ko-KR" altLang="en-US" err="1" smtClean="0"/>
              <a:t>라플라스</a:t>
            </a:r>
            <a:r>
              <a:rPr lang="ko-KR" altLang="en-US" smtClean="0"/>
              <a:t> </a:t>
            </a:r>
            <a:r>
              <a:rPr lang="ko-KR" altLang="en-US" err="1" smtClean="0"/>
              <a:t>변환식을</a:t>
            </a:r>
            <a:r>
              <a:rPr lang="ko-KR" altLang="en-US" smtClean="0"/>
              <a:t> 적용한 시스템 전달함수를 통해 알아 본다</a:t>
            </a:r>
            <a:r>
              <a:rPr lang="en-US" altLang="ko-KR" smtClean="0"/>
              <a:t>. </a:t>
            </a:r>
          </a:p>
          <a:p>
            <a:pPr marL="0" indent="0">
              <a:buNone/>
            </a:pPr>
            <a:endParaRPr lang="en-US" altLang="ko-KR"/>
          </a:p>
          <a:p>
            <a:pPr marL="0" indent="0">
              <a:buNone/>
            </a:pPr>
            <a:r>
              <a:rPr lang="en-US" altLang="ko-KR" smtClean="0"/>
              <a:t>					</a:t>
            </a:r>
            <a:r>
              <a:rPr lang="ko-KR" altLang="en-US" smtClean="0"/>
              <a:t>앞에서 구한 </a:t>
            </a:r>
            <a:r>
              <a:rPr lang="ko-KR" altLang="en-US" err="1" smtClean="0"/>
              <a:t>기본식에</a:t>
            </a:r>
            <a:r>
              <a:rPr lang="ko-KR" altLang="en-US" smtClean="0"/>
              <a:t> </a:t>
            </a:r>
            <a:r>
              <a:rPr lang="ko-KR" altLang="en-US" err="1" smtClean="0"/>
              <a:t>라플라스</a:t>
            </a:r>
            <a:r>
              <a:rPr lang="ko-KR" altLang="en-US" smtClean="0"/>
              <a:t>   </a:t>
            </a:r>
            <a:r>
              <a:rPr lang="en-US" altLang="ko-KR" smtClean="0"/>
              <a:t>					</a:t>
            </a:r>
            <a:r>
              <a:rPr lang="ko-KR" altLang="en-US" smtClean="0"/>
              <a:t>변환한 식이다</a:t>
            </a:r>
            <a:r>
              <a:rPr lang="en-US" altLang="ko-KR" smtClean="0"/>
              <a:t>.</a:t>
            </a:r>
          </a:p>
          <a:p>
            <a:pPr marL="0" indent="0">
              <a:buNone/>
            </a:pPr>
            <a:endParaRPr lang="en-US" altLang="ko-KR"/>
          </a:p>
          <a:p>
            <a:endParaRPr lang="ko-KR"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536" y="1052736"/>
            <a:ext cx="3229048" cy="158417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536" y="5058151"/>
            <a:ext cx="4322453"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5410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31825" y="2996953"/>
            <a:ext cx="8610600" cy="2879972"/>
          </a:xfrm>
        </p:spPr>
        <p:txBody>
          <a:bodyPr/>
          <a:lstStyle/>
          <a:p>
            <a:pPr marL="0" indent="0">
              <a:buNone/>
            </a:pPr>
            <a:r>
              <a:rPr lang="ko-KR" altLang="en-US" smtClean="0"/>
              <a:t>시스템 </a:t>
            </a:r>
            <a:r>
              <a:rPr lang="ko-KR" altLang="en-US" err="1" smtClean="0"/>
              <a:t>블록도를</a:t>
            </a:r>
            <a:r>
              <a:rPr lang="ko-KR" altLang="en-US" smtClean="0"/>
              <a:t> 표현하였다</a:t>
            </a:r>
            <a:r>
              <a:rPr lang="en-US" altLang="ko-KR" smtClean="0"/>
              <a:t>.</a:t>
            </a:r>
          </a:p>
          <a:p>
            <a:pPr marL="0" indent="0">
              <a:buNone/>
            </a:pPr>
            <a:endParaRPr lang="en-US" altLang="ko-KR"/>
          </a:p>
          <a:p>
            <a:pPr marL="0" indent="0">
              <a:buNone/>
            </a:pPr>
            <a:r>
              <a:rPr lang="ko-KR" altLang="en-US" smtClean="0"/>
              <a:t>입력</a:t>
            </a:r>
            <a:r>
              <a:rPr lang="en-US" altLang="ko-KR" smtClean="0"/>
              <a:t>: </a:t>
            </a:r>
            <a:r>
              <a:rPr lang="en-US" altLang="ko-KR" err="1" smtClean="0"/>
              <a:t>Va</a:t>
            </a:r>
            <a:r>
              <a:rPr lang="en-US" altLang="ko-KR" smtClean="0"/>
              <a:t>+</a:t>
            </a:r>
          </a:p>
          <a:p>
            <a:pPr marL="0" indent="0">
              <a:buNone/>
            </a:pPr>
            <a:r>
              <a:rPr lang="ko-KR" altLang="en-US" smtClean="0"/>
              <a:t>출력</a:t>
            </a:r>
            <a:r>
              <a:rPr lang="en-US" altLang="ko-KR" smtClean="0"/>
              <a:t>: Wm</a:t>
            </a:r>
          </a:p>
          <a:p>
            <a:pPr marL="0" indent="0">
              <a:buNone/>
            </a:pPr>
            <a:r>
              <a:rPr lang="ko-KR" altLang="en-US" smtClean="0"/>
              <a:t>전달함수</a:t>
            </a:r>
            <a:r>
              <a:rPr lang="en-US" altLang="ko-KR" smtClean="0"/>
              <a:t>: </a:t>
            </a:r>
          </a:p>
        </p:txBody>
      </p:sp>
      <p:sp>
        <p:nvSpPr>
          <p:cNvPr id="4" name="슬라이드 번호 개체 틀 3"/>
          <p:cNvSpPr>
            <a:spLocks noGrp="1"/>
          </p:cNvSpPr>
          <p:nvPr>
            <p:ph type="sldNum" sz="quarter" idx="10"/>
          </p:nvPr>
        </p:nvSpPr>
        <p:spPr/>
        <p:txBody>
          <a:bodyPr/>
          <a:lstStyle/>
          <a:p>
            <a:fld id="{7CC01F1E-FD2C-4DE6-8652-E5F26BFD322C}" type="slidenum">
              <a:rPr lang="en-US" altLang="ko-KR" smtClean="0"/>
              <a:pPr/>
              <a:t>13</a:t>
            </a:fld>
            <a:endParaRPr lang="ko-KR" alt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520" y="332656"/>
            <a:ext cx="7306630"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8693" y="2276872"/>
            <a:ext cx="3140913" cy="732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6696" y="4437112"/>
            <a:ext cx="3267075"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496" y="5561062"/>
            <a:ext cx="4824536" cy="506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92960" y="3064534"/>
            <a:ext cx="5162550"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1511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31825" y="260648"/>
            <a:ext cx="8610600" cy="5616277"/>
          </a:xfrm>
        </p:spPr>
        <p:txBody>
          <a:bodyPr/>
          <a:lstStyle/>
          <a:p>
            <a:r>
              <a:rPr lang="ko-KR" altLang="en-US" smtClean="0"/>
              <a:t>전달함수 식을 정리하여</a:t>
            </a:r>
            <a:r>
              <a:rPr lang="en-US" altLang="ko-KR" smtClean="0"/>
              <a:t>, </a:t>
            </a:r>
            <a:r>
              <a:rPr lang="ko-KR" altLang="en-US" smtClean="0"/>
              <a:t>두 극점을 구하면</a:t>
            </a:r>
            <a:endParaRPr lang="en-US" altLang="ko-KR" smtClean="0"/>
          </a:p>
          <a:p>
            <a:endParaRPr lang="en-US" altLang="ko-KR"/>
          </a:p>
          <a:p>
            <a:endParaRPr lang="en-US" altLang="ko-KR" smtClean="0"/>
          </a:p>
          <a:p>
            <a:endParaRPr lang="en-US" altLang="ko-KR"/>
          </a:p>
          <a:p>
            <a:endParaRPr lang="en-US" altLang="ko-KR" smtClean="0"/>
          </a:p>
          <a:p>
            <a:endParaRPr lang="en-US" altLang="ko-KR"/>
          </a:p>
          <a:p>
            <a:endParaRPr lang="en-US" altLang="ko-KR" smtClean="0"/>
          </a:p>
          <a:p>
            <a:endParaRPr lang="en-US" altLang="ko-KR"/>
          </a:p>
          <a:p>
            <a:r>
              <a:rPr lang="ko-KR" altLang="en-US" smtClean="0"/>
              <a:t>이러한 극점의 형태에 따라 시스템의 응답 특성이 달라진다</a:t>
            </a:r>
            <a:r>
              <a:rPr lang="en-US" altLang="ko-KR" smtClean="0"/>
              <a:t>.</a:t>
            </a:r>
            <a:endParaRPr lang="ko-KR" altLang="en-US"/>
          </a:p>
        </p:txBody>
      </p:sp>
      <p:sp>
        <p:nvSpPr>
          <p:cNvPr id="4" name="슬라이드 번호 개체 틀 3"/>
          <p:cNvSpPr>
            <a:spLocks noGrp="1"/>
          </p:cNvSpPr>
          <p:nvPr>
            <p:ph type="sldNum" sz="quarter" idx="10"/>
          </p:nvPr>
        </p:nvSpPr>
        <p:spPr/>
        <p:txBody>
          <a:bodyPr/>
          <a:lstStyle/>
          <a:p>
            <a:fld id="{7CC01F1E-FD2C-4DE6-8652-E5F26BFD322C}" type="slidenum">
              <a:rPr lang="en-US" altLang="ko-KR" smtClean="0"/>
              <a:pPr/>
              <a:t>14</a:t>
            </a:fld>
            <a:endParaRPr lang="ko-KR" alt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559" y="661219"/>
            <a:ext cx="4934647" cy="2335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520" y="3537012"/>
            <a:ext cx="3718786"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3605" y="2060848"/>
            <a:ext cx="1612092" cy="407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53200" y="2671391"/>
            <a:ext cx="1089922" cy="325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2357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z="2000" smtClean="0"/>
              <a:t>극점의 위치와 대응되는 스템 지령에 대한 시스템의 과도 응답 특성</a:t>
            </a:r>
            <a:endParaRPr lang="ko-KR" altLang="en-US" sz="2000"/>
          </a:p>
        </p:txBody>
      </p:sp>
      <p:sp>
        <p:nvSpPr>
          <p:cNvPr id="3" name="내용 개체 틀 2"/>
          <p:cNvSpPr>
            <a:spLocks noGrp="1"/>
          </p:cNvSpPr>
          <p:nvPr>
            <p:ph idx="1"/>
          </p:nvPr>
        </p:nvSpPr>
        <p:spPr/>
        <p:txBody>
          <a:bodyPr/>
          <a:lstStyle/>
          <a:p>
            <a:r>
              <a:rPr lang="en-US" altLang="ko-KR" smtClean="0"/>
              <a:t> 	   </a:t>
            </a:r>
            <a:r>
              <a:rPr lang="ko-KR" altLang="en-US" smtClean="0"/>
              <a:t>일때 두개의 실근을 가진다</a:t>
            </a:r>
            <a:r>
              <a:rPr lang="en-US" altLang="ko-KR" smtClean="0"/>
              <a:t>. </a:t>
            </a:r>
            <a:r>
              <a:rPr lang="ko-KR" altLang="en-US" smtClean="0"/>
              <a:t>따라서 응답 특성은 실수축의 임계감쇠</a:t>
            </a:r>
            <a:r>
              <a:rPr lang="en-US" altLang="ko-KR" smtClean="0"/>
              <a:t>, </a:t>
            </a:r>
            <a:r>
              <a:rPr lang="ko-KR" altLang="en-US" smtClean="0"/>
              <a:t>과감쇠 형태를 띈다</a:t>
            </a:r>
            <a:r>
              <a:rPr lang="en-US" altLang="ko-KR" smtClean="0"/>
              <a:t>. </a:t>
            </a:r>
            <a:r>
              <a:rPr lang="ko-KR" altLang="en-US" smtClean="0"/>
              <a:t>반면에             인 경우에는</a:t>
            </a:r>
            <a:r>
              <a:rPr lang="en-US" altLang="ko-KR" smtClean="0"/>
              <a:t>, 2</a:t>
            </a:r>
            <a:r>
              <a:rPr lang="ko-KR" altLang="en-US" smtClean="0"/>
              <a:t>개의 허근을 가지므로</a:t>
            </a:r>
            <a:r>
              <a:rPr lang="en-US" altLang="ko-KR" smtClean="0"/>
              <a:t>, </a:t>
            </a:r>
            <a:r>
              <a:rPr lang="ko-KR" altLang="en-US" smtClean="0"/>
              <a:t>그 응답특성은 </a:t>
            </a:r>
            <a:r>
              <a:rPr lang="en-US" altLang="ko-KR"/>
              <a:t> </a:t>
            </a:r>
            <a:r>
              <a:rPr lang="ko-KR" altLang="en-US" smtClean="0"/>
              <a:t>부족감쇠 형태를 보여 좋지 않다</a:t>
            </a:r>
            <a:r>
              <a:rPr lang="en-US" altLang="ko-KR" smtClean="0"/>
              <a:t>. </a:t>
            </a:r>
          </a:p>
          <a:p>
            <a:r>
              <a:rPr lang="ko-KR" altLang="en-US" smtClean="0"/>
              <a:t> 즉 직류 전동기의 속도 응답 특성은 전기 기계적 시정수 </a:t>
            </a:r>
            <a:r>
              <a:rPr lang="en-US" altLang="ko-KR" smtClean="0"/>
              <a:t>Tm</a:t>
            </a:r>
            <a:r>
              <a:rPr lang="ko-KR" altLang="en-US" smtClean="0"/>
              <a:t>과 전기자 회로의 시정수 </a:t>
            </a:r>
            <a:r>
              <a:rPr lang="en-US" altLang="ko-KR" smtClean="0"/>
              <a:t>Ta</a:t>
            </a:r>
            <a:r>
              <a:rPr lang="ko-KR" altLang="en-US" smtClean="0"/>
              <a:t>의 비에 의존한다는 것을 확인할 수 있다</a:t>
            </a:r>
            <a:r>
              <a:rPr lang="en-US" altLang="ko-KR" smtClean="0"/>
              <a:t>. </a:t>
            </a:r>
          </a:p>
          <a:p>
            <a:pPr marL="0" indent="0">
              <a:buNone/>
            </a:pPr>
            <a:endParaRPr lang="ko-KR" altLang="en-US"/>
          </a:p>
        </p:txBody>
      </p:sp>
      <p:sp>
        <p:nvSpPr>
          <p:cNvPr id="4" name="슬라이드 번호 개체 틀 3"/>
          <p:cNvSpPr>
            <a:spLocks noGrp="1"/>
          </p:cNvSpPr>
          <p:nvPr>
            <p:ph type="sldNum" sz="quarter" idx="10"/>
          </p:nvPr>
        </p:nvSpPr>
        <p:spPr/>
        <p:txBody>
          <a:bodyPr/>
          <a:lstStyle/>
          <a:p>
            <a:fld id="{7CC01F1E-FD2C-4DE6-8652-E5F26BFD322C}" type="slidenum">
              <a:rPr lang="en-US" altLang="ko-KR" smtClean="0"/>
              <a:pPr/>
              <a:t>15</a:t>
            </a:fld>
            <a:endParaRPr lang="ko-KR" alt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7353" y="3068960"/>
            <a:ext cx="5495925"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850" y="1232756"/>
            <a:ext cx="986776"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3263" y="1609198"/>
            <a:ext cx="893433"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1838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r>
              <a:rPr lang="ko-KR" altLang="en-US" smtClean="0"/>
              <a:t>과도응답 특성은 특성 방정식의 근을 직접 구하지 않고 전달함수의 감쇠비를 통하여 알아볼 수 있다</a:t>
            </a:r>
            <a:r>
              <a:rPr lang="en-US" altLang="ko-KR" smtClean="0"/>
              <a:t>. </a:t>
            </a:r>
            <a:r>
              <a:rPr lang="ko-KR" altLang="en-US" smtClean="0"/>
              <a:t>감쇠비      기호를 이용하며</a:t>
            </a:r>
            <a:r>
              <a:rPr lang="en-US" altLang="ko-KR" smtClean="0"/>
              <a:t>, </a:t>
            </a:r>
            <a:r>
              <a:rPr lang="ko-KR" altLang="en-US" smtClean="0"/>
              <a:t>이를 </a:t>
            </a:r>
            <a:endParaRPr lang="en-US" altLang="ko-KR" smtClean="0"/>
          </a:p>
          <a:p>
            <a:endParaRPr lang="en-US" altLang="ko-KR"/>
          </a:p>
          <a:p>
            <a:endParaRPr lang="en-US" altLang="ko-KR" smtClean="0"/>
          </a:p>
          <a:p>
            <a:endParaRPr lang="en-US" altLang="ko-KR"/>
          </a:p>
          <a:p>
            <a:r>
              <a:rPr lang="en-US" altLang="ko-KR" smtClean="0"/>
              <a:t>2</a:t>
            </a:r>
            <a:r>
              <a:rPr lang="ko-KR" altLang="en-US" smtClean="0"/>
              <a:t>차 시스템에 대한 전달함수의 기본형이며</a:t>
            </a:r>
            <a:r>
              <a:rPr lang="en-US" altLang="ko-KR" smtClean="0"/>
              <a:t>, Wn</a:t>
            </a:r>
            <a:r>
              <a:rPr lang="ko-KR" altLang="en-US" smtClean="0"/>
              <a:t>은 비감쇠 고유 진동수이다</a:t>
            </a:r>
            <a:r>
              <a:rPr lang="en-US" altLang="ko-KR" smtClean="0"/>
              <a:t>.  </a:t>
            </a:r>
            <a:r>
              <a:rPr lang="ko-KR" altLang="en-US" smtClean="0"/>
              <a:t>감쇠비는 시스템의 과도 응답 특성에서 진동적인 특성의 억제정도를 알 수 있는 척도로</a:t>
            </a:r>
            <a:r>
              <a:rPr lang="en-US" altLang="ko-KR" smtClean="0"/>
              <a:t>,       &lt; 1 </a:t>
            </a:r>
            <a:r>
              <a:rPr lang="ko-KR" altLang="en-US" smtClean="0"/>
              <a:t>인경우에는 감쇠가 부족한 부족감쇠</a:t>
            </a:r>
            <a:endParaRPr lang="en-US" altLang="ko-KR" smtClean="0"/>
          </a:p>
          <a:p>
            <a:pPr marL="0" indent="0">
              <a:buNone/>
            </a:pPr>
            <a:r>
              <a:rPr lang="ko-KR" altLang="en-US" smtClean="0"/>
              <a:t>의 특성을 지니고         </a:t>
            </a:r>
            <a:r>
              <a:rPr lang="en-US" altLang="ko-KR" smtClean="0"/>
              <a:t>&gt; 1 </a:t>
            </a:r>
            <a:r>
              <a:rPr lang="ko-KR" altLang="en-US" smtClean="0"/>
              <a:t>인경우 과감쇠로 감쇠의 정도가 너무커서 진동하지 않지만 느린 응담 특성을 지닌다</a:t>
            </a:r>
            <a:r>
              <a:rPr lang="en-US" altLang="ko-KR" smtClean="0"/>
              <a:t>. 1</a:t>
            </a:r>
            <a:r>
              <a:rPr lang="ko-KR" altLang="en-US" smtClean="0"/>
              <a:t>인 경우가 임계감쇠로 가장 바람직하다</a:t>
            </a:r>
            <a:r>
              <a:rPr lang="en-US" altLang="ko-KR" smtClean="0"/>
              <a:t>.</a:t>
            </a:r>
            <a:endParaRPr lang="ko-KR" altLang="en-US"/>
          </a:p>
        </p:txBody>
      </p:sp>
      <p:sp>
        <p:nvSpPr>
          <p:cNvPr id="4" name="슬라이드 번호 개체 틀 3"/>
          <p:cNvSpPr>
            <a:spLocks noGrp="1"/>
          </p:cNvSpPr>
          <p:nvPr>
            <p:ph type="sldNum" sz="quarter" idx="10"/>
          </p:nvPr>
        </p:nvSpPr>
        <p:spPr/>
        <p:txBody>
          <a:bodyPr/>
          <a:lstStyle/>
          <a:p>
            <a:fld id="{7CC01F1E-FD2C-4DE6-8652-E5F26BFD322C}" type="slidenum">
              <a:rPr lang="en-US" altLang="ko-KR" smtClean="0"/>
              <a:pPr/>
              <a:t>16</a:t>
            </a:fld>
            <a:endParaRPr lang="ko-KR" alt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5048" y="1556792"/>
            <a:ext cx="373757" cy="539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551" y="2068431"/>
            <a:ext cx="2597869" cy="784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6896" y="3761894"/>
            <a:ext cx="186878" cy="269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6649" y="4137268"/>
            <a:ext cx="186879" cy="269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480" y="5122598"/>
            <a:ext cx="9505055"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2342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631825" y="188640"/>
            <a:ext cx="8610600" cy="5688285"/>
          </a:xfrm>
        </p:spPr>
        <p:txBody>
          <a:bodyPr/>
          <a:lstStyle/>
          <a:p>
            <a:pPr marL="0" indent="0">
              <a:buNone/>
            </a:pPr>
            <a:r>
              <a:rPr lang="ko-KR" altLang="en-US" smtClean="0"/>
              <a:t>직류 전동기 구동 시스템에서의 감쇠비는</a:t>
            </a:r>
            <a:endParaRPr lang="en-US" altLang="ko-KR" smtClean="0"/>
          </a:p>
          <a:p>
            <a:pPr marL="0" indent="0">
              <a:buNone/>
            </a:pPr>
            <a:endParaRPr lang="en-US" altLang="ko-KR"/>
          </a:p>
          <a:p>
            <a:pPr marL="0" indent="0">
              <a:buNone/>
            </a:pPr>
            <a:endParaRPr lang="en-US" altLang="ko-KR" smtClean="0"/>
          </a:p>
          <a:p>
            <a:pPr marL="0" indent="0">
              <a:buNone/>
            </a:pPr>
            <a:endParaRPr lang="en-US" altLang="ko-KR"/>
          </a:p>
          <a:p>
            <a:pPr marL="0" indent="0">
              <a:buNone/>
            </a:pPr>
            <a:r>
              <a:rPr lang="ko-KR" altLang="en-US" smtClean="0"/>
              <a:t>의식으로 주어지며</a:t>
            </a:r>
            <a:r>
              <a:rPr lang="en-US" altLang="ko-KR" smtClean="0"/>
              <a:t>, </a:t>
            </a:r>
            <a:r>
              <a:rPr lang="ko-KR" altLang="en-US" smtClean="0"/>
              <a:t>이 식으로부터 </a:t>
            </a:r>
            <a:r>
              <a:rPr lang="en-US" altLang="ko-KR" smtClean="0"/>
              <a:t>Ra, J</a:t>
            </a:r>
            <a:r>
              <a:rPr lang="ko-KR" altLang="en-US" smtClean="0"/>
              <a:t>가 작을 수록 감쇠비가 작아 응답이 진동적으로 됨을 확인할 수 있다</a:t>
            </a:r>
            <a:r>
              <a:rPr lang="en-US" altLang="ko-KR" smtClean="0"/>
              <a:t>.</a:t>
            </a:r>
          </a:p>
          <a:p>
            <a:pPr marL="0" indent="0">
              <a:buNone/>
            </a:pPr>
            <a:r>
              <a:rPr lang="ko-KR" altLang="en-US" smtClean="0"/>
              <a:t>통상적으로 직류 전동기 구동 시스템에서 전압 변동에 대해 전류가 변동하는 응답이 토크 변동에 대해 부하의 속도가 변동하는 기계적 응답에 비하여 매우 빠르므로</a:t>
            </a:r>
            <a:r>
              <a:rPr lang="en-US" altLang="ko-KR" smtClean="0"/>
              <a:t>, </a:t>
            </a:r>
            <a:r>
              <a:rPr lang="ko-KR" altLang="en-US" smtClean="0"/>
              <a:t>전기자 회로의 응답을 무시하면</a:t>
            </a:r>
            <a:r>
              <a:rPr lang="en-US" altLang="ko-KR" smtClean="0"/>
              <a:t>, </a:t>
            </a:r>
            <a:r>
              <a:rPr lang="ko-KR" altLang="en-US" smtClean="0"/>
              <a:t>즉 전기자 인덕턴스 </a:t>
            </a:r>
            <a:r>
              <a:rPr lang="en-US" altLang="ko-KR" smtClean="0"/>
              <a:t>La=0</a:t>
            </a:r>
            <a:r>
              <a:rPr lang="ko-KR" altLang="en-US" smtClean="0"/>
              <a:t>으로 놓으면 다음의 식이 나온다</a:t>
            </a:r>
            <a:r>
              <a:rPr lang="en-US" altLang="ko-KR" smtClean="0"/>
              <a:t>.</a:t>
            </a:r>
          </a:p>
          <a:p>
            <a:pPr marL="0" indent="0">
              <a:buNone/>
            </a:pPr>
            <a:endParaRPr lang="en-US" altLang="ko-KR"/>
          </a:p>
        </p:txBody>
      </p:sp>
      <p:sp>
        <p:nvSpPr>
          <p:cNvPr id="4" name="슬라이드 번호 개체 틀 3"/>
          <p:cNvSpPr>
            <a:spLocks noGrp="1"/>
          </p:cNvSpPr>
          <p:nvPr>
            <p:ph type="sldNum" sz="quarter" idx="10"/>
          </p:nvPr>
        </p:nvSpPr>
        <p:spPr/>
        <p:txBody>
          <a:bodyPr/>
          <a:lstStyle/>
          <a:p>
            <a:fld id="{7CC01F1E-FD2C-4DE6-8652-E5F26BFD322C}" type="slidenum">
              <a:rPr lang="en-US" altLang="ko-KR" smtClean="0"/>
              <a:pPr/>
              <a:t>17</a:t>
            </a:fld>
            <a:endParaRPr lang="ko-KR" altLang="en-US"/>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535" y="692696"/>
            <a:ext cx="2733981"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520" y="4149079"/>
            <a:ext cx="6448648" cy="1259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7584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전동기의 제어 시스템</a:t>
            </a:r>
            <a:endParaRPr lang="ko-KR" altLang="en-US"/>
          </a:p>
        </p:txBody>
      </p:sp>
      <p:sp>
        <p:nvSpPr>
          <p:cNvPr id="3" name="내용 개체 틀 2"/>
          <p:cNvSpPr>
            <a:spLocks noGrp="1"/>
          </p:cNvSpPr>
          <p:nvPr>
            <p:ph idx="1"/>
          </p:nvPr>
        </p:nvSpPr>
        <p:spPr/>
        <p:txBody>
          <a:bodyPr/>
          <a:lstStyle/>
          <a:p>
            <a:pPr marL="0" indent="0">
              <a:buNone/>
            </a:pPr>
            <a:r>
              <a:rPr lang="ko-KR" altLang="en-US" smtClean="0"/>
              <a:t>전동기 부하의 위치를 제어하기 위해서는 전동기의 속도를 제어해야한다</a:t>
            </a:r>
            <a:r>
              <a:rPr lang="en-US" altLang="ko-KR" smtClean="0"/>
              <a:t>.</a:t>
            </a:r>
          </a:p>
          <a:p>
            <a:pPr marL="0" indent="0">
              <a:buNone/>
            </a:pPr>
            <a:r>
              <a:rPr lang="ko-KR" altLang="en-US" smtClean="0"/>
              <a:t>또한 전동기의 속도를 제어하기 위해서는 토크를 제어해야한다</a:t>
            </a:r>
            <a:r>
              <a:rPr lang="en-US" altLang="ko-KR" smtClean="0"/>
              <a:t>.</a:t>
            </a:r>
          </a:p>
          <a:p>
            <a:pPr marL="0" indent="0">
              <a:buNone/>
            </a:pPr>
            <a:endParaRPr lang="en-US" altLang="ko-KR"/>
          </a:p>
          <a:p>
            <a:pPr marL="0" indent="0">
              <a:buNone/>
            </a:pPr>
            <a:endParaRPr lang="en-US" altLang="ko-KR" smtClean="0"/>
          </a:p>
          <a:p>
            <a:pPr marL="0" indent="0">
              <a:buNone/>
            </a:pPr>
            <a:endParaRPr lang="en-US" altLang="ko-KR"/>
          </a:p>
          <a:p>
            <a:pPr marL="0" indent="0">
              <a:buNone/>
            </a:pPr>
            <a:endParaRPr lang="en-US" altLang="ko-KR" smtClean="0"/>
          </a:p>
          <a:p>
            <a:pPr marL="0" indent="0">
              <a:buNone/>
            </a:pPr>
            <a:endParaRPr lang="en-US" altLang="ko-KR"/>
          </a:p>
          <a:p>
            <a:pPr marL="0" indent="0">
              <a:buNone/>
            </a:pPr>
            <a:endParaRPr lang="en-US" altLang="ko-KR" smtClean="0"/>
          </a:p>
          <a:p>
            <a:pPr marL="457200" indent="-457200">
              <a:buAutoNum type="arabicPeriod"/>
            </a:pPr>
            <a:r>
              <a:rPr lang="ko-KR" altLang="en-US" smtClean="0"/>
              <a:t>제어란</a:t>
            </a:r>
            <a:r>
              <a:rPr lang="en-US" altLang="ko-KR" smtClean="0"/>
              <a:t>?</a:t>
            </a:r>
          </a:p>
          <a:p>
            <a:pPr marL="0" indent="0">
              <a:buNone/>
            </a:pPr>
            <a:r>
              <a:rPr lang="en-US" altLang="ko-KR" smtClean="0"/>
              <a:t> </a:t>
            </a:r>
            <a:r>
              <a:rPr lang="ko-KR" altLang="en-US" smtClean="0"/>
              <a:t>제어란 어떤 시스템의 상태나 출력이 원하는 목표 값이 되도록 시스템 입력 값을 적절히 조정하는 것이다</a:t>
            </a:r>
            <a:r>
              <a:rPr lang="en-US" altLang="ko-KR" smtClean="0"/>
              <a:t>.</a:t>
            </a:r>
          </a:p>
          <a:p>
            <a:pPr marL="0" indent="0">
              <a:buNone/>
            </a:pPr>
            <a:r>
              <a:rPr lang="en-US" altLang="ko-KR" smtClean="0"/>
              <a:t>(1) </a:t>
            </a:r>
            <a:r>
              <a:rPr lang="ko-KR" altLang="en-US" smtClean="0"/>
              <a:t>개루프 제어</a:t>
            </a:r>
            <a:r>
              <a:rPr lang="en-US" altLang="ko-KR" smtClean="0"/>
              <a:t>, (2) </a:t>
            </a:r>
            <a:r>
              <a:rPr lang="ko-KR" altLang="en-US" smtClean="0"/>
              <a:t>페루프 제어</a:t>
            </a:r>
            <a:endParaRPr lang="en-US" altLang="ko-KR" smtClean="0"/>
          </a:p>
          <a:p>
            <a:pPr marL="0" indent="0">
              <a:buNone/>
            </a:pPr>
            <a:endParaRPr lang="ko-KR" altLang="en-US"/>
          </a:p>
        </p:txBody>
      </p:sp>
      <p:sp>
        <p:nvSpPr>
          <p:cNvPr id="4" name="슬라이드 번호 개체 틀 3"/>
          <p:cNvSpPr>
            <a:spLocks noGrp="1"/>
          </p:cNvSpPr>
          <p:nvPr>
            <p:ph type="sldNum" sz="quarter" idx="10"/>
          </p:nvPr>
        </p:nvSpPr>
        <p:spPr/>
        <p:txBody>
          <a:bodyPr/>
          <a:lstStyle/>
          <a:p>
            <a:fld id="{7CC01F1E-FD2C-4DE6-8652-E5F26BFD322C}" type="slidenum">
              <a:rPr lang="en-US" altLang="ko-KR" smtClean="0"/>
              <a:pPr/>
              <a:t>18</a:t>
            </a:fld>
            <a:endParaRPr lang="ko-KR" altLang="en-US"/>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536" y="2276872"/>
            <a:ext cx="4886325"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8826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2800" smtClean="0"/>
              <a:t>2.1 </a:t>
            </a:r>
            <a:r>
              <a:rPr lang="ko-KR" altLang="en-US" sz="2800" smtClean="0"/>
              <a:t>직류 전동기의 구조</a:t>
            </a:r>
            <a:r>
              <a:rPr lang="en-US" altLang="ko-KR" sz="2800" smtClean="0"/>
              <a:t>	</a:t>
            </a:r>
            <a:endParaRPr lang="ko-KR" altLang="en-US" sz="2800"/>
          </a:p>
        </p:txBody>
      </p:sp>
      <p:sp>
        <p:nvSpPr>
          <p:cNvPr id="4" name="슬라이드 번호 개체 틀 3"/>
          <p:cNvSpPr>
            <a:spLocks noGrp="1"/>
          </p:cNvSpPr>
          <p:nvPr>
            <p:ph type="sldNum" sz="quarter" idx="10"/>
          </p:nvPr>
        </p:nvSpPr>
        <p:spPr/>
        <p:txBody>
          <a:bodyPr/>
          <a:lstStyle/>
          <a:p>
            <a:fld id="{7CC01F1E-FD2C-4DE6-8652-E5F26BFD322C}" type="slidenum">
              <a:rPr lang="en-US" altLang="ko-KR" smtClean="0"/>
              <a:pPr/>
              <a:t>1</a:t>
            </a:fld>
            <a:endParaRPr lang="ko-KR" altLang="en-US"/>
          </a:p>
        </p:txBody>
      </p:sp>
      <p:sp>
        <p:nvSpPr>
          <p:cNvPr id="23" name="내용 개체 틀 2"/>
          <p:cNvSpPr>
            <a:spLocks noGrp="1"/>
          </p:cNvSpPr>
          <p:nvPr>
            <p:ph idx="1"/>
          </p:nvPr>
        </p:nvSpPr>
        <p:spPr>
          <a:xfrm>
            <a:off x="457200" y="1600200"/>
            <a:ext cx="8229600" cy="4525963"/>
          </a:xfrm>
        </p:spPr>
        <p:txBody>
          <a:bodyPr>
            <a:normAutofit/>
          </a:bodyPr>
          <a:lstStyle/>
          <a:p>
            <a:pPr>
              <a:buAutoNum type="arabicPeriod"/>
            </a:pPr>
            <a:r>
              <a:rPr lang="ko-KR" altLang="en-US" sz="1600" smtClean="0"/>
              <a:t>직류 전동기는 </a:t>
            </a:r>
            <a:r>
              <a:rPr lang="ko-KR" altLang="en-US" sz="1600" err="1" smtClean="0"/>
              <a:t>자속</a:t>
            </a:r>
            <a:r>
              <a:rPr lang="en-US" altLang="ko-KR" sz="1600" smtClean="0"/>
              <a:t>(Flux)</a:t>
            </a:r>
            <a:r>
              <a:rPr lang="ko-KR" altLang="en-US" sz="1600" smtClean="0"/>
              <a:t>를 생성하는 고정자의 계자 권선</a:t>
            </a:r>
            <a:r>
              <a:rPr lang="en-US" altLang="ko-KR" sz="1600" smtClean="0"/>
              <a:t>(Filed Winding) </a:t>
            </a:r>
            <a:r>
              <a:rPr lang="ko-KR" altLang="en-US" sz="1600" smtClean="0"/>
              <a:t>과 이 계자 </a:t>
            </a:r>
            <a:r>
              <a:rPr lang="ko-KR" altLang="en-US" sz="1600" err="1" smtClean="0"/>
              <a:t>자속과</a:t>
            </a:r>
            <a:r>
              <a:rPr lang="ko-KR" altLang="en-US" sz="1600" smtClean="0"/>
              <a:t> 상호 작용하여 회전력을 발생하는 회전자의 전기자 권선으로 구성되어있다</a:t>
            </a:r>
            <a:r>
              <a:rPr lang="en-US" altLang="ko-KR" sz="1600" smtClean="0"/>
              <a:t>.</a:t>
            </a:r>
          </a:p>
          <a:p>
            <a:pPr>
              <a:buAutoNum type="arabicPeriod"/>
            </a:pPr>
            <a:r>
              <a:rPr lang="ko-KR" altLang="en-US" sz="1600" err="1" smtClean="0"/>
              <a:t>플레밍의</a:t>
            </a:r>
            <a:r>
              <a:rPr lang="ko-KR" altLang="en-US" sz="1600" smtClean="0"/>
              <a:t> 왼손 법칙에 따르면 그림과 같은 방향으로 힘이 발생하므로</a:t>
            </a:r>
            <a:r>
              <a:rPr lang="en-US" altLang="ko-KR" sz="1600" smtClean="0"/>
              <a:t>, </a:t>
            </a:r>
            <a:r>
              <a:rPr lang="ko-KR" altLang="en-US" sz="1600" smtClean="0"/>
              <a:t>시계방향으로 회전하지만 정류자가 없으므로</a:t>
            </a:r>
            <a:r>
              <a:rPr lang="en-US" altLang="ko-KR" sz="1600" smtClean="0"/>
              <a:t>, </a:t>
            </a:r>
            <a:r>
              <a:rPr lang="ko-KR" altLang="en-US" sz="1600" smtClean="0"/>
              <a:t>계속 회전은 하지 않는다</a:t>
            </a:r>
            <a:r>
              <a:rPr lang="en-US" altLang="ko-KR" sz="1600" smtClean="0"/>
              <a:t>.</a:t>
            </a:r>
            <a:endParaRPr lang="en-US" altLang="ko-KR" sz="1600" smtClean="0"/>
          </a:p>
          <a:p>
            <a:pPr marL="0" indent="0">
              <a:buNone/>
            </a:pPr>
            <a:endParaRPr lang="en-US" altLang="ko-KR" sz="1600"/>
          </a:p>
          <a:p>
            <a:pPr marL="0" indent="0">
              <a:buNone/>
            </a:pPr>
            <a:endParaRPr lang="ko-KR" altLang="en-US" sz="160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528" y="2996952"/>
            <a:ext cx="4411186"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1032" y="3451659"/>
            <a:ext cx="3819525"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65957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개루프 제어</a:t>
            </a:r>
            <a:r>
              <a:rPr lang="en-US" altLang="ko-KR" smtClean="0"/>
              <a:t>(Open Loop Control)</a:t>
            </a:r>
            <a:endParaRPr lang="ko-KR" altLang="en-US"/>
          </a:p>
        </p:txBody>
      </p:sp>
      <p:sp>
        <p:nvSpPr>
          <p:cNvPr id="3" name="내용 개체 틀 2"/>
          <p:cNvSpPr>
            <a:spLocks noGrp="1"/>
          </p:cNvSpPr>
          <p:nvPr>
            <p:ph idx="1"/>
          </p:nvPr>
        </p:nvSpPr>
        <p:spPr/>
        <p:txBody>
          <a:bodyPr/>
          <a:lstStyle/>
          <a:p>
            <a:r>
              <a:rPr lang="ko-KR" altLang="en-US" smtClean="0"/>
              <a:t>이는 아래 그림처럼 제어 대상값 </a:t>
            </a:r>
            <a:r>
              <a:rPr lang="en-US" altLang="ko-KR" smtClean="0"/>
              <a:t>Y(s) </a:t>
            </a:r>
            <a:r>
              <a:rPr lang="ko-KR" altLang="en-US" smtClean="0"/>
              <a:t>가 목표값 </a:t>
            </a:r>
            <a:r>
              <a:rPr lang="en-US" altLang="ko-KR" smtClean="0"/>
              <a:t>R(s) </a:t>
            </a:r>
            <a:r>
              <a:rPr lang="ko-KR" altLang="en-US" smtClean="0"/>
              <a:t>로 되도록 하는데 필요한 제어 입력값 </a:t>
            </a:r>
            <a:r>
              <a:rPr lang="en-US" altLang="ko-KR" smtClean="0"/>
              <a:t>U(s) </a:t>
            </a:r>
            <a:r>
              <a:rPr lang="ko-KR" altLang="en-US" smtClean="0"/>
              <a:t>를 시스템 </a:t>
            </a:r>
            <a:r>
              <a:rPr lang="en-US" altLang="ko-KR" smtClean="0"/>
              <a:t>G(p)</a:t>
            </a:r>
            <a:r>
              <a:rPr lang="ko-KR" altLang="en-US" smtClean="0"/>
              <a:t>의 정보를 가지고 계상하여 인가하는 제어 방식</a:t>
            </a:r>
            <a:endParaRPr lang="ko-KR" altLang="en-US"/>
          </a:p>
        </p:txBody>
      </p:sp>
      <p:sp>
        <p:nvSpPr>
          <p:cNvPr id="4" name="슬라이드 번호 개체 틀 3"/>
          <p:cNvSpPr>
            <a:spLocks noGrp="1"/>
          </p:cNvSpPr>
          <p:nvPr>
            <p:ph type="sldNum" sz="quarter" idx="10"/>
          </p:nvPr>
        </p:nvSpPr>
        <p:spPr/>
        <p:txBody>
          <a:bodyPr/>
          <a:lstStyle/>
          <a:p>
            <a:fld id="{7CC01F1E-FD2C-4DE6-8652-E5F26BFD322C}" type="slidenum">
              <a:rPr lang="en-US" altLang="ko-KR" smtClean="0"/>
              <a:pPr/>
              <a:t>19</a:t>
            </a:fld>
            <a:endParaRPr lang="ko-KR" altLang="en-US"/>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536" y="2636912"/>
            <a:ext cx="5362235"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5038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페루프 제어</a:t>
            </a:r>
            <a:r>
              <a:rPr lang="en-US" altLang="ko-KR" smtClean="0"/>
              <a:t>(Closed-Loop Control)	</a:t>
            </a:r>
            <a:endParaRPr lang="ko-KR" altLang="en-US"/>
          </a:p>
        </p:txBody>
      </p:sp>
      <p:sp>
        <p:nvSpPr>
          <p:cNvPr id="3" name="내용 개체 틀 2"/>
          <p:cNvSpPr>
            <a:spLocks noGrp="1"/>
          </p:cNvSpPr>
          <p:nvPr>
            <p:ph idx="1"/>
          </p:nvPr>
        </p:nvSpPr>
        <p:spPr/>
        <p:txBody>
          <a:bodyPr/>
          <a:lstStyle/>
          <a:p>
            <a:r>
              <a:rPr lang="ko-KR" altLang="en-US" smtClean="0"/>
              <a:t>아래 그림처럼 제어 대상값 </a:t>
            </a:r>
            <a:r>
              <a:rPr lang="en-US" altLang="ko-KR" smtClean="0"/>
              <a:t>Y(s) </a:t>
            </a:r>
            <a:r>
              <a:rPr lang="ko-KR" altLang="en-US" smtClean="0"/>
              <a:t>를 입력으로 피더백하여 목표값 </a:t>
            </a:r>
            <a:r>
              <a:rPr lang="en-US" altLang="ko-KR" smtClean="0"/>
              <a:t>R(s)</a:t>
            </a:r>
            <a:r>
              <a:rPr lang="ko-KR" altLang="en-US" smtClean="0"/>
              <a:t>와 비교하여 오차가 작아지도록 작동한다</a:t>
            </a:r>
            <a:r>
              <a:rPr lang="en-US" altLang="ko-KR" smtClean="0"/>
              <a:t>.  </a:t>
            </a:r>
            <a:r>
              <a:rPr lang="ko-KR" altLang="en-US" smtClean="0"/>
              <a:t>가장 일반적으로 사용하는 방식</a:t>
            </a:r>
            <a:endParaRPr lang="ko-KR" altLang="en-US"/>
          </a:p>
        </p:txBody>
      </p:sp>
      <p:sp>
        <p:nvSpPr>
          <p:cNvPr id="4" name="슬라이드 번호 개체 틀 3"/>
          <p:cNvSpPr>
            <a:spLocks noGrp="1"/>
          </p:cNvSpPr>
          <p:nvPr>
            <p:ph type="sldNum" sz="quarter" idx="10"/>
          </p:nvPr>
        </p:nvSpPr>
        <p:spPr/>
        <p:txBody>
          <a:bodyPr/>
          <a:lstStyle/>
          <a:p>
            <a:fld id="{7CC01F1E-FD2C-4DE6-8652-E5F26BFD322C}" type="slidenum">
              <a:rPr lang="en-US" altLang="ko-KR" smtClean="0"/>
              <a:pPr/>
              <a:t>20</a:t>
            </a:fld>
            <a:endParaRPr lang="ko-KR" altLang="en-US"/>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950" y="2564904"/>
            <a:ext cx="5135146" cy="1390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1849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비례 제어기</a:t>
            </a:r>
            <a:endParaRPr lang="ko-KR" altLang="en-US"/>
          </a:p>
        </p:txBody>
      </p:sp>
      <p:sp>
        <p:nvSpPr>
          <p:cNvPr id="3" name="내용 개체 틀 2"/>
          <p:cNvSpPr>
            <a:spLocks noGrp="1"/>
          </p:cNvSpPr>
          <p:nvPr>
            <p:ph idx="1"/>
          </p:nvPr>
        </p:nvSpPr>
        <p:spPr/>
        <p:txBody>
          <a:bodyPr/>
          <a:lstStyle/>
          <a:p>
            <a:r>
              <a:rPr lang="ko-KR" altLang="en-US" smtClean="0"/>
              <a:t>비례 제어기는 현재 오차 </a:t>
            </a:r>
            <a:r>
              <a:rPr lang="en-US" altLang="ko-KR" smtClean="0"/>
              <a:t>e(t) </a:t>
            </a:r>
            <a:r>
              <a:rPr lang="ko-KR" altLang="en-US" smtClean="0"/>
              <a:t>즉 </a:t>
            </a:r>
            <a:r>
              <a:rPr lang="en-US" altLang="ko-KR" smtClean="0"/>
              <a:t>r(t) – y(t)  </a:t>
            </a:r>
            <a:r>
              <a:rPr lang="ko-KR" altLang="en-US" smtClean="0"/>
              <a:t>에 비례하여 제어 입력값 </a:t>
            </a:r>
            <a:r>
              <a:rPr lang="en-US" altLang="ko-KR" smtClean="0"/>
              <a:t>u(t) </a:t>
            </a:r>
            <a:r>
              <a:rPr lang="ko-KR" altLang="en-US" smtClean="0"/>
              <a:t>를 출력한다</a:t>
            </a:r>
            <a:r>
              <a:rPr lang="en-US" altLang="ko-KR" smtClean="0"/>
              <a:t>.</a:t>
            </a:r>
          </a:p>
          <a:p>
            <a:endParaRPr lang="en-US" altLang="ko-KR"/>
          </a:p>
          <a:p>
            <a:r>
              <a:rPr lang="en-US" altLang="ko-KR" smtClean="0"/>
              <a:t>U(t) = k * e(t) </a:t>
            </a:r>
          </a:p>
          <a:p>
            <a:endParaRPr lang="en-US" altLang="ko-KR"/>
          </a:p>
          <a:p>
            <a:endParaRPr lang="en-US" altLang="ko-KR" smtClean="0"/>
          </a:p>
          <a:p>
            <a:endParaRPr lang="en-US" altLang="ko-KR"/>
          </a:p>
          <a:p>
            <a:endParaRPr lang="en-US" altLang="ko-KR" smtClean="0"/>
          </a:p>
          <a:p>
            <a:endParaRPr lang="en-US" altLang="ko-KR"/>
          </a:p>
          <a:p>
            <a:r>
              <a:rPr lang="ko-KR" altLang="en-US" smtClean="0"/>
              <a:t>비례제어기의 장접은 오차가 발생한 경우에 이를 제거하는 응답 속도가 빨라진다</a:t>
            </a:r>
            <a:r>
              <a:rPr lang="en-US" altLang="ko-KR" smtClean="0"/>
              <a:t>. </a:t>
            </a:r>
            <a:r>
              <a:rPr lang="ko-KR" altLang="en-US" smtClean="0"/>
              <a:t>하지만 오차가 있는 경우에만 제어 입력값이 출력되므로</a:t>
            </a:r>
            <a:r>
              <a:rPr lang="en-US" altLang="ko-KR" smtClean="0"/>
              <a:t>, </a:t>
            </a:r>
            <a:r>
              <a:rPr lang="ko-KR" altLang="en-US" smtClean="0"/>
              <a:t>오차가 </a:t>
            </a:r>
            <a:r>
              <a:rPr lang="en-US" altLang="ko-KR" smtClean="0"/>
              <a:t>0</a:t>
            </a:r>
            <a:r>
              <a:rPr lang="ko-KR" altLang="en-US" smtClean="0"/>
              <a:t>인 경우 제어 입력값이 </a:t>
            </a:r>
            <a:r>
              <a:rPr lang="en-US" altLang="ko-KR" smtClean="0"/>
              <a:t>0</a:t>
            </a:r>
            <a:r>
              <a:rPr lang="ko-KR" altLang="en-US" smtClean="0"/>
              <a:t>이 되므로 다시 오차가 발생하게 된다</a:t>
            </a:r>
            <a:r>
              <a:rPr lang="en-US" altLang="ko-KR" smtClean="0"/>
              <a:t>.</a:t>
            </a:r>
          </a:p>
          <a:p>
            <a:endParaRPr lang="ko-KR" altLang="en-US"/>
          </a:p>
        </p:txBody>
      </p:sp>
      <p:sp>
        <p:nvSpPr>
          <p:cNvPr id="4" name="슬라이드 번호 개체 틀 3"/>
          <p:cNvSpPr>
            <a:spLocks noGrp="1"/>
          </p:cNvSpPr>
          <p:nvPr>
            <p:ph type="sldNum" sz="quarter" idx="10"/>
          </p:nvPr>
        </p:nvSpPr>
        <p:spPr/>
        <p:txBody>
          <a:bodyPr/>
          <a:lstStyle/>
          <a:p>
            <a:fld id="{7CC01F1E-FD2C-4DE6-8652-E5F26BFD322C}" type="slidenum">
              <a:rPr lang="en-US" altLang="ko-KR" smtClean="0"/>
              <a:pPr/>
              <a:t>21</a:t>
            </a:fld>
            <a:endParaRPr lang="ko-KR" altLang="en-US"/>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711" y="3068960"/>
            <a:ext cx="4676775"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6335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적분 제어기</a:t>
            </a:r>
            <a:r>
              <a:rPr lang="en-US" altLang="ko-KR" smtClean="0"/>
              <a:t>	</a:t>
            </a:r>
            <a:endParaRPr lang="ko-KR" altLang="en-US"/>
          </a:p>
        </p:txBody>
      </p:sp>
      <p:sp>
        <p:nvSpPr>
          <p:cNvPr id="3" name="내용 개체 틀 2"/>
          <p:cNvSpPr>
            <a:spLocks noGrp="1"/>
          </p:cNvSpPr>
          <p:nvPr>
            <p:ph idx="1"/>
          </p:nvPr>
        </p:nvSpPr>
        <p:spPr/>
        <p:txBody>
          <a:bodyPr/>
          <a:lstStyle/>
          <a:p>
            <a:r>
              <a:rPr lang="ko-KR" altLang="en-US" smtClean="0"/>
              <a:t>적분 제어기는 오차 </a:t>
            </a:r>
            <a:r>
              <a:rPr lang="en-US" altLang="ko-KR" smtClean="0"/>
              <a:t>e(t) </a:t>
            </a:r>
            <a:r>
              <a:rPr lang="ko-KR" altLang="en-US" smtClean="0"/>
              <a:t>를 적분하여 제어 입력값 </a:t>
            </a:r>
            <a:r>
              <a:rPr lang="en-US" altLang="ko-KR" smtClean="0"/>
              <a:t>u(t)</a:t>
            </a:r>
            <a:r>
              <a:rPr lang="ko-KR" altLang="en-US" smtClean="0"/>
              <a:t>를 결정한다</a:t>
            </a:r>
            <a:r>
              <a:rPr lang="en-US" altLang="ko-KR" smtClean="0"/>
              <a:t>. </a:t>
            </a:r>
            <a:r>
              <a:rPr lang="ko-KR" altLang="en-US" smtClean="0"/>
              <a:t>이는 제어 입력 값을 결정하는데 현재 오차뿐아니라 과거의 오차도 반영이 된다</a:t>
            </a:r>
            <a:r>
              <a:rPr lang="en-US" altLang="ko-KR" smtClean="0"/>
              <a:t>.</a:t>
            </a:r>
          </a:p>
          <a:p>
            <a:endParaRPr lang="en-US" altLang="ko-KR"/>
          </a:p>
          <a:p>
            <a:endParaRPr lang="en-US" altLang="ko-KR" smtClean="0"/>
          </a:p>
          <a:p>
            <a:endParaRPr lang="en-US" altLang="ko-KR" smtClean="0"/>
          </a:p>
          <a:p>
            <a:endParaRPr lang="en-US" altLang="ko-KR"/>
          </a:p>
          <a:p>
            <a:endParaRPr lang="en-US" altLang="ko-KR" smtClean="0"/>
          </a:p>
          <a:p>
            <a:endParaRPr lang="en-US" altLang="ko-KR"/>
          </a:p>
          <a:p>
            <a:endParaRPr lang="en-US" altLang="ko-KR" smtClean="0"/>
          </a:p>
          <a:p>
            <a:r>
              <a:rPr lang="ko-KR" altLang="en-US" smtClean="0"/>
              <a:t>적분 제어기를 사용하면</a:t>
            </a:r>
            <a:r>
              <a:rPr lang="en-US" altLang="ko-KR" smtClean="0"/>
              <a:t>, </a:t>
            </a:r>
            <a:r>
              <a:rPr lang="ko-KR" altLang="en-US" smtClean="0"/>
              <a:t>비례 제어기의 단점인 정상상태 오차를 해결</a:t>
            </a:r>
            <a:endParaRPr lang="en-US" altLang="ko-KR" smtClean="0"/>
          </a:p>
          <a:p>
            <a:r>
              <a:rPr lang="ko-KR" altLang="en-US" smtClean="0"/>
              <a:t>하지만 누적된 오차값으로 응답 특성이 느리다</a:t>
            </a:r>
            <a:r>
              <a:rPr lang="en-US" altLang="ko-KR" smtClean="0"/>
              <a:t>.</a:t>
            </a:r>
            <a:endParaRPr lang="en-US" altLang="ko-KR"/>
          </a:p>
          <a:p>
            <a:endParaRPr lang="en-US" altLang="ko-KR" smtClean="0"/>
          </a:p>
          <a:p>
            <a:endParaRPr lang="en-US" altLang="ko-KR"/>
          </a:p>
          <a:p>
            <a:endParaRPr lang="en-US" altLang="ko-KR" smtClean="0"/>
          </a:p>
          <a:p>
            <a:endParaRPr lang="en-US" altLang="ko-KR" smtClean="0"/>
          </a:p>
          <a:p>
            <a:endParaRPr lang="en-US" altLang="ko-KR"/>
          </a:p>
          <a:p>
            <a:endParaRPr lang="ko-KR" altLang="en-US"/>
          </a:p>
        </p:txBody>
      </p:sp>
      <p:sp>
        <p:nvSpPr>
          <p:cNvPr id="4" name="슬라이드 번호 개체 틀 3"/>
          <p:cNvSpPr>
            <a:spLocks noGrp="1"/>
          </p:cNvSpPr>
          <p:nvPr>
            <p:ph type="sldNum" sz="quarter" idx="10"/>
          </p:nvPr>
        </p:nvSpPr>
        <p:spPr/>
        <p:txBody>
          <a:bodyPr/>
          <a:lstStyle/>
          <a:p>
            <a:fld id="{7CC01F1E-FD2C-4DE6-8652-E5F26BFD322C}" type="slidenum">
              <a:rPr lang="en-US" altLang="ko-KR" smtClean="0"/>
              <a:pPr/>
              <a:t>22</a:t>
            </a:fld>
            <a:endParaRPr lang="ko-KR" altLang="en-US"/>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559" y="2420888"/>
            <a:ext cx="3715613"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544" y="3402281"/>
            <a:ext cx="4343400"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88047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비례 적분 제어기</a:t>
            </a:r>
            <a:endParaRPr lang="ko-KR" altLang="en-US"/>
          </a:p>
        </p:txBody>
      </p:sp>
      <p:sp>
        <p:nvSpPr>
          <p:cNvPr id="3" name="내용 개체 틀 2"/>
          <p:cNvSpPr>
            <a:spLocks noGrp="1"/>
          </p:cNvSpPr>
          <p:nvPr>
            <p:ph idx="1"/>
          </p:nvPr>
        </p:nvSpPr>
        <p:spPr/>
        <p:txBody>
          <a:bodyPr/>
          <a:lstStyle/>
          <a:p>
            <a:r>
              <a:rPr lang="ko-KR" altLang="en-US" smtClean="0"/>
              <a:t>비례 제어기 </a:t>
            </a:r>
            <a:r>
              <a:rPr lang="en-US" altLang="ko-KR" smtClean="0"/>
              <a:t>+ </a:t>
            </a:r>
            <a:r>
              <a:rPr lang="ko-KR" altLang="en-US" smtClean="0"/>
              <a:t>적분 제어기의 개념</a:t>
            </a:r>
            <a:endParaRPr lang="en-US" altLang="ko-KR" smtClean="0"/>
          </a:p>
          <a:p>
            <a:endParaRPr lang="en-US" altLang="ko-KR"/>
          </a:p>
          <a:p>
            <a:endParaRPr lang="en-US" altLang="ko-KR" smtClean="0"/>
          </a:p>
          <a:p>
            <a:endParaRPr lang="en-US" altLang="ko-KR"/>
          </a:p>
          <a:p>
            <a:endParaRPr lang="en-US" altLang="ko-KR" smtClean="0"/>
          </a:p>
          <a:p>
            <a:endParaRPr lang="en-US" altLang="ko-KR"/>
          </a:p>
          <a:p>
            <a:endParaRPr lang="en-US" altLang="ko-KR" smtClean="0"/>
          </a:p>
          <a:p>
            <a:endParaRPr lang="en-US" altLang="ko-KR"/>
          </a:p>
          <a:p>
            <a:endParaRPr lang="en-US" altLang="ko-KR" smtClean="0"/>
          </a:p>
          <a:p>
            <a:endParaRPr lang="en-US" altLang="ko-KR"/>
          </a:p>
          <a:p>
            <a:endParaRPr lang="en-US" altLang="ko-KR" smtClean="0"/>
          </a:p>
          <a:p>
            <a:endParaRPr lang="en-US" altLang="ko-KR"/>
          </a:p>
          <a:p>
            <a:endParaRPr lang="en-US" altLang="ko-KR" smtClean="0"/>
          </a:p>
          <a:p>
            <a:endParaRPr lang="en-US" altLang="ko-KR"/>
          </a:p>
          <a:p>
            <a:endParaRPr lang="en-US" altLang="ko-KR" smtClean="0"/>
          </a:p>
          <a:p>
            <a:endParaRPr lang="en-US" altLang="ko-KR"/>
          </a:p>
          <a:p>
            <a:endParaRPr lang="en-US" altLang="ko-KR" smtClean="0"/>
          </a:p>
          <a:p>
            <a:endParaRPr lang="en-US" altLang="ko-KR" smtClean="0"/>
          </a:p>
          <a:p>
            <a:endParaRPr lang="en-US" altLang="ko-KR"/>
          </a:p>
          <a:p>
            <a:endParaRPr lang="en-US" altLang="ko-KR" smtClean="0"/>
          </a:p>
        </p:txBody>
      </p:sp>
      <p:sp>
        <p:nvSpPr>
          <p:cNvPr id="4" name="슬라이드 번호 개체 틀 3"/>
          <p:cNvSpPr>
            <a:spLocks noGrp="1"/>
          </p:cNvSpPr>
          <p:nvPr>
            <p:ph type="sldNum" sz="quarter" idx="10"/>
          </p:nvPr>
        </p:nvSpPr>
        <p:spPr/>
        <p:txBody>
          <a:bodyPr/>
          <a:lstStyle/>
          <a:p>
            <a:fld id="{7CC01F1E-FD2C-4DE6-8652-E5F26BFD322C}" type="slidenum">
              <a:rPr lang="en-US" altLang="ko-KR" smtClean="0"/>
              <a:pPr/>
              <a:t>23</a:t>
            </a:fld>
            <a:endParaRPr lang="ko-KR" altLang="en-US"/>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528" y="1700808"/>
            <a:ext cx="5133975"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281" y="3861048"/>
            <a:ext cx="5959545" cy="842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3080" y="758450"/>
            <a:ext cx="4043976" cy="267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8016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전향 제어</a:t>
            </a:r>
            <a:r>
              <a:rPr lang="en-US" altLang="ko-KR" smtClean="0"/>
              <a:t>(Feedforward Control)</a:t>
            </a:r>
            <a:endParaRPr lang="ko-KR" altLang="en-US"/>
          </a:p>
        </p:txBody>
      </p:sp>
      <p:sp>
        <p:nvSpPr>
          <p:cNvPr id="3" name="내용 개체 틀 2"/>
          <p:cNvSpPr>
            <a:spLocks noGrp="1"/>
          </p:cNvSpPr>
          <p:nvPr>
            <p:ph idx="1"/>
          </p:nvPr>
        </p:nvSpPr>
        <p:spPr/>
        <p:txBody>
          <a:bodyPr/>
          <a:lstStyle/>
          <a:p>
            <a:r>
              <a:rPr lang="ko-KR" altLang="en-US" smtClean="0"/>
              <a:t>외란 </a:t>
            </a:r>
            <a:r>
              <a:rPr lang="en-US" altLang="ko-KR" smtClean="0"/>
              <a:t>D(s) </a:t>
            </a:r>
            <a:r>
              <a:rPr lang="ko-KR" altLang="en-US" smtClean="0"/>
              <a:t>가 존재할때에는 이로인해 제어 대상의 값이 변화되어야 비로소 이것을 줄이므로 동작하므로 외란을 반영하여 제어하는데에 시간이 걸린다</a:t>
            </a:r>
            <a:r>
              <a:rPr lang="en-US" altLang="ko-KR" smtClean="0"/>
              <a:t>. </a:t>
            </a:r>
            <a:r>
              <a:rPr lang="ko-KR" altLang="en-US" smtClean="0"/>
              <a:t>즉 전향제어는 외란에 의한 </a:t>
            </a:r>
            <a:r>
              <a:rPr lang="ko-KR" altLang="en-US" u="sng" smtClean="0"/>
              <a:t>제어대상의 값의 변화를 미리 예측하여 이에 대응한 제어 동작을 미리 수행시켜 응답성을 개선하는 제어 방식</a:t>
            </a:r>
            <a:endParaRPr lang="en-US" altLang="ko-KR" u="sng" smtClean="0"/>
          </a:p>
          <a:p>
            <a:endParaRPr lang="en-US" altLang="ko-KR" u="sng" smtClean="0"/>
          </a:p>
          <a:p>
            <a:r>
              <a:rPr lang="en-US" altLang="ko-KR" u="sng" smtClean="0"/>
              <a:t>f</a:t>
            </a:r>
            <a:endParaRPr lang="en-US" altLang="ko-KR" u="sng"/>
          </a:p>
          <a:p>
            <a:endParaRPr lang="ko-KR" altLang="en-US"/>
          </a:p>
        </p:txBody>
      </p:sp>
      <p:sp>
        <p:nvSpPr>
          <p:cNvPr id="4" name="슬라이드 번호 개체 틀 3"/>
          <p:cNvSpPr>
            <a:spLocks noGrp="1"/>
          </p:cNvSpPr>
          <p:nvPr>
            <p:ph type="sldNum" sz="quarter" idx="10"/>
          </p:nvPr>
        </p:nvSpPr>
        <p:spPr/>
        <p:txBody>
          <a:bodyPr/>
          <a:lstStyle/>
          <a:p>
            <a:fld id="{7CC01F1E-FD2C-4DE6-8652-E5F26BFD322C}" type="slidenum">
              <a:rPr lang="en-US" altLang="ko-KR" smtClean="0"/>
              <a:pPr/>
              <a:t>24</a:t>
            </a:fld>
            <a:endParaRPr lang="ko-KR" altLang="en-US"/>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551" y="3284984"/>
            <a:ext cx="5971559" cy="2231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444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제어계의 설계</a:t>
            </a:r>
            <a:endParaRPr lang="ko-KR" altLang="en-US"/>
          </a:p>
        </p:txBody>
      </p:sp>
      <p:sp>
        <p:nvSpPr>
          <p:cNvPr id="3" name="내용 개체 틀 2"/>
          <p:cNvSpPr>
            <a:spLocks noGrp="1"/>
          </p:cNvSpPr>
          <p:nvPr>
            <p:ph idx="1"/>
          </p:nvPr>
        </p:nvSpPr>
        <p:spPr/>
        <p:txBody>
          <a:bodyPr/>
          <a:lstStyle/>
          <a:p>
            <a:r>
              <a:rPr lang="ko-KR" altLang="en-US" smtClean="0"/>
              <a:t>전동기 구동 시스템에서 전류와 속도를 제어하기 위한 제어기로는 </a:t>
            </a:r>
            <a:r>
              <a:rPr lang="ko-KR" altLang="en-US" b="1" u="sng" smtClean="0"/>
              <a:t>비례 적분 제어기가</a:t>
            </a:r>
            <a:r>
              <a:rPr lang="ko-KR" altLang="en-US" smtClean="0"/>
              <a:t> 제어의 용이성으로 널리 사용된다</a:t>
            </a:r>
            <a:r>
              <a:rPr lang="en-US" altLang="ko-KR" smtClean="0"/>
              <a:t>.</a:t>
            </a:r>
          </a:p>
          <a:p>
            <a:endParaRPr lang="en-US" altLang="ko-KR"/>
          </a:p>
          <a:p>
            <a:r>
              <a:rPr lang="ko-KR" altLang="en-US" smtClean="0"/>
              <a:t>전동기의 전류제어와 속도 제어를 위해 사용된 비례 적분 제어기에서 원하는 응답 특성을 얻을 수 있도록 이득을 선정하는 방법에 대해 알아본다</a:t>
            </a:r>
            <a:r>
              <a:rPr lang="en-US" altLang="ko-KR" smtClean="0"/>
              <a:t>. </a:t>
            </a:r>
            <a:r>
              <a:rPr lang="ko-KR" altLang="en-US" smtClean="0"/>
              <a:t>이러한 제어계 설계시에는 안정성</a:t>
            </a:r>
            <a:r>
              <a:rPr lang="en-US" altLang="ko-KR" smtClean="0"/>
              <a:t>, </a:t>
            </a:r>
            <a:r>
              <a:rPr lang="ko-KR" altLang="en-US" smtClean="0"/>
              <a:t>응답성</a:t>
            </a:r>
            <a:r>
              <a:rPr lang="en-US" altLang="ko-KR" smtClean="0"/>
              <a:t>, </a:t>
            </a:r>
            <a:r>
              <a:rPr lang="ko-KR" altLang="en-US" smtClean="0"/>
              <a:t>정상상태 오차 세 항목을 고려한다</a:t>
            </a:r>
            <a:r>
              <a:rPr lang="en-US" altLang="ko-KR" smtClean="0"/>
              <a:t>.</a:t>
            </a:r>
          </a:p>
          <a:p>
            <a:endParaRPr lang="en-US" altLang="ko-KR"/>
          </a:p>
          <a:p>
            <a:pPr marL="0" indent="0">
              <a:buNone/>
            </a:pPr>
            <a:endParaRPr lang="ko-KR" altLang="en-US"/>
          </a:p>
        </p:txBody>
      </p:sp>
      <p:sp>
        <p:nvSpPr>
          <p:cNvPr id="4" name="슬라이드 번호 개체 틀 3"/>
          <p:cNvSpPr>
            <a:spLocks noGrp="1"/>
          </p:cNvSpPr>
          <p:nvPr>
            <p:ph type="sldNum" sz="quarter" idx="10"/>
          </p:nvPr>
        </p:nvSpPr>
        <p:spPr/>
        <p:txBody>
          <a:bodyPr/>
          <a:lstStyle/>
          <a:p>
            <a:fld id="{7CC01F1E-FD2C-4DE6-8652-E5F26BFD322C}" type="slidenum">
              <a:rPr lang="en-US" altLang="ko-KR" smtClean="0"/>
              <a:pPr/>
              <a:t>25</a:t>
            </a:fld>
            <a:endParaRPr lang="ko-KR" altLang="en-US"/>
          </a:p>
        </p:txBody>
      </p:sp>
    </p:spTree>
    <p:extLst>
      <p:ext uri="{BB962C8B-B14F-4D97-AF65-F5344CB8AC3E}">
        <p14:creationId xmlns:p14="http://schemas.microsoft.com/office/powerpoint/2010/main" val="17061358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주파수 응답 특성이란</a:t>
            </a:r>
            <a:r>
              <a:rPr lang="en-US" altLang="ko-KR" smtClean="0"/>
              <a:t>?	</a:t>
            </a:r>
            <a:endParaRPr lang="ko-KR" altLang="en-US"/>
          </a:p>
        </p:txBody>
      </p:sp>
      <p:sp>
        <p:nvSpPr>
          <p:cNvPr id="3" name="내용 개체 틀 2"/>
          <p:cNvSpPr>
            <a:spLocks noGrp="1"/>
          </p:cNvSpPr>
          <p:nvPr>
            <p:ph idx="1"/>
          </p:nvPr>
        </p:nvSpPr>
        <p:spPr/>
        <p:txBody>
          <a:bodyPr/>
          <a:lstStyle/>
          <a:p>
            <a:r>
              <a:rPr lang="ko-KR" altLang="en-US" smtClean="0"/>
              <a:t>주파수 응답 특성이란 다양한 주파수의 일정한 진폭을 갖는 정현파 입력신호가 주어졌을때 정상상태에서 시스템이 어떠한 응답을 내는지 보여주는 것</a:t>
            </a:r>
            <a:endParaRPr lang="en-US" altLang="ko-KR" smtClean="0"/>
          </a:p>
          <a:p>
            <a:endParaRPr lang="en-US" altLang="ko-KR"/>
          </a:p>
          <a:p>
            <a:endParaRPr lang="en-US" altLang="ko-KR" smtClean="0"/>
          </a:p>
          <a:p>
            <a:endParaRPr lang="en-US" altLang="ko-KR"/>
          </a:p>
          <a:p>
            <a:endParaRPr lang="en-US" altLang="ko-KR" smtClean="0"/>
          </a:p>
          <a:p>
            <a:endParaRPr lang="en-US" altLang="ko-KR"/>
          </a:p>
          <a:p>
            <a:endParaRPr lang="en-US" altLang="ko-KR" smtClean="0"/>
          </a:p>
          <a:p>
            <a:endParaRPr lang="en-US" altLang="ko-KR"/>
          </a:p>
          <a:p>
            <a:endParaRPr lang="en-US" altLang="ko-KR" smtClean="0"/>
          </a:p>
          <a:p>
            <a:endParaRPr lang="en-US" altLang="ko-KR"/>
          </a:p>
          <a:p>
            <a:pPr marL="0" indent="0">
              <a:buNone/>
            </a:pPr>
            <a:r>
              <a:rPr lang="en-US" altLang="ko-KR" sz="1400" smtClean="0"/>
              <a:t>|G(s)| </a:t>
            </a:r>
            <a:r>
              <a:rPr lang="ko-KR" altLang="en-US" sz="1400" smtClean="0"/>
              <a:t>크기 응답</a:t>
            </a:r>
            <a:r>
              <a:rPr lang="en-US" altLang="ko-KR" sz="1400" smtClean="0"/>
              <a:t>: </a:t>
            </a:r>
            <a:r>
              <a:rPr lang="ko-KR" altLang="en-US" sz="1400" smtClean="0"/>
              <a:t>입력의 크기에 대한 출력의 크기 비</a:t>
            </a:r>
            <a:r>
              <a:rPr lang="en-US" altLang="ko-KR" sz="1400" smtClean="0"/>
              <a:t>, </a:t>
            </a:r>
            <a:r>
              <a:rPr lang="ko-KR" altLang="en-US" sz="1400" smtClean="0"/>
              <a:t>위상 응답 </a:t>
            </a:r>
            <a:r>
              <a:rPr lang="en-US" altLang="ko-KR" sz="1400" smtClean="0"/>
              <a:t>phi(w): </a:t>
            </a:r>
            <a:r>
              <a:rPr lang="ko-KR" altLang="en-US" sz="1400" smtClean="0"/>
              <a:t>입력에 대한 출력의 위상차이</a:t>
            </a:r>
            <a:endParaRPr lang="ko-KR" altLang="en-US" sz="1400"/>
          </a:p>
        </p:txBody>
      </p:sp>
      <p:sp>
        <p:nvSpPr>
          <p:cNvPr id="4" name="슬라이드 번호 개체 틀 3"/>
          <p:cNvSpPr>
            <a:spLocks noGrp="1"/>
          </p:cNvSpPr>
          <p:nvPr>
            <p:ph type="sldNum" sz="quarter" idx="10"/>
          </p:nvPr>
        </p:nvSpPr>
        <p:spPr/>
        <p:txBody>
          <a:bodyPr/>
          <a:lstStyle/>
          <a:p>
            <a:fld id="{7CC01F1E-FD2C-4DE6-8652-E5F26BFD322C}" type="slidenum">
              <a:rPr lang="en-US" altLang="ko-KR" smtClean="0"/>
              <a:pPr/>
              <a:t>26</a:t>
            </a:fld>
            <a:endParaRPr lang="ko-KR" altLang="en-US"/>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544" y="2395902"/>
            <a:ext cx="6192688" cy="3197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62166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안정성</a:t>
            </a:r>
            <a:r>
              <a:rPr lang="en-US" altLang="ko-KR" smtClean="0"/>
              <a:t>( stability )</a:t>
            </a:r>
            <a:endParaRPr lang="ko-KR" altLang="en-US"/>
          </a:p>
        </p:txBody>
      </p:sp>
      <p:sp>
        <p:nvSpPr>
          <p:cNvPr id="3" name="내용 개체 틀 2"/>
          <p:cNvSpPr>
            <a:spLocks noGrp="1"/>
          </p:cNvSpPr>
          <p:nvPr>
            <p:ph idx="1"/>
          </p:nvPr>
        </p:nvSpPr>
        <p:spPr/>
        <p:txBody>
          <a:bodyPr/>
          <a:lstStyle/>
          <a:p>
            <a:r>
              <a:rPr lang="ko-KR" altLang="en-US" smtClean="0"/>
              <a:t>제어기가 포함된 전체 시스템은 안정되어야한다</a:t>
            </a:r>
            <a:r>
              <a:rPr lang="en-US" altLang="ko-KR" smtClean="0"/>
              <a:t>. </a:t>
            </a:r>
            <a:r>
              <a:rPr lang="ko-KR" altLang="en-US" smtClean="0"/>
              <a:t>안정성은 제어계 설계시 가장 중요한 항목</a:t>
            </a:r>
            <a:r>
              <a:rPr lang="en-US" altLang="ko-KR" smtClean="0"/>
              <a:t>!</a:t>
            </a:r>
          </a:p>
          <a:p>
            <a:r>
              <a:rPr lang="ko-KR" altLang="en-US" smtClean="0"/>
              <a:t>개루프 전달함수의 주파수 응답 특성으로 부터</a:t>
            </a:r>
            <a:r>
              <a:rPr lang="ko-KR" altLang="en-US" u="sng" smtClean="0"/>
              <a:t> 이득 여유와 위상 여유를 </a:t>
            </a:r>
            <a:r>
              <a:rPr lang="ko-KR" altLang="en-US" smtClean="0"/>
              <a:t>통해 제어계의 안정성을 판단한다</a:t>
            </a:r>
            <a:r>
              <a:rPr lang="en-US" altLang="ko-KR" smtClean="0"/>
              <a:t>.</a:t>
            </a:r>
          </a:p>
          <a:p>
            <a:pPr marL="0" indent="0">
              <a:buNone/>
            </a:pPr>
            <a:r>
              <a:rPr lang="ko-KR" altLang="en-US" smtClean="0"/>
              <a:t>이득여유</a:t>
            </a:r>
            <a:r>
              <a:rPr lang="en-US" altLang="ko-KR" smtClean="0"/>
              <a:t>, </a:t>
            </a:r>
            <a:r>
              <a:rPr lang="ko-KR" altLang="en-US" smtClean="0"/>
              <a:t>위상 여유</a:t>
            </a:r>
            <a:r>
              <a:rPr lang="en-US" altLang="ko-KR"/>
              <a:t> </a:t>
            </a:r>
            <a:r>
              <a:rPr lang="en-US" altLang="ko-KR" smtClean="0"/>
              <a:t> : </a:t>
            </a:r>
            <a:r>
              <a:rPr lang="ko-KR" altLang="en-US" smtClean="0"/>
              <a:t>시스템이 불안정해지기 까지 증가시킬 수 있는 이득과 위상 지연의 여유 양</a:t>
            </a:r>
            <a:endParaRPr lang="en-US" altLang="ko-KR" smtClean="0"/>
          </a:p>
          <a:p>
            <a:pPr marL="0" indent="0">
              <a:buNone/>
            </a:pPr>
            <a:endParaRPr lang="en-US" altLang="ko-KR"/>
          </a:p>
          <a:p>
            <a:pPr marL="0" indent="0">
              <a:buNone/>
            </a:pPr>
            <a:r>
              <a:rPr lang="en-US" altLang="ko-KR" smtClean="0"/>
              <a:t>Ex) </a:t>
            </a:r>
            <a:r>
              <a:rPr lang="ko-KR" altLang="en-US" smtClean="0"/>
              <a:t>어떤 시스템에서 </a:t>
            </a:r>
            <a:r>
              <a:rPr lang="en-US" altLang="ko-KR" smtClean="0"/>
              <a:t>w </a:t>
            </a:r>
            <a:r>
              <a:rPr lang="ko-KR" altLang="en-US" smtClean="0"/>
              <a:t>에 대하여 입력에 크기 </a:t>
            </a:r>
            <a:r>
              <a:rPr lang="en-US" altLang="ko-KR" smtClean="0"/>
              <a:t>|G(jw)| = 1 </a:t>
            </a:r>
            <a:r>
              <a:rPr lang="ko-KR" altLang="en-US" smtClean="0"/>
              <a:t>이 되었을때 위상이 </a:t>
            </a:r>
            <a:r>
              <a:rPr lang="en-US" altLang="ko-KR" smtClean="0"/>
              <a:t>180’’ </a:t>
            </a:r>
            <a:r>
              <a:rPr lang="ko-KR" altLang="en-US" smtClean="0"/>
              <a:t>지연되었다고 하면</a:t>
            </a:r>
            <a:r>
              <a:rPr lang="en-US" altLang="ko-KR" smtClean="0"/>
              <a:t>, </a:t>
            </a:r>
            <a:r>
              <a:rPr lang="ko-KR" altLang="en-US" smtClean="0"/>
              <a:t>이경우 </a:t>
            </a:r>
            <a:r>
              <a:rPr lang="en-US" altLang="ko-KR" smtClean="0"/>
              <a:t>Y(s) </a:t>
            </a:r>
            <a:r>
              <a:rPr lang="ko-KR" altLang="en-US" smtClean="0"/>
              <a:t>와 </a:t>
            </a:r>
            <a:r>
              <a:rPr lang="en-US" altLang="ko-KR" smtClean="0"/>
              <a:t>R(s) </a:t>
            </a:r>
            <a:r>
              <a:rPr lang="ko-KR" altLang="en-US" smtClean="0"/>
              <a:t>는 위상차가 </a:t>
            </a:r>
            <a:r>
              <a:rPr lang="en-US" altLang="ko-KR" smtClean="0"/>
              <a:t>180’’</a:t>
            </a:r>
            <a:r>
              <a:rPr lang="ko-KR" altLang="en-US" smtClean="0"/>
              <a:t>가 되어 정궤한 제어를 하게 된다</a:t>
            </a:r>
            <a:r>
              <a:rPr lang="en-US" altLang="ko-KR" smtClean="0"/>
              <a:t>. </a:t>
            </a:r>
            <a:r>
              <a:rPr lang="ko-KR" altLang="en-US" smtClean="0"/>
              <a:t>따라서 계속적으로 증폭을하여 시스템이 불안해짐</a:t>
            </a:r>
            <a:endParaRPr lang="en-US" altLang="ko-KR"/>
          </a:p>
        </p:txBody>
      </p:sp>
      <p:sp>
        <p:nvSpPr>
          <p:cNvPr id="4" name="슬라이드 번호 개체 틀 3"/>
          <p:cNvSpPr>
            <a:spLocks noGrp="1"/>
          </p:cNvSpPr>
          <p:nvPr>
            <p:ph type="sldNum" sz="quarter" idx="10"/>
          </p:nvPr>
        </p:nvSpPr>
        <p:spPr/>
        <p:txBody>
          <a:bodyPr/>
          <a:lstStyle/>
          <a:p>
            <a:fld id="{7CC01F1E-FD2C-4DE6-8652-E5F26BFD322C}" type="slidenum">
              <a:rPr lang="en-US" altLang="ko-KR" smtClean="0"/>
              <a:pPr/>
              <a:t>27</a:t>
            </a:fld>
            <a:endParaRPr lang="ko-KR" altLang="en-US"/>
          </a:p>
        </p:txBody>
      </p:sp>
    </p:spTree>
    <p:extLst>
      <p:ext uri="{BB962C8B-B14F-4D97-AF65-F5344CB8AC3E}">
        <p14:creationId xmlns:p14="http://schemas.microsoft.com/office/powerpoint/2010/main" val="4972726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이득 여유와 위상 여유</a:t>
            </a:r>
            <a:endParaRPr lang="ko-KR" altLang="en-US"/>
          </a:p>
        </p:txBody>
      </p:sp>
      <p:sp>
        <p:nvSpPr>
          <p:cNvPr id="3" name="내용 개체 틀 2"/>
          <p:cNvSpPr>
            <a:spLocks noGrp="1"/>
          </p:cNvSpPr>
          <p:nvPr>
            <p:ph idx="1"/>
          </p:nvPr>
        </p:nvSpPr>
        <p:spPr/>
        <p:txBody>
          <a:bodyPr/>
          <a:lstStyle/>
          <a:p>
            <a:r>
              <a:rPr lang="en-US" altLang="ko-KR" sz="1800" smtClean="0"/>
              <a:t>1. </a:t>
            </a:r>
            <a:r>
              <a:rPr lang="ko-KR" altLang="en-US" sz="1800" smtClean="0"/>
              <a:t>이득 여유</a:t>
            </a:r>
            <a:r>
              <a:rPr lang="en-US" altLang="ko-KR" sz="1800" smtClean="0"/>
              <a:t>( Gain Margin)</a:t>
            </a:r>
          </a:p>
          <a:p>
            <a:pPr marL="0" indent="0">
              <a:buNone/>
            </a:pPr>
            <a:r>
              <a:rPr lang="ko-KR" altLang="en-US" sz="1800" smtClean="0"/>
              <a:t>시스템이 불안정해지까지 이득을 얼마만큼 증가시킬 수 있는가를 나태낸다</a:t>
            </a:r>
            <a:r>
              <a:rPr lang="en-US" altLang="ko-KR" sz="1800" smtClean="0"/>
              <a:t>. </a:t>
            </a:r>
            <a:r>
              <a:rPr lang="ko-KR" altLang="en-US" sz="1800" smtClean="0"/>
              <a:t>양의 이득 여유라면 안정하다</a:t>
            </a:r>
            <a:r>
              <a:rPr lang="en-US" altLang="ko-KR" sz="1800" smtClean="0"/>
              <a:t>.</a:t>
            </a:r>
            <a:endParaRPr lang="en-US" altLang="ko-KR" sz="1800"/>
          </a:p>
          <a:p>
            <a:pPr marL="0" indent="0">
              <a:buNone/>
            </a:pPr>
            <a:endParaRPr lang="en-US" altLang="ko-KR" sz="1800" smtClean="0"/>
          </a:p>
          <a:p>
            <a:pPr marL="0" indent="0">
              <a:buNone/>
            </a:pPr>
            <a:r>
              <a:rPr lang="en-US" altLang="ko-KR" sz="1800" smtClean="0"/>
              <a:t>2. </a:t>
            </a:r>
            <a:r>
              <a:rPr lang="ko-KR" altLang="en-US" sz="1800" smtClean="0"/>
              <a:t>위상 여유</a:t>
            </a:r>
            <a:endParaRPr lang="en-US" altLang="ko-KR" sz="1800" smtClean="0"/>
          </a:p>
          <a:p>
            <a:pPr marL="0" indent="0">
              <a:buNone/>
            </a:pPr>
            <a:r>
              <a:rPr lang="ko-KR" altLang="en-US" sz="1800" smtClean="0"/>
              <a:t>시스템이 불안정해지기까지 위상이 얼마만큼 지연될 수 있는가</a:t>
            </a:r>
            <a:r>
              <a:rPr lang="en-US" altLang="ko-KR" sz="1800" smtClean="0"/>
              <a:t>. </a:t>
            </a:r>
            <a:r>
              <a:rPr lang="ko-KR" altLang="en-US" sz="1800" smtClean="0"/>
              <a:t>양의 위상 여유라면 안정하다</a:t>
            </a:r>
            <a:r>
              <a:rPr lang="en-US" altLang="ko-KR" sz="1800" smtClean="0"/>
              <a:t>.</a:t>
            </a:r>
          </a:p>
        </p:txBody>
      </p:sp>
      <p:sp>
        <p:nvSpPr>
          <p:cNvPr id="4" name="슬라이드 번호 개체 틀 3"/>
          <p:cNvSpPr>
            <a:spLocks noGrp="1"/>
          </p:cNvSpPr>
          <p:nvPr>
            <p:ph type="sldNum" sz="quarter" idx="10"/>
          </p:nvPr>
        </p:nvSpPr>
        <p:spPr/>
        <p:txBody>
          <a:bodyPr/>
          <a:lstStyle/>
          <a:p>
            <a:fld id="{7CC01F1E-FD2C-4DE6-8652-E5F26BFD322C}" type="slidenum">
              <a:rPr lang="en-US" altLang="ko-KR" smtClean="0"/>
              <a:pPr/>
              <a:t>28</a:t>
            </a:fld>
            <a:endParaRPr lang="ko-KR" altLang="en-US"/>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512" y="3501008"/>
            <a:ext cx="6984776" cy="2631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6034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정류자와 브러시의 역할</a:t>
            </a:r>
            <a:endParaRPr lang="ko-KR" altLang="en-US"/>
          </a:p>
        </p:txBody>
      </p:sp>
      <p:sp>
        <p:nvSpPr>
          <p:cNvPr id="3" name="내용 개체 틀 2"/>
          <p:cNvSpPr>
            <a:spLocks noGrp="1"/>
          </p:cNvSpPr>
          <p:nvPr>
            <p:ph idx="1"/>
          </p:nvPr>
        </p:nvSpPr>
        <p:spPr/>
        <p:txBody>
          <a:bodyPr/>
          <a:lstStyle/>
          <a:p>
            <a:r>
              <a:rPr lang="ko-KR" altLang="en-US" smtClean="0"/>
              <a:t>그림처럼 정류자와 브러시를 사용하여 도체의 위치에 따라 전류의 방향을 바꾸어준다</a:t>
            </a:r>
            <a:r>
              <a:rPr lang="en-US" altLang="ko-KR" smtClean="0"/>
              <a:t>.</a:t>
            </a:r>
          </a:p>
          <a:p>
            <a:r>
              <a:rPr lang="ko-KR" altLang="en-US" smtClean="0"/>
              <a:t>이때 흐르는 전류는 교류 전류가 흐르게 된다</a:t>
            </a:r>
            <a:r>
              <a:rPr lang="en-US" altLang="ko-KR" smtClean="0"/>
              <a:t>.</a:t>
            </a:r>
          </a:p>
          <a:p>
            <a:r>
              <a:rPr lang="ko-KR" altLang="en-US" smtClean="0"/>
              <a:t>일정한 방향으로 </a:t>
            </a:r>
            <a:r>
              <a:rPr lang="ko-KR" altLang="en-US" u="sng" smtClean="0"/>
              <a:t>연속적으로</a:t>
            </a:r>
            <a:r>
              <a:rPr lang="ko-KR" altLang="en-US" smtClean="0"/>
              <a:t> 회전</a:t>
            </a:r>
            <a:endParaRPr lang="en-US" altLang="ko-KR" smtClean="0"/>
          </a:p>
          <a:p>
            <a:r>
              <a:rPr lang="ko-KR" altLang="en-US" smtClean="0"/>
              <a:t>하지만 고속회전에는 부적합</a:t>
            </a:r>
            <a:endParaRPr lang="en-US" altLang="ko-KR" smtClean="0"/>
          </a:p>
          <a:p>
            <a:pPr marL="0" indent="0">
              <a:buNone/>
            </a:pPr>
            <a:endParaRPr lang="en-US" altLang="ko-KR" smtClean="0"/>
          </a:p>
          <a:p>
            <a:endParaRPr lang="ko-KR" altLang="en-US"/>
          </a:p>
        </p:txBody>
      </p:sp>
      <p:sp>
        <p:nvSpPr>
          <p:cNvPr id="4" name="슬라이드 번호 개체 틀 3"/>
          <p:cNvSpPr>
            <a:spLocks noGrp="1"/>
          </p:cNvSpPr>
          <p:nvPr>
            <p:ph type="sldNum" sz="quarter" idx="10"/>
          </p:nvPr>
        </p:nvSpPr>
        <p:spPr/>
        <p:txBody>
          <a:bodyPr/>
          <a:lstStyle/>
          <a:p>
            <a:fld id="{7CC01F1E-FD2C-4DE6-8652-E5F26BFD322C}" type="slidenum">
              <a:rPr lang="en-US" altLang="ko-KR" smtClean="0"/>
              <a:pPr/>
              <a:t>2</a:t>
            </a:fld>
            <a:endParaRPr lang="ko-KR"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5048" y="2299166"/>
            <a:ext cx="4038600"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4026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응답성</a:t>
            </a:r>
            <a:r>
              <a:rPr lang="en-US" altLang="ko-KR"/>
              <a:t> </a:t>
            </a:r>
            <a:r>
              <a:rPr lang="en-US" altLang="ko-KR" smtClean="0"/>
              <a:t>( Response Time)</a:t>
            </a:r>
            <a:endParaRPr lang="ko-KR" altLang="en-US"/>
          </a:p>
        </p:txBody>
      </p:sp>
      <p:sp>
        <p:nvSpPr>
          <p:cNvPr id="3" name="내용 개체 틀 2"/>
          <p:cNvSpPr>
            <a:spLocks noGrp="1"/>
          </p:cNvSpPr>
          <p:nvPr>
            <p:ph idx="1"/>
          </p:nvPr>
        </p:nvSpPr>
        <p:spPr/>
        <p:txBody>
          <a:bodyPr/>
          <a:lstStyle/>
          <a:p>
            <a:pPr marL="0" indent="0">
              <a:buNone/>
            </a:pPr>
            <a:r>
              <a:rPr lang="ko-KR" altLang="en-US" smtClean="0"/>
              <a:t>시스템의 과도 응답에서 속응성이 클수록 지령 값에 대한 실제 값이 추종 특성이 빨라진다</a:t>
            </a:r>
            <a:r>
              <a:rPr lang="en-US" altLang="ko-KR" smtClean="0"/>
              <a:t>.  </a:t>
            </a:r>
            <a:r>
              <a:rPr lang="ko-KR" altLang="en-US" smtClean="0"/>
              <a:t>이러한 속응성은 폐루프 시스템의 대역폭에 비례한다</a:t>
            </a:r>
            <a:r>
              <a:rPr lang="en-US" altLang="ko-KR" smtClean="0"/>
              <a:t>. </a:t>
            </a:r>
            <a:r>
              <a:rPr lang="ko-KR" altLang="en-US" smtClean="0"/>
              <a:t>따라서 대역폭은 시스템 응답속도의 척도가 되는데</a:t>
            </a:r>
            <a:r>
              <a:rPr lang="en-US" altLang="ko-KR" smtClean="0"/>
              <a:t>, </a:t>
            </a:r>
            <a:r>
              <a:rPr lang="ko-KR" altLang="en-US" smtClean="0"/>
              <a:t>대역폭이 넓으면 빠른 응답속도를 얻을 수 있다</a:t>
            </a:r>
            <a:r>
              <a:rPr lang="en-US" altLang="ko-KR" smtClean="0"/>
              <a:t>. </a:t>
            </a:r>
            <a:r>
              <a:rPr lang="ko-KR" altLang="en-US" smtClean="0"/>
              <a:t>하지만 너무 민감해져 시스템이 불안해진다</a:t>
            </a:r>
            <a:r>
              <a:rPr lang="en-US" altLang="ko-KR" smtClean="0"/>
              <a:t>.</a:t>
            </a:r>
          </a:p>
          <a:p>
            <a:pPr marL="0" indent="0">
              <a:buNone/>
            </a:pPr>
            <a:endParaRPr lang="ko-KR" altLang="en-US"/>
          </a:p>
        </p:txBody>
      </p:sp>
      <p:sp>
        <p:nvSpPr>
          <p:cNvPr id="4" name="슬라이드 번호 개체 틀 3"/>
          <p:cNvSpPr>
            <a:spLocks noGrp="1"/>
          </p:cNvSpPr>
          <p:nvPr>
            <p:ph type="sldNum" sz="quarter" idx="10"/>
          </p:nvPr>
        </p:nvSpPr>
        <p:spPr/>
        <p:txBody>
          <a:bodyPr/>
          <a:lstStyle/>
          <a:p>
            <a:fld id="{7CC01F1E-FD2C-4DE6-8652-E5F26BFD322C}" type="slidenum">
              <a:rPr lang="en-US" altLang="ko-KR" smtClean="0"/>
              <a:pPr/>
              <a:t>29</a:t>
            </a:fld>
            <a:endParaRPr lang="ko-KR" altLang="en-US"/>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535" y="2780928"/>
            <a:ext cx="7226171"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11349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정상 상태 오차</a:t>
            </a:r>
            <a:endParaRPr lang="ko-KR" altLang="en-US"/>
          </a:p>
        </p:txBody>
      </p:sp>
      <p:sp>
        <p:nvSpPr>
          <p:cNvPr id="3" name="내용 개체 틀 2"/>
          <p:cNvSpPr>
            <a:spLocks noGrp="1"/>
          </p:cNvSpPr>
          <p:nvPr>
            <p:ph idx="1"/>
          </p:nvPr>
        </p:nvSpPr>
        <p:spPr/>
        <p:txBody>
          <a:bodyPr/>
          <a:lstStyle/>
          <a:p>
            <a:r>
              <a:rPr lang="ko-KR" altLang="en-US" smtClean="0"/>
              <a:t>정상상태 오차는 시스템의 제어 대상값이 최종 값에 도달하고 난 후 발생하는 오차</a:t>
            </a:r>
            <a:r>
              <a:rPr lang="en-US" altLang="ko-KR" smtClean="0"/>
              <a:t>. </a:t>
            </a:r>
            <a:r>
              <a:rPr lang="ko-KR" altLang="en-US" smtClean="0"/>
              <a:t>정상상태 오차는 최종 값 정리</a:t>
            </a:r>
            <a:r>
              <a:rPr lang="en-US" altLang="ko-KR" smtClean="0"/>
              <a:t>( Final Value Theorem)</a:t>
            </a:r>
            <a:r>
              <a:rPr lang="ko-KR" altLang="en-US" smtClean="0"/>
              <a:t>으로 부터 폐루프 전달함수에서 </a:t>
            </a:r>
            <a:r>
              <a:rPr lang="en-US" altLang="ko-KR" smtClean="0"/>
              <a:t>s=0</a:t>
            </a:r>
            <a:r>
              <a:rPr lang="ko-KR" altLang="en-US" smtClean="0"/>
              <a:t>으로 하고 이득을 평가하면 알 수 있다</a:t>
            </a:r>
            <a:r>
              <a:rPr lang="en-US" altLang="ko-KR" smtClean="0"/>
              <a:t>.</a:t>
            </a:r>
          </a:p>
          <a:p>
            <a:endParaRPr lang="en-US" altLang="ko-KR"/>
          </a:p>
          <a:p>
            <a:endParaRPr lang="ko-KR" altLang="en-US"/>
          </a:p>
        </p:txBody>
      </p:sp>
      <p:sp>
        <p:nvSpPr>
          <p:cNvPr id="4" name="슬라이드 번호 개체 틀 3"/>
          <p:cNvSpPr>
            <a:spLocks noGrp="1"/>
          </p:cNvSpPr>
          <p:nvPr>
            <p:ph type="sldNum" sz="quarter" idx="10"/>
          </p:nvPr>
        </p:nvSpPr>
        <p:spPr/>
        <p:txBody>
          <a:bodyPr/>
          <a:lstStyle/>
          <a:p>
            <a:fld id="{7CC01F1E-FD2C-4DE6-8652-E5F26BFD322C}" type="slidenum">
              <a:rPr lang="en-US" altLang="ko-KR" smtClean="0"/>
              <a:pPr/>
              <a:t>30</a:t>
            </a:fld>
            <a:endParaRPr lang="ko-KR" altLang="en-US"/>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528" y="2636912"/>
            <a:ext cx="6854305" cy="149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567" y="4437112"/>
            <a:ext cx="3952875"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19415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32520" y="332656"/>
            <a:ext cx="8247062" cy="544512"/>
          </a:xfrm>
        </p:spPr>
        <p:txBody>
          <a:bodyPr/>
          <a:lstStyle/>
          <a:p>
            <a:r>
              <a:rPr lang="ko-KR" altLang="en-US" smtClean="0"/>
              <a:t>직류 전동기의 직류 제어기</a:t>
            </a:r>
            <a:endParaRPr lang="ko-KR" altLang="en-US"/>
          </a:p>
        </p:txBody>
      </p:sp>
      <p:sp>
        <p:nvSpPr>
          <p:cNvPr id="3" name="내용 개체 틀 2"/>
          <p:cNvSpPr>
            <a:spLocks noGrp="1"/>
          </p:cNvSpPr>
          <p:nvPr>
            <p:ph idx="1"/>
          </p:nvPr>
        </p:nvSpPr>
        <p:spPr/>
        <p:txBody>
          <a:bodyPr/>
          <a:lstStyle/>
          <a:p>
            <a:r>
              <a:rPr lang="ko-KR" altLang="en-US" smtClean="0"/>
              <a:t>부하의 속도나 위치를 제어하기 위해서는 전기자 전류를 제어해한다</a:t>
            </a:r>
            <a:r>
              <a:rPr lang="en-US" altLang="ko-KR" smtClean="0"/>
              <a:t>.</a:t>
            </a:r>
          </a:p>
          <a:p>
            <a:r>
              <a:rPr lang="ko-KR" altLang="en-US" smtClean="0"/>
              <a:t>비례 적분 제어기</a:t>
            </a:r>
            <a:r>
              <a:rPr lang="en-US" altLang="ko-KR" smtClean="0"/>
              <a:t>(PI </a:t>
            </a:r>
            <a:r>
              <a:rPr lang="ko-KR" altLang="en-US" smtClean="0"/>
              <a:t>제어기</a:t>
            </a:r>
            <a:r>
              <a:rPr lang="en-US" altLang="ko-KR" smtClean="0"/>
              <a:t>)</a:t>
            </a:r>
            <a:r>
              <a:rPr lang="ko-KR" altLang="en-US" smtClean="0"/>
              <a:t>를 사용하여 제어</a:t>
            </a:r>
            <a:endParaRPr lang="en-US" altLang="ko-KR" smtClean="0"/>
          </a:p>
          <a:p>
            <a:endParaRPr lang="en-US" altLang="ko-KR"/>
          </a:p>
          <a:p>
            <a:endParaRPr lang="en-US" altLang="ko-KR" smtClean="0"/>
          </a:p>
          <a:p>
            <a:endParaRPr lang="en-US" altLang="ko-KR"/>
          </a:p>
          <a:p>
            <a:endParaRPr lang="en-US" altLang="ko-KR" smtClean="0"/>
          </a:p>
          <a:p>
            <a:endParaRPr lang="en-US" altLang="ko-KR"/>
          </a:p>
          <a:p>
            <a:endParaRPr lang="en-US" altLang="ko-KR" smtClean="0"/>
          </a:p>
          <a:p>
            <a:endParaRPr lang="en-US" altLang="ko-KR"/>
          </a:p>
          <a:p>
            <a:pPr marL="0" indent="0">
              <a:buNone/>
            </a:pPr>
            <a:endParaRPr lang="en-US" altLang="ko-KR" smtClean="0"/>
          </a:p>
          <a:p>
            <a:endParaRPr lang="ko-KR" altLang="en-US"/>
          </a:p>
        </p:txBody>
      </p:sp>
      <p:sp>
        <p:nvSpPr>
          <p:cNvPr id="4" name="슬라이드 번호 개체 틀 3"/>
          <p:cNvSpPr>
            <a:spLocks noGrp="1"/>
          </p:cNvSpPr>
          <p:nvPr>
            <p:ph type="sldNum" sz="quarter" idx="10"/>
          </p:nvPr>
        </p:nvSpPr>
        <p:spPr/>
        <p:txBody>
          <a:bodyPr/>
          <a:lstStyle/>
          <a:p>
            <a:fld id="{7CC01F1E-FD2C-4DE6-8652-E5F26BFD322C}" type="slidenum">
              <a:rPr lang="en-US" altLang="ko-KR" smtClean="0"/>
              <a:pPr/>
              <a:t>31</a:t>
            </a:fld>
            <a:endParaRPr lang="ko-KR" altLang="en-US"/>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235" y="2564904"/>
            <a:ext cx="6891896"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12754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비례 적분 제어기의 특징</a:t>
            </a:r>
            <a:endParaRPr lang="ko-KR" altLang="en-US"/>
          </a:p>
        </p:txBody>
      </p:sp>
      <p:sp>
        <p:nvSpPr>
          <p:cNvPr id="3" name="내용 개체 틀 2"/>
          <p:cNvSpPr>
            <a:spLocks noGrp="1"/>
          </p:cNvSpPr>
          <p:nvPr>
            <p:ph idx="1"/>
          </p:nvPr>
        </p:nvSpPr>
        <p:spPr/>
        <p:txBody>
          <a:bodyPr/>
          <a:lstStyle/>
          <a:p>
            <a:r>
              <a:rPr lang="ko-KR" altLang="en-US" smtClean="0"/>
              <a:t>비례 적분 제어기의 출력은 지령과 실제 값과의 오차에 비례하여 출력을 생성하는 항과 오차의 적분으로부터 출력을 생성하는 항의 합으로 나타난다</a:t>
            </a:r>
            <a:r>
              <a:rPr lang="en-US" altLang="ko-KR" smtClean="0"/>
              <a:t>.</a:t>
            </a:r>
          </a:p>
          <a:p>
            <a:pPr marL="0" indent="0">
              <a:buNone/>
            </a:pPr>
            <a:r>
              <a:rPr lang="en-US" altLang="ko-KR" smtClean="0"/>
              <a:t>			</a:t>
            </a:r>
            <a:r>
              <a:rPr lang="ko-KR" altLang="en-US" smtClean="0"/>
              <a:t>여기서 </a:t>
            </a:r>
            <a:r>
              <a:rPr lang="en-US" altLang="ko-KR" smtClean="0"/>
              <a:t>Kp Ki </a:t>
            </a:r>
            <a:r>
              <a:rPr lang="ko-KR" altLang="en-US" smtClean="0"/>
              <a:t>는 각각 비례이득과 적분이득</a:t>
            </a:r>
            <a:r>
              <a:rPr lang="en-US" altLang="ko-KR" smtClean="0"/>
              <a:t>. </a:t>
            </a:r>
          </a:p>
          <a:p>
            <a:endParaRPr lang="en-US" altLang="ko-KR"/>
          </a:p>
          <a:p>
            <a:endParaRPr lang="en-US" altLang="ko-KR" smtClean="0"/>
          </a:p>
          <a:p>
            <a:r>
              <a:rPr lang="en-US" altLang="ko-KR" smtClean="0"/>
              <a:t>1/Tc   </a:t>
            </a:r>
            <a:r>
              <a:rPr lang="ko-KR" altLang="en-US" smtClean="0"/>
              <a:t>를  </a:t>
            </a:r>
            <a:r>
              <a:rPr lang="en-US" altLang="ko-KR" smtClean="0"/>
              <a:t>( Ki/Kp) PI </a:t>
            </a:r>
            <a:r>
              <a:rPr lang="ko-KR" altLang="en-US" smtClean="0"/>
              <a:t>절점 주파수또는 </a:t>
            </a:r>
            <a:r>
              <a:rPr lang="en-US" altLang="ko-KR" smtClean="0"/>
              <a:t>PI </a:t>
            </a:r>
            <a:r>
              <a:rPr lang="ko-KR" altLang="en-US" smtClean="0"/>
              <a:t>적분 시정수라고 한다</a:t>
            </a:r>
            <a:r>
              <a:rPr lang="en-US" altLang="ko-KR" smtClean="0"/>
              <a:t>.</a:t>
            </a:r>
          </a:p>
        </p:txBody>
      </p:sp>
      <p:sp>
        <p:nvSpPr>
          <p:cNvPr id="4" name="슬라이드 번호 개체 틀 3"/>
          <p:cNvSpPr>
            <a:spLocks noGrp="1"/>
          </p:cNvSpPr>
          <p:nvPr>
            <p:ph type="sldNum" sz="quarter" idx="10"/>
          </p:nvPr>
        </p:nvSpPr>
        <p:spPr/>
        <p:txBody>
          <a:bodyPr/>
          <a:lstStyle/>
          <a:p>
            <a:fld id="{7CC01F1E-FD2C-4DE6-8652-E5F26BFD322C}" type="slidenum">
              <a:rPr lang="en-US" altLang="ko-KR" smtClean="0"/>
              <a:pPr/>
              <a:t>32</a:t>
            </a:fld>
            <a:endParaRPr lang="ko-KR" altLang="en-US"/>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528" y="2348880"/>
            <a:ext cx="2582790" cy="742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810" y="4042478"/>
            <a:ext cx="7312139" cy="2050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07884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ko-KR" altLang="en-US" smtClean="0"/>
              <a:t>비례 적분 제어기의 전달함수를 적분 시정수 </a:t>
            </a:r>
            <a:r>
              <a:rPr lang="en-US" altLang="ko-KR" smtClean="0"/>
              <a:t>1/Tc </a:t>
            </a:r>
            <a:r>
              <a:rPr lang="ko-KR" altLang="en-US" smtClean="0"/>
              <a:t>를 사용하여 구성하면 다음과 같다</a:t>
            </a:r>
            <a:r>
              <a:rPr lang="en-US" altLang="ko-KR" smtClean="0"/>
              <a:t>.</a:t>
            </a:r>
          </a:p>
          <a:p>
            <a:endParaRPr lang="en-US" altLang="ko-KR"/>
          </a:p>
          <a:p>
            <a:endParaRPr lang="en-US" altLang="ko-KR" smtClean="0"/>
          </a:p>
          <a:p>
            <a:endParaRPr lang="en-US" altLang="ko-KR"/>
          </a:p>
          <a:p>
            <a:r>
              <a:rPr lang="ko-KR" altLang="en-US" smtClean="0"/>
              <a:t>이로부터</a:t>
            </a:r>
            <a:r>
              <a:rPr lang="en-US" altLang="ko-KR" smtClean="0"/>
              <a:t>, </a:t>
            </a:r>
            <a:r>
              <a:rPr lang="ko-KR" altLang="en-US" smtClean="0"/>
              <a:t>비례 적분 제어기를 사용하면 </a:t>
            </a:r>
            <a:r>
              <a:rPr lang="en-US" altLang="ko-KR" smtClean="0"/>
              <a:t>s = 0 </a:t>
            </a:r>
            <a:r>
              <a:rPr lang="ko-KR" altLang="en-US" smtClean="0"/>
              <a:t>의 극점과 절점 주파수 </a:t>
            </a:r>
            <a:endParaRPr lang="en-US" altLang="ko-KR"/>
          </a:p>
          <a:p>
            <a:r>
              <a:rPr lang="en-US" altLang="ko-KR" smtClean="0"/>
              <a:t>S = - Ki/Kp </a:t>
            </a:r>
            <a:r>
              <a:rPr lang="ko-KR" altLang="en-US" smtClean="0"/>
              <a:t>의 영점을 첨가하는 효과를 준다는 것을 알 수 있다</a:t>
            </a:r>
            <a:r>
              <a:rPr lang="en-US" altLang="ko-KR" smtClean="0"/>
              <a:t>.</a:t>
            </a:r>
          </a:p>
          <a:p>
            <a:endParaRPr lang="en-US" altLang="ko-KR"/>
          </a:p>
          <a:p>
            <a:endParaRPr lang="en-US" altLang="ko-KR" smtClean="0"/>
          </a:p>
          <a:p>
            <a:endParaRPr lang="en-US" altLang="ko-KR"/>
          </a:p>
          <a:p>
            <a:r>
              <a:rPr lang="ko-KR" altLang="en-US" smtClean="0"/>
              <a:t>비례 적분 전류 제어기를 적용한 직류 전동기 전류 제어 시스템의 전달함수</a:t>
            </a:r>
            <a:endParaRPr lang="en-US" altLang="ko-KR" smtClean="0"/>
          </a:p>
          <a:p>
            <a:pPr marL="0" indent="0">
              <a:buNone/>
            </a:pPr>
            <a:endParaRPr lang="en-US" altLang="ko-KR" smtClean="0"/>
          </a:p>
          <a:p>
            <a:pPr marL="0" indent="0">
              <a:buNone/>
            </a:pPr>
            <a:endParaRPr lang="en-US" altLang="ko-KR"/>
          </a:p>
        </p:txBody>
      </p:sp>
      <p:sp>
        <p:nvSpPr>
          <p:cNvPr id="4" name="슬라이드 번호 개체 틀 3"/>
          <p:cNvSpPr>
            <a:spLocks noGrp="1"/>
          </p:cNvSpPr>
          <p:nvPr>
            <p:ph type="sldNum" sz="quarter" idx="10"/>
          </p:nvPr>
        </p:nvSpPr>
        <p:spPr/>
        <p:txBody>
          <a:bodyPr/>
          <a:lstStyle/>
          <a:p>
            <a:fld id="{7CC01F1E-FD2C-4DE6-8652-E5F26BFD322C}" type="slidenum">
              <a:rPr lang="en-US" altLang="ko-KR" smtClean="0"/>
              <a:pPr/>
              <a:t>33</a:t>
            </a:fld>
            <a:endParaRPr lang="ko-KR" altLang="en-US"/>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520" y="2127896"/>
            <a:ext cx="4970125" cy="1010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520" y="4077072"/>
            <a:ext cx="6010550"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04770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비례적분 전류 제어기</a:t>
            </a:r>
            <a:endParaRPr lang="ko-KR" altLang="en-US"/>
          </a:p>
        </p:txBody>
      </p:sp>
      <p:sp>
        <p:nvSpPr>
          <p:cNvPr id="3" name="내용 개체 틀 2"/>
          <p:cNvSpPr>
            <a:spLocks noGrp="1"/>
          </p:cNvSpPr>
          <p:nvPr>
            <p:ph idx="1"/>
          </p:nvPr>
        </p:nvSpPr>
        <p:spPr/>
        <p:txBody>
          <a:bodyPr/>
          <a:lstStyle/>
          <a:p>
            <a:r>
              <a:rPr lang="ko-KR" altLang="en-US" smtClean="0"/>
              <a:t>비례 적분 제어기를 사용한 전류 제어 시스템</a:t>
            </a:r>
            <a:r>
              <a:rPr lang="en-US" altLang="ko-KR" smtClean="0"/>
              <a:t>, </a:t>
            </a:r>
            <a:r>
              <a:rPr lang="ko-KR" altLang="en-US" smtClean="0"/>
              <a:t>만일 전동기의 역기전력은 전향 보상되었다고 가정</a:t>
            </a:r>
            <a:endParaRPr lang="en-US" altLang="ko-KR" smtClean="0"/>
          </a:p>
          <a:p>
            <a:endParaRPr lang="en-US" altLang="ko-KR"/>
          </a:p>
          <a:p>
            <a:endParaRPr lang="en-US" altLang="ko-KR" smtClean="0"/>
          </a:p>
          <a:p>
            <a:endParaRPr lang="en-US" altLang="ko-KR"/>
          </a:p>
          <a:p>
            <a:endParaRPr lang="en-US" altLang="ko-KR" smtClean="0"/>
          </a:p>
          <a:p>
            <a:r>
              <a:rPr lang="ko-KR" altLang="en-US" smtClean="0"/>
              <a:t>비례 적분 전류 제어기에서 전류 오차에 대한 출력 전압과의 관계는 다음과 같다</a:t>
            </a:r>
            <a:r>
              <a:rPr lang="en-US" altLang="ko-KR" smtClean="0"/>
              <a:t>.</a:t>
            </a:r>
          </a:p>
          <a:p>
            <a:pPr marL="0" indent="0">
              <a:buNone/>
            </a:pPr>
            <a:endParaRPr lang="ko-KR" altLang="en-US"/>
          </a:p>
        </p:txBody>
      </p:sp>
      <p:sp>
        <p:nvSpPr>
          <p:cNvPr id="4" name="슬라이드 번호 개체 틀 3"/>
          <p:cNvSpPr>
            <a:spLocks noGrp="1"/>
          </p:cNvSpPr>
          <p:nvPr>
            <p:ph type="sldNum" sz="quarter" idx="10"/>
          </p:nvPr>
        </p:nvSpPr>
        <p:spPr/>
        <p:txBody>
          <a:bodyPr/>
          <a:lstStyle/>
          <a:p>
            <a:fld id="{7CC01F1E-FD2C-4DE6-8652-E5F26BFD322C}" type="slidenum">
              <a:rPr lang="en-US" altLang="ko-KR" smtClean="0"/>
              <a:pPr/>
              <a:t>34</a:t>
            </a:fld>
            <a:endParaRPr lang="ko-KR" altLang="en-US"/>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536" y="2039614"/>
            <a:ext cx="483870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674" y="4293096"/>
            <a:ext cx="4608512"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4568" y="5013176"/>
            <a:ext cx="2390775"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800872" y="5013176"/>
            <a:ext cx="7079182" cy="1384995"/>
          </a:xfrm>
          <a:prstGeom prst="rect">
            <a:avLst/>
          </a:prstGeom>
          <a:noFill/>
        </p:spPr>
        <p:txBody>
          <a:bodyPr wrap="none" rtlCol="0">
            <a:spAutoFit/>
          </a:bodyPr>
          <a:lstStyle/>
          <a:p>
            <a:r>
              <a:rPr lang="ko-KR" altLang="en-US" sz="1400" b="0" baseline="0" smtClean="0">
                <a:latin typeface="맑은 고딕" panose="020B0503020000020004" pitchFamily="50" charset="-127"/>
                <a:ea typeface="맑은 고딕" panose="020B0503020000020004" pitchFamily="50" charset="-127"/>
              </a:rPr>
              <a:t>개루프 전달함수를 구하면</a:t>
            </a:r>
            <a:r>
              <a:rPr lang="en-US" altLang="ko-KR" sz="1400" b="0" baseline="0" smtClean="0">
                <a:latin typeface="맑은 고딕" panose="020B0503020000020004" pitchFamily="50" charset="-127"/>
                <a:ea typeface="맑은 고딕" panose="020B0503020000020004" pitchFamily="50" charset="-127"/>
              </a:rPr>
              <a:t>, </a:t>
            </a:r>
            <a:r>
              <a:rPr lang="ko-KR" altLang="en-US" sz="1400" b="0" baseline="0" smtClean="0">
                <a:latin typeface="맑은 고딕" panose="020B0503020000020004" pitchFamily="50" charset="-127"/>
                <a:ea typeface="맑은 고딕" panose="020B0503020000020004" pitchFamily="50" charset="-127"/>
              </a:rPr>
              <a:t>과 같이 되며 비례 적분 제어기의 영점이 시스템의 극점을 </a:t>
            </a:r>
            <a:endParaRPr lang="en-US" altLang="ko-KR" sz="1400" b="0" baseline="0" smtClean="0">
              <a:latin typeface="맑은 고딕" panose="020B0503020000020004" pitchFamily="50" charset="-127"/>
              <a:ea typeface="맑은 고딕" panose="020B0503020000020004" pitchFamily="50" charset="-127"/>
            </a:endParaRPr>
          </a:p>
          <a:p>
            <a:r>
              <a:rPr lang="ko-KR" altLang="en-US" sz="1400" b="0" baseline="0" smtClean="0">
                <a:latin typeface="맑은 고딕" panose="020B0503020000020004" pitchFamily="50" charset="-127"/>
                <a:ea typeface="맑은 고딕" panose="020B0503020000020004" pitchFamily="50" charset="-127"/>
              </a:rPr>
              <a:t>상쇄하도록 설계하면</a:t>
            </a:r>
            <a:r>
              <a:rPr lang="en-US" altLang="ko-KR" sz="1400" b="0" baseline="0" smtClean="0">
                <a:latin typeface="맑은 고딕" panose="020B0503020000020004" pitchFamily="50" charset="-127"/>
                <a:ea typeface="맑은 고딕" panose="020B0503020000020004" pitchFamily="50" charset="-127"/>
              </a:rPr>
              <a:t>, </a:t>
            </a:r>
          </a:p>
          <a:p>
            <a:endParaRPr lang="en-US" altLang="ko-KR" sz="1400" b="0" baseline="0">
              <a:latin typeface="맑은 고딕" panose="020B0503020000020004" pitchFamily="50" charset="-127"/>
              <a:ea typeface="맑은 고딕" panose="020B0503020000020004" pitchFamily="50" charset="-127"/>
            </a:endParaRPr>
          </a:p>
          <a:p>
            <a:r>
              <a:rPr lang="ko-KR" altLang="en-US" sz="1400" u="sng" baseline="0" smtClean="0">
                <a:latin typeface="맑은 고딕" panose="020B0503020000020004" pitchFamily="50" charset="-127"/>
                <a:ea typeface="맑은 고딕" panose="020B0503020000020004" pitchFamily="50" charset="-127"/>
              </a:rPr>
              <a:t>즉 비례 적분 제어기의 절점 주파수를 전기자 회로의 시정수와 같게 하면</a:t>
            </a:r>
            <a:endParaRPr lang="en-US" altLang="ko-KR" sz="1400" u="sng" baseline="0" smtClean="0">
              <a:latin typeface="맑은 고딕" panose="020B0503020000020004" pitchFamily="50" charset="-127"/>
              <a:ea typeface="맑은 고딕" panose="020B0503020000020004" pitchFamily="50" charset="-127"/>
            </a:endParaRPr>
          </a:p>
          <a:p>
            <a:endParaRPr lang="en-US" altLang="ko-KR" sz="1400" b="0" baseline="0">
              <a:latin typeface="맑은 고딕" panose="020B0503020000020004" pitchFamily="50" charset="-127"/>
              <a:ea typeface="맑은 고딕" panose="020B0503020000020004" pitchFamily="50" charset="-127"/>
            </a:endParaRPr>
          </a:p>
          <a:p>
            <a:endParaRPr lang="ko-KR" altLang="en-US" sz="1400" b="0" baseline="0" dirty="0" err="1" smtClean="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5692802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pPr marL="0" indent="0">
              <a:buNone/>
            </a:pPr>
            <a:r>
              <a:rPr lang="ko-KR" altLang="en-US" smtClean="0"/>
              <a:t>즉</a:t>
            </a:r>
            <a:endParaRPr lang="en-US" altLang="ko-KR" smtClean="0"/>
          </a:p>
          <a:p>
            <a:pPr marL="0" indent="0">
              <a:buNone/>
            </a:pPr>
            <a:endParaRPr lang="en-US" altLang="ko-KR"/>
          </a:p>
          <a:p>
            <a:pPr marL="0" indent="0">
              <a:buNone/>
            </a:pPr>
            <a:endParaRPr lang="en-US" altLang="ko-KR" smtClean="0"/>
          </a:p>
          <a:p>
            <a:pPr marL="0" indent="0">
              <a:buNone/>
            </a:pPr>
            <a:endParaRPr lang="en-US" altLang="ko-KR"/>
          </a:p>
          <a:p>
            <a:pPr marL="0" indent="0">
              <a:buNone/>
            </a:pPr>
            <a:endParaRPr lang="en-US" altLang="ko-KR" smtClean="0"/>
          </a:p>
          <a:p>
            <a:pPr marL="0" indent="0">
              <a:buNone/>
            </a:pPr>
            <a:endParaRPr lang="en-US" altLang="ko-KR"/>
          </a:p>
          <a:p>
            <a:pPr marL="0" indent="0">
              <a:buNone/>
            </a:pPr>
            <a:endParaRPr lang="en-US" altLang="ko-KR" smtClean="0"/>
          </a:p>
          <a:p>
            <a:pPr marL="0" indent="0">
              <a:buNone/>
            </a:pPr>
            <a:endParaRPr lang="en-US" altLang="ko-KR"/>
          </a:p>
          <a:p>
            <a:pPr marL="0" indent="0">
              <a:buNone/>
            </a:pPr>
            <a:endParaRPr lang="en-US" altLang="ko-KR" smtClean="0"/>
          </a:p>
          <a:p>
            <a:pPr marL="0" indent="0">
              <a:buNone/>
            </a:pPr>
            <a:r>
              <a:rPr lang="en-US" altLang="ko-KR" smtClean="0"/>
              <a:t>Pole-zero </a:t>
            </a:r>
            <a:r>
              <a:rPr lang="ko-KR" altLang="en-US" smtClean="0"/>
              <a:t>상쇄 기법을 통하여 전동기 자체의 특성을 제거하고 제어기 이득만으로만 전류제어 특성이 결정되게 할 수 있다</a:t>
            </a:r>
            <a:r>
              <a:rPr lang="en-US" altLang="ko-KR" smtClean="0"/>
              <a:t>. </a:t>
            </a:r>
          </a:p>
          <a:p>
            <a:pPr marL="0" indent="0">
              <a:buNone/>
            </a:pPr>
            <a:endParaRPr lang="en-US" altLang="ko-KR"/>
          </a:p>
          <a:p>
            <a:pPr marL="0" indent="0">
              <a:buNone/>
            </a:pPr>
            <a:endParaRPr lang="en-US" altLang="ko-KR" smtClean="0"/>
          </a:p>
          <a:p>
            <a:pPr marL="0" indent="0">
              <a:buNone/>
            </a:pPr>
            <a:endParaRPr lang="en-US" altLang="ko-KR"/>
          </a:p>
          <a:p>
            <a:pPr marL="0" indent="0">
              <a:buNone/>
            </a:pPr>
            <a:endParaRPr lang="en-US" altLang="ko-KR" smtClean="0"/>
          </a:p>
          <a:p>
            <a:pPr marL="0" indent="0">
              <a:buNone/>
            </a:pPr>
            <a:endParaRPr lang="en-US" altLang="ko-KR"/>
          </a:p>
          <a:p>
            <a:pPr marL="0" indent="0">
              <a:buNone/>
            </a:pPr>
            <a:endParaRPr lang="en-US" altLang="ko-KR" smtClean="0"/>
          </a:p>
          <a:p>
            <a:pPr marL="0" indent="0">
              <a:buNone/>
            </a:pPr>
            <a:endParaRPr lang="ko-KR" altLang="en-US"/>
          </a:p>
        </p:txBody>
      </p:sp>
      <p:sp>
        <p:nvSpPr>
          <p:cNvPr id="4" name="슬라이드 번호 개체 틀 3"/>
          <p:cNvSpPr>
            <a:spLocks noGrp="1"/>
          </p:cNvSpPr>
          <p:nvPr>
            <p:ph type="sldNum" sz="quarter" idx="10"/>
          </p:nvPr>
        </p:nvSpPr>
        <p:spPr/>
        <p:txBody>
          <a:bodyPr/>
          <a:lstStyle/>
          <a:p>
            <a:fld id="{7CC01F1E-FD2C-4DE6-8652-E5F26BFD322C}" type="slidenum">
              <a:rPr lang="en-US" altLang="ko-KR" smtClean="0"/>
              <a:pPr/>
              <a:t>35</a:t>
            </a:fld>
            <a:endParaRPr lang="ko-KR" altLang="en-US"/>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518" y="1780773"/>
            <a:ext cx="1913505" cy="829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945" y="3009900"/>
            <a:ext cx="2367874" cy="142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670" y="5373216"/>
            <a:ext cx="4452706" cy="861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520952" y="5589240"/>
            <a:ext cx="4091185" cy="276999"/>
          </a:xfrm>
          <a:prstGeom prst="rect">
            <a:avLst/>
          </a:prstGeom>
          <a:noFill/>
        </p:spPr>
        <p:txBody>
          <a:bodyPr wrap="none" rtlCol="0">
            <a:spAutoFit/>
          </a:bodyPr>
          <a:lstStyle/>
          <a:p>
            <a:r>
              <a:rPr lang="ko-KR" altLang="en-US" sz="1200" b="0" baseline="0" smtClean="0">
                <a:latin typeface="맑은 고딕" panose="020B0503020000020004" pitchFamily="50" charset="-127"/>
                <a:ea typeface="맑은 고딕" panose="020B0503020000020004" pitchFamily="50" charset="-127"/>
              </a:rPr>
              <a:t>최종값 정리로부터 정상상태 오차가 </a:t>
            </a:r>
            <a:r>
              <a:rPr lang="en-US" altLang="ko-KR" sz="1200" b="0" baseline="0" smtClean="0">
                <a:latin typeface="맑은 고딕" panose="020B0503020000020004" pitchFamily="50" charset="-127"/>
                <a:ea typeface="맑은 고딕" panose="020B0503020000020004" pitchFamily="50" charset="-127"/>
              </a:rPr>
              <a:t>0</a:t>
            </a:r>
            <a:r>
              <a:rPr lang="ko-KR" altLang="en-US" sz="1200" b="0" baseline="0" smtClean="0">
                <a:latin typeface="맑은 고딕" panose="020B0503020000020004" pitchFamily="50" charset="-127"/>
                <a:ea typeface="맑은 고딕" panose="020B0503020000020004" pitchFamily="50" charset="-127"/>
              </a:rPr>
              <a:t>이 됨을 알 수 있다</a:t>
            </a:r>
            <a:r>
              <a:rPr lang="en-US" altLang="ko-KR" sz="1200" b="0" baseline="0" smtClean="0">
                <a:latin typeface="맑은 고딕" panose="020B0503020000020004" pitchFamily="50" charset="-127"/>
                <a:ea typeface="맑은 고딕" panose="020B0503020000020004" pitchFamily="50" charset="-127"/>
              </a:rPr>
              <a:t>.</a:t>
            </a:r>
            <a:endParaRPr lang="ko-KR" altLang="en-US" sz="1200" b="0" baseline="0" dirty="0" err="1" smtClean="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4689840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7CC01F1E-FD2C-4DE6-8652-E5F26BFD322C}" type="slidenum">
              <a:rPr lang="en-US" altLang="ko-KR" smtClean="0"/>
              <a:pPr/>
              <a:t>36</a:t>
            </a:fld>
            <a:endParaRPr lang="ko-KR" altLang="en-US"/>
          </a:p>
        </p:txBody>
      </p:sp>
    </p:spTree>
    <p:extLst>
      <p:ext uri="{BB962C8B-B14F-4D97-AF65-F5344CB8AC3E}">
        <p14:creationId xmlns:p14="http://schemas.microsoft.com/office/powerpoint/2010/main" val="41610526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7CC01F1E-FD2C-4DE6-8652-E5F26BFD322C}" type="slidenum">
              <a:rPr lang="en-US" altLang="ko-KR" smtClean="0"/>
              <a:pPr/>
              <a:t>37</a:t>
            </a:fld>
            <a:endParaRPr lang="ko-KR" altLang="en-US"/>
          </a:p>
        </p:txBody>
      </p:sp>
    </p:spTree>
    <p:extLst>
      <p:ext uri="{BB962C8B-B14F-4D97-AF65-F5344CB8AC3E}">
        <p14:creationId xmlns:p14="http://schemas.microsoft.com/office/powerpoint/2010/main" val="14718782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7CC01F1E-FD2C-4DE6-8652-E5F26BFD322C}" type="slidenum">
              <a:rPr lang="en-US" altLang="ko-KR" smtClean="0"/>
              <a:pPr/>
              <a:t>38</a:t>
            </a:fld>
            <a:endParaRPr lang="ko-KR" altLang="en-US"/>
          </a:p>
        </p:txBody>
      </p:sp>
    </p:spTree>
    <p:extLst>
      <p:ext uri="{BB962C8B-B14F-4D97-AF65-F5344CB8AC3E}">
        <p14:creationId xmlns:p14="http://schemas.microsoft.com/office/powerpoint/2010/main" val="1431050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직류 전동기의 모델링</a:t>
            </a:r>
            <a:endParaRPr lang="ko-KR" altLang="en-US"/>
          </a:p>
        </p:txBody>
      </p:sp>
      <p:sp>
        <p:nvSpPr>
          <p:cNvPr id="3" name="내용 개체 틀 2"/>
          <p:cNvSpPr>
            <a:spLocks noGrp="1"/>
          </p:cNvSpPr>
          <p:nvPr>
            <p:ph idx="1"/>
          </p:nvPr>
        </p:nvSpPr>
        <p:spPr/>
        <p:txBody>
          <a:bodyPr/>
          <a:lstStyle/>
          <a:p>
            <a:r>
              <a:rPr lang="ko-KR" altLang="en-US" smtClean="0"/>
              <a:t>전기자 권선에 인가되는 전압 </a:t>
            </a:r>
            <a:r>
              <a:rPr lang="en-US" altLang="ko-KR" err="1" smtClean="0"/>
              <a:t>Va</a:t>
            </a:r>
            <a:r>
              <a:rPr lang="ko-KR" altLang="en-US" smtClean="0"/>
              <a:t>는 저항</a:t>
            </a:r>
            <a:r>
              <a:rPr lang="en-US" altLang="ko-KR" smtClean="0"/>
              <a:t>, </a:t>
            </a:r>
            <a:r>
              <a:rPr lang="ko-KR" altLang="en-US" smtClean="0"/>
              <a:t>인덕턴스 유기 </a:t>
            </a:r>
            <a:r>
              <a:rPr lang="ko-KR" altLang="en-US" err="1" smtClean="0"/>
              <a:t>기전력의</a:t>
            </a:r>
            <a:r>
              <a:rPr lang="ko-KR" altLang="en-US" smtClean="0"/>
              <a:t> 합으로 다음과 같이 표현된다</a:t>
            </a:r>
            <a:r>
              <a:rPr lang="en-US" altLang="ko-KR" smtClean="0"/>
              <a:t>.</a:t>
            </a:r>
            <a:endParaRPr lang="ko-KR" altLang="en-US"/>
          </a:p>
        </p:txBody>
      </p:sp>
      <p:sp>
        <p:nvSpPr>
          <p:cNvPr id="4" name="슬라이드 번호 개체 틀 3"/>
          <p:cNvSpPr>
            <a:spLocks noGrp="1"/>
          </p:cNvSpPr>
          <p:nvPr>
            <p:ph type="sldNum" sz="quarter" idx="10"/>
          </p:nvPr>
        </p:nvSpPr>
        <p:spPr/>
        <p:txBody>
          <a:bodyPr/>
          <a:lstStyle/>
          <a:p>
            <a:fld id="{7CC01F1E-FD2C-4DE6-8652-E5F26BFD322C}" type="slidenum">
              <a:rPr lang="en-US" altLang="ko-KR" smtClean="0"/>
              <a:pPr/>
              <a:t>3</a:t>
            </a:fld>
            <a:endParaRPr lang="ko-KR"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560" y="1988839"/>
            <a:ext cx="256222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520" y="2525031"/>
            <a:ext cx="8010525"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53060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7CC01F1E-FD2C-4DE6-8652-E5F26BFD322C}" type="slidenum">
              <a:rPr lang="en-US" altLang="ko-KR" smtClean="0"/>
              <a:pPr/>
              <a:t>39</a:t>
            </a:fld>
            <a:endParaRPr lang="ko-KR" altLang="en-US"/>
          </a:p>
        </p:txBody>
      </p:sp>
    </p:spTree>
    <p:extLst>
      <p:ext uri="{BB962C8B-B14F-4D97-AF65-F5344CB8AC3E}">
        <p14:creationId xmlns:p14="http://schemas.microsoft.com/office/powerpoint/2010/main" val="15660850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7CC01F1E-FD2C-4DE6-8652-E5F26BFD322C}" type="slidenum">
              <a:rPr lang="en-US" altLang="ko-KR" smtClean="0"/>
              <a:pPr/>
              <a:t>40</a:t>
            </a:fld>
            <a:endParaRPr lang="ko-KR" altLang="en-US"/>
          </a:p>
        </p:txBody>
      </p:sp>
    </p:spTree>
    <p:extLst>
      <p:ext uri="{BB962C8B-B14F-4D97-AF65-F5344CB8AC3E}">
        <p14:creationId xmlns:p14="http://schemas.microsoft.com/office/powerpoint/2010/main" val="2242186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유기 </a:t>
            </a:r>
            <a:r>
              <a:rPr lang="ko-KR" altLang="en-US" err="1" smtClean="0"/>
              <a:t>기전력</a:t>
            </a:r>
            <a:r>
              <a:rPr lang="en-US" altLang="ko-KR" smtClean="0"/>
              <a:t>( Electro-Motive Force, EMF)</a:t>
            </a:r>
            <a:endParaRPr lang="ko-KR" altLang="en-US"/>
          </a:p>
        </p:txBody>
      </p:sp>
      <p:sp>
        <p:nvSpPr>
          <p:cNvPr id="3" name="내용 개체 틀 2"/>
          <p:cNvSpPr>
            <a:spLocks noGrp="1"/>
          </p:cNvSpPr>
          <p:nvPr>
            <p:ph idx="1"/>
          </p:nvPr>
        </p:nvSpPr>
        <p:spPr/>
        <p:txBody>
          <a:bodyPr/>
          <a:lstStyle/>
          <a:p>
            <a:r>
              <a:rPr lang="ko-KR" altLang="en-US" smtClean="0"/>
              <a:t>유기 </a:t>
            </a:r>
            <a:r>
              <a:rPr lang="ko-KR" altLang="en-US" err="1" smtClean="0"/>
              <a:t>기전력의</a:t>
            </a:r>
            <a:r>
              <a:rPr lang="ko-KR" altLang="en-US" smtClean="0"/>
              <a:t> 식은 다음과 같이 된다</a:t>
            </a:r>
            <a:r>
              <a:rPr lang="en-US" altLang="ko-KR" smtClean="0"/>
              <a:t>. E = </a:t>
            </a:r>
            <a:r>
              <a:rPr lang="en-US" altLang="ko-KR" err="1" smtClean="0"/>
              <a:t>Blv</a:t>
            </a:r>
            <a:r>
              <a:rPr lang="en-US" altLang="ko-KR" smtClean="0"/>
              <a:t> </a:t>
            </a:r>
            <a:r>
              <a:rPr lang="ko-KR" altLang="en-US" smtClean="0"/>
              <a:t>으로</a:t>
            </a:r>
            <a:r>
              <a:rPr lang="en-US" altLang="ko-KR" smtClean="0"/>
              <a:t>, B</a:t>
            </a:r>
            <a:r>
              <a:rPr lang="ko-KR" altLang="en-US" smtClean="0"/>
              <a:t>는 자기장의 </a:t>
            </a:r>
            <a:r>
              <a:rPr lang="ko-KR" altLang="en-US" err="1" smtClean="0"/>
              <a:t>자속밀도</a:t>
            </a:r>
            <a:r>
              <a:rPr lang="en-US" altLang="ko-KR" smtClean="0"/>
              <a:t>, l</a:t>
            </a:r>
            <a:r>
              <a:rPr lang="ko-KR" altLang="en-US" smtClean="0"/>
              <a:t>은 막대의 길이</a:t>
            </a:r>
            <a:r>
              <a:rPr lang="en-US" altLang="ko-KR" smtClean="0"/>
              <a:t>, v</a:t>
            </a:r>
            <a:r>
              <a:rPr lang="ko-KR" altLang="en-US" smtClean="0"/>
              <a:t>는 도체가 움직이는 속도로</a:t>
            </a:r>
            <a:r>
              <a:rPr lang="en-US" altLang="ko-KR"/>
              <a:t> </a:t>
            </a:r>
            <a:r>
              <a:rPr lang="en-US" altLang="ko-KR" smtClean="0"/>
              <a:t>k</a:t>
            </a:r>
            <a:r>
              <a:rPr lang="ko-KR" altLang="en-US" smtClean="0"/>
              <a:t>는 상수라고 하며</a:t>
            </a:r>
            <a:r>
              <a:rPr lang="en-US" altLang="ko-KR" smtClean="0"/>
              <a:t>, (pi)f</a:t>
            </a:r>
            <a:r>
              <a:rPr lang="ko-KR" altLang="en-US" smtClean="0"/>
              <a:t>는 자계 </a:t>
            </a:r>
            <a:r>
              <a:rPr lang="ko-KR" altLang="en-US" err="1" smtClean="0"/>
              <a:t>자속</a:t>
            </a:r>
            <a:r>
              <a:rPr lang="en-US" altLang="ko-KR" smtClean="0"/>
              <a:t>, </a:t>
            </a:r>
            <a:r>
              <a:rPr lang="en-US" altLang="ko-KR" err="1" smtClean="0"/>
              <a:t>Wm</a:t>
            </a:r>
            <a:r>
              <a:rPr lang="ko-KR" altLang="en-US" smtClean="0"/>
              <a:t>은 </a:t>
            </a:r>
            <a:r>
              <a:rPr lang="ko-KR" altLang="en-US" err="1" smtClean="0"/>
              <a:t>각속도일때</a:t>
            </a:r>
            <a:r>
              <a:rPr lang="ko-KR" altLang="en-US" smtClean="0"/>
              <a:t> 다음의 식이 성립한다</a:t>
            </a:r>
            <a:r>
              <a:rPr lang="en-US" altLang="ko-KR" smtClean="0"/>
              <a:t>.</a:t>
            </a:r>
            <a:endParaRPr lang="ko-KR" altLang="en-US"/>
          </a:p>
        </p:txBody>
      </p:sp>
      <p:sp>
        <p:nvSpPr>
          <p:cNvPr id="4" name="슬라이드 번호 개체 틀 3"/>
          <p:cNvSpPr>
            <a:spLocks noGrp="1"/>
          </p:cNvSpPr>
          <p:nvPr>
            <p:ph type="sldNum" sz="quarter" idx="10"/>
          </p:nvPr>
        </p:nvSpPr>
        <p:spPr/>
        <p:txBody>
          <a:bodyPr/>
          <a:lstStyle/>
          <a:p>
            <a:fld id="{7CC01F1E-FD2C-4DE6-8652-E5F26BFD322C}" type="slidenum">
              <a:rPr lang="en-US" altLang="ko-KR" smtClean="0"/>
              <a:pPr/>
              <a:t>4</a:t>
            </a:fld>
            <a:endParaRPr lang="ko-KR"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576" y="2996951"/>
            <a:ext cx="5353050"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461" y="2348880"/>
            <a:ext cx="2007752"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63986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회전력 토크</a:t>
            </a:r>
            <a:endParaRPr lang="ko-KR" altLang="en-US"/>
          </a:p>
        </p:txBody>
      </p:sp>
      <p:sp>
        <p:nvSpPr>
          <p:cNvPr id="3" name="내용 개체 틀 2"/>
          <p:cNvSpPr>
            <a:spLocks noGrp="1"/>
          </p:cNvSpPr>
          <p:nvPr>
            <p:ph idx="1"/>
          </p:nvPr>
        </p:nvSpPr>
        <p:spPr/>
        <p:txBody>
          <a:bodyPr/>
          <a:lstStyle/>
          <a:p>
            <a:r>
              <a:rPr lang="ko-KR" altLang="en-US" smtClean="0"/>
              <a:t>자기장이 형성된 공간에서 </a:t>
            </a:r>
            <a:r>
              <a:rPr lang="ko-KR" altLang="en-US" u="sng" smtClean="0"/>
              <a:t>자기장과 수직으로 위치한 전류</a:t>
            </a:r>
            <a:r>
              <a:rPr lang="en-US" altLang="ko-KR" u="sng"/>
              <a:t> </a:t>
            </a:r>
            <a:r>
              <a:rPr lang="en-US" altLang="ko-KR" u="sng" smtClean="0"/>
              <a:t>I </a:t>
            </a:r>
            <a:r>
              <a:rPr lang="ko-KR" altLang="en-US" u="sng" smtClean="0"/>
              <a:t>가 흐르는 어떤 도체에 발생하는 힘 </a:t>
            </a:r>
            <a:r>
              <a:rPr lang="ko-KR" altLang="en-US" smtClean="0"/>
              <a:t> </a:t>
            </a:r>
            <a:r>
              <a:rPr lang="en-US" altLang="ko-KR" smtClean="0"/>
              <a:t>F = B l i </a:t>
            </a:r>
            <a:r>
              <a:rPr lang="ko-KR" altLang="en-US" smtClean="0"/>
              <a:t>이며</a:t>
            </a:r>
            <a:r>
              <a:rPr lang="en-US" altLang="ko-KR" smtClean="0"/>
              <a:t>, B</a:t>
            </a:r>
            <a:r>
              <a:rPr lang="ko-KR" altLang="en-US" smtClean="0"/>
              <a:t>는 </a:t>
            </a:r>
            <a:r>
              <a:rPr lang="ko-KR" altLang="en-US" err="1" smtClean="0"/>
              <a:t>자속</a:t>
            </a:r>
            <a:r>
              <a:rPr lang="en-US" altLang="ko-KR" smtClean="0"/>
              <a:t>, l</a:t>
            </a:r>
            <a:r>
              <a:rPr lang="ko-KR" altLang="en-US" smtClean="0"/>
              <a:t>은 막대</a:t>
            </a:r>
            <a:r>
              <a:rPr lang="en-US" altLang="ko-KR" smtClean="0"/>
              <a:t>, i</a:t>
            </a:r>
            <a:r>
              <a:rPr lang="ko-KR" altLang="en-US" smtClean="0"/>
              <a:t>는 전류의 세기이다</a:t>
            </a:r>
            <a:r>
              <a:rPr lang="en-US" altLang="ko-KR" smtClean="0"/>
              <a:t>. </a:t>
            </a:r>
          </a:p>
          <a:p>
            <a:endParaRPr lang="en-US" altLang="ko-KR"/>
          </a:p>
          <a:p>
            <a:endParaRPr lang="en-US" altLang="ko-KR" smtClean="0"/>
          </a:p>
          <a:p>
            <a:endParaRPr lang="en-US" altLang="ko-KR"/>
          </a:p>
          <a:p>
            <a:r>
              <a:rPr lang="ko-KR" altLang="en-US" smtClean="0"/>
              <a:t>여기서 </a:t>
            </a:r>
            <a:r>
              <a:rPr lang="en-US" altLang="ko-KR" err="1" smtClean="0"/>
              <a:t>kT</a:t>
            </a:r>
            <a:r>
              <a:rPr lang="ko-KR" altLang="en-US" smtClean="0"/>
              <a:t>는 상수로 공간적으로 언제나 </a:t>
            </a:r>
            <a:r>
              <a:rPr lang="en-US" altLang="ko-KR" smtClean="0"/>
              <a:t>90’’</a:t>
            </a:r>
            <a:r>
              <a:rPr lang="ko-KR" altLang="en-US" smtClean="0"/>
              <a:t>의</a:t>
            </a:r>
            <a:r>
              <a:rPr lang="en-US" altLang="ko-KR" smtClean="0"/>
              <a:t> </a:t>
            </a:r>
            <a:r>
              <a:rPr lang="ko-KR" altLang="en-US" smtClean="0"/>
              <a:t>각을 유지하므로 토크의 크기가 산술적인 곱으로 간단히 표현이 된다</a:t>
            </a:r>
            <a:r>
              <a:rPr lang="en-US" altLang="ko-KR" smtClean="0"/>
              <a:t>.</a:t>
            </a:r>
            <a:endParaRPr lang="ko-KR" altLang="en-US"/>
          </a:p>
        </p:txBody>
      </p:sp>
      <p:sp>
        <p:nvSpPr>
          <p:cNvPr id="4" name="슬라이드 번호 개체 틀 3"/>
          <p:cNvSpPr>
            <a:spLocks noGrp="1"/>
          </p:cNvSpPr>
          <p:nvPr>
            <p:ph type="sldNum" sz="quarter" idx="10"/>
          </p:nvPr>
        </p:nvSpPr>
        <p:spPr/>
        <p:txBody>
          <a:bodyPr/>
          <a:lstStyle/>
          <a:p>
            <a:fld id="{7CC01F1E-FD2C-4DE6-8652-E5F26BFD322C}" type="slidenum">
              <a:rPr lang="en-US" altLang="ko-KR" smtClean="0"/>
              <a:pPr/>
              <a:t>5</a:t>
            </a:fld>
            <a:endParaRPr lang="ko-KR"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167" y="2566172"/>
            <a:ext cx="2088232" cy="573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03513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mtClean="0"/>
              <a:t>Load</a:t>
            </a:r>
            <a:r>
              <a:rPr lang="ko-KR" altLang="en-US" smtClean="0"/>
              <a:t>에서의 시스템의 운동 방정식</a:t>
            </a:r>
            <a:endParaRPr lang="ko-KR" altLang="en-US"/>
          </a:p>
        </p:txBody>
      </p:sp>
      <p:sp>
        <p:nvSpPr>
          <p:cNvPr id="3" name="내용 개체 틀 2"/>
          <p:cNvSpPr>
            <a:spLocks noGrp="1"/>
          </p:cNvSpPr>
          <p:nvPr>
            <p:ph idx="1"/>
          </p:nvPr>
        </p:nvSpPr>
        <p:spPr/>
        <p:txBody>
          <a:bodyPr/>
          <a:lstStyle/>
          <a:p>
            <a:r>
              <a:rPr lang="ko-KR" altLang="en-US" smtClean="0"/>
              <a:t>축과 연결이 된 직류 전동기에서의 속도 </a:t>
            </a:r>
            <a:r>
              <a:rPr lang="en-US" altLang="ko-KR" err="1" smtClean="0"/>
              <a:t>Wm</a:t>
            </a:r>
            <a:r>
              <a:rPr lang="ko-KR" altLang="en-US" smtClean="0"/>
              <a:t>는 다음의 식을 통하여 </a:t>
            </a:r>
            <a:r>
              <a:rPr lang="ko-KR" altLang="en-US" err="1" smtClean="0"/>
              <a:t>나타</a:t>
            </a:r>
            <a:r>
              <a:rPr lang="ko-KR" altLang="en-US" smtClean="0"/>
              <a:t> 낼 수 있다</a:t>
            </a:r>
            <a:r>
              <a:rPr lang="en-US" altLang="ko-KR" smtClean="0"/>
              <a:t>.</a:t>
            </a:r>
          </a:p>
          <a:p>
            <a:endParaRPr lang="en-US" altLang="ko-KR"/>
          </a:p>
          <a:p>
            <a:endParaRPr lang="en-US" altLang="ko-KR" smtClean="0"/>
          </a:p>
          <a:p>
            <a:r>
              <a:rPr lang="en-US" altLang="ko-KR" smtClean="0"/>
              <a:t>TL</a:t>
            </a:r>
            <a:r>
              <a:rPr lang="ko-KR" altLang="en-US" smtClean="0"/>
              <a:t>은 로드의 토크</a:t>
            </a:r>
            <a:r>
              <a:rPr lang="en-US" altLang="ko-KR" smtClean="0"/>
              <a:t>, J</a:t>
            </a:r>
            <a:r>
              <a:rPr lang="ko-KR" altLang="en-US" smtClean="0"/>
              <a:t>는  전체 시스템에서의 관성 모멘트</a:t>
            </a:r>
            <a:r>
              <a:rPr lang="en-US" altLang="ko-KR" smtClean="0"/>
              <a:t>, B</a:t>
            </a:r>
            <a:r>
              <a:rPr lang="ko-KR" altLang="en-US" smtClean="0"/>
              <a:t>는 마찰계수</a:t>
            </a:r>
            <a:endParaRPr lang="en-US" altLang="ko-KR"/>
          </a:p>
          <a:p>
            <a:endParaRPr lang="en-US" altLang="ko-KR" smtClean="0"/>
          </a:p>
          <a:p>
            <a:pPr marL="0" indent="0">
              <a:buNone/>
            </a:pPr>
            <a:endParaRPr lang="ko-KR" altLang="en-US"/>
          </a:p>
        </p:txBody>
      </p:sp>
      <p:sp>
        <p:nvSpPr>
          <p:cNvPr id="4" name="슬라이드 번호 개체 틀 3"/>
          <p:cNvSpPr>
            <a:spLocks noGrp="1"/>
          </p:cNvSpPr>
          <p:nvPr>
            <p:ph type="sldNum" sz="quarter" idx="10"/>
          </p:nvPr>
        </p:nvSpPr>
        <p:spPr/>
        <p:txBody>
          <a:bodyPr/>
          <a:lstStyle/>
          <a:p>
            <a:fld id="{7CC01F1E-FD2C-4DE6-8652-E5F26BFD322C}" type="slidenum">
              <a:rPr lang="en-US" altLang="ko-KR" smtClean="0"/>
              <a:pPr/>
              <a:t>6</a:t>
            </a:fld>
            <a:endParaRPr lang="ko-KR"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520" y="1916832"/>
            <a:ext cx="315277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544" y="3573016"/>
            <a:ext cx="256222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461" y="4221088"/>
            <a:ext cx="2007752"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4981" y="4869160"/>
            <a:ext cx="2088232" cy="573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268" y="5446170"/>
            <a:ext cx="315277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840030" y="4221088"/>
            <a:ext cx="6649577" cy="584775"/>
          </a:xfrm>
          <a:prstGeom prst="rect">
            <a:avLst/>
          </a:prstGeom>
          <a:noFill/>
        </p:spPr>
        <p:txBody>
          <a:bodyPr wrap="none" rtlCol="0">
            <a:spAutoFit/>
          </a:bodyPr>
          <a:lstStyle/>
          <a:p>
            <a:r>
              <a:rPr lang="en-US" altLang="ko-KR" sz="1600" b="0" baseline="0" smtClean="0">
                <a:latin typeface="맑은 고딕" panose="020B0503020000020004" pitchFamily="50" charset="-127"/>
                <a:ea typeface="맑은 고딕" panose="020B0503020000020004" pitchFamily="50" charset="-127"/>
              </a:rPr>
              <a:t>4</a:t>
            </a:r>
            <a:r>
              <a:rPr lang="ko-KR" altLang="en-US" sz="1600" b="0" baseline="0" smtClean="0">
                <a:latin typeface="맑은 고딕" panose="020B0503020000020004" pitchFamily="50" charset="-127"/>
                <a:ea typeface="맑은 고딕" panose="020B0503020000020004" pitchFamily="50" charset="-127"/>
              </a:rPr>
              <a:t>개의 식을 조합하여</a:t>
            </a:r>
            <a:r>
              <a:rPr lang="en-US" altLang="ko-KR" sz="1600" b="0" baseline="0" smtClean="0">
                <a:latin typeface="맑은 고딕" panose="020B0503020000020004" pitchFamily="50" charset="-127"/>
                <a:ea typeface="맑은 고딕" panose="020B0503020000020004" pitchFamily="50" charset="-127"/>
              </a:rPr>
              <a:t>, </a:t>
            </a:r>
            <a:r>
              <a:rPr lang="ko-KR" altLang="en-US" sz="1600" b="0" baseline="0" smtClean="0">
                <a:latin typeface="맑은 고딕" panose="020B0503020000020004" pitchFamily="50" charset="-127"/>
                <a:ea typeface="맑은 고딕" panose="020B0503020000020004" pitchFamily="50" charset="-127"/>
              </a:rPr>
              <a:t>정상상태</a:t>
            </a:r>
            <a:r>
              <a:rPr lang="en-US" altLang="ko-KR" sz="1600" b="0" baseline="0" smtClean="0">
                <a:latin typeface="맑은 고딕" panose="020B0503020000020004" pitchFamily="50" charset="-127"/>
                <a:ea typeface="맑은 고딕" panose="020B0503020000020004" pitchFamily="50" charset="-127"/>
              </a:rPr>
              <a:t>, </a:t>
            </a:r>
            <a:r>
              <a:rPr lang="ko-KR" altLang="en-US" sz="1600" b="0" baseline="0" smtClean="0">
                <a:latin typeface="맑은 고딕" panose="020B0503020000020004" pitchFamily="50" charset="-127"/>
                <a:ea typeface="맑은 고딕" panose="020B0503020000020004" pitchFamily="50" charset="-127"/>
              </a:rPr>
              <a:t>및 과도상태의 특성을 파악할 수 있고 </a:t>
            </a:r>
            <a:endParaRPr lang="en-US" altLang="ko-KR" sz="1600" b="0" baseline="0" smtClean="0">
              <a:latin typeface="맑은 고딕" panose="020B0503020000020004" pitchFamily="50" charset="-127"/>
              <a:ea typeface="맑은 고딕" panose="020B0503020000020004" pitchFamily="50" charset="-127"/>
            </a:endParaRPr>
          </a:p>
          <a:p>
            <a:r>
              <a:rPr lang="ko-KR" altLang="en-US" sz="1600" b="0" baseline="0" smtClean="0">
                <a:latin typeface="맑은 고딕" panose="020B0503020000020004" pitchFamily="50" charset="-127"/>
                <a:ea typeface="맑은 고딕" panose="020B0503020000020004" pitchFamily="50" charset="-127"/>
              </a:rPr>
              <a:t>이로부터 직류 전동기의 제어를 어떻게 해야 하는지 분석가능</a:t>
            </a:r>
            <a:endParaRPr lang="ko-KR" altLang="en-US" sz="1600" b="0" baseline="0" smtClean="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4761303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직류 전동기 </a:t>
            </a:r>
            <a:r>
              <a:rPr lang="en-US" altLang="ko-KR" smtClean="0"/>
              <a:t>Steady state	</a:t>
            </a:r>
            <a:endParaRPr lang="ko-KR" altLang="en-US"/>
          </a:p>
        </p:txBody>
      </p:sp>
      <p:sp>
        <p:nvSpPr>
          <p:cNvPr id="3" name="내용 개체 틀 2"/>
          <p:cNvSpPr>
            <a:spLocks noGrp="1"/>
          </p:cNvSpPr>
          <p:nvPr>
            <p:ph idx="1"/>
          </p:nvPr>
        </p:nvSpPr>
        <p:spPr/>
        <p:txBody>
          <a:bodyPr/>
          <a:lstStyle/>
          <a:p>
            <a:r>
              <a:rPr lang="ko-KR" altLang="en-US" smtClean="0"/>
              <a:t>정상상태이므로</a:t>
            </a:r>
            <a:r>
              <a:rPr lang="en-US" altLang="ko-KR" smtClean="0"/>
              <a:t>,                                   </a:t>
            </a:r>
            <a:r>
              <a:rPr lang="ko-KR" altLang="en-US" smtClean="0"/>
              <a:t>식에서 </a:t>
            </a:r>
            <a:r>
              <a:rPr lang="en-US" altLang="ko-KR" err="1" smtClean="0"/>
              <a:t>dw</a:t>
            </a:r>
            <a:r>
              <a:rPr lang="en-US" altLang="ko-KR" smtClean="0"/>
              <a:t>/</a:t>
            </a:r>
            <a:r>
              <a:rPr lang="en-US" altLang="ko-KR" err="1" smtClean="0"/>
              <a:t>dt</a:t>
            </a:r>
            <a:r>
              <a:rPr lang="en-US" altLang="ko-KR" smtClean="0"/>
              <a:t> =0, di/</a:t>
            </a:r>
            <a:r>
              <a:rPr lang="en-US" altLang="ko-KR" err="1" smtClean="0"/>
              <a:t>dt</a:t>
            </a:r>
            <a:r>
              <a:rPr lang="en-US" altLang="ko-KR" smtClean="0"/>
              <a:t> =0 </a:t>
            </a:r>
            <a:r>
              <a:rPr lang="ko-KR" altLang="en-US" smtClean="0"/>
              <a:t>이며</a:t>
            </a:r>
            <a:r>
              <a:rPr lang="en-US" altLang="ko-KR" smtClean="0"/>
              <a:t>, </a:t>
            </a:r>
            <a:r>
              <a:rPr lang="ko-KR" altLang="en-US" smtClean="0"/>
              <a:t>앞에</a:t>
            </a:r>
            <a:endParaRPr lang="en-US" altLang="ko-KR" smtClean="0"/>
          </a:p>
          <a:p>
            <a:pPr marL="0" indent="0">
              <a:buNone/>
            </a:pPr>
            <a:endParaRPr lang="en-US" altLang="ko-KR" smtClean="0"/>
          </a:p>
          <a:p>
            <a:pPr marL="0" indent="0">
              <a:buNone/>
            </a:pPr>
            <a:r>
              <a:rPr lang="ko-KR" altLang="en-US" smtClean="0"/>
              <a:t>서 구한 식을 정리하면                       즉 </a:t>
            </a:r>
            <a:r>
              <a:rPr lang="en-US" altLang="ko-KR" err="1" smtClean="0"/>
              <a:t>Va</a:t>
            </a:r>
            <a:r>
              <a:rPr lang="ko-KR" altLang="en-US" smtClean="0"/>
              <a:t>와 전동기의 속도는 비례</a:t>
            </a:r>
            <a:r>
              <a:rPr lang="en-US" altLang="ko-KR" smtClean="0"/>
              <a:t>!</a:t>
            </a:r>
          </a:p>
          <a:p>
            <a:pPr marL="0" indent="0">
              <a:buNone/>
            </a:pPr>
            <a:endParaRPr lang="en-US" altLang="ko-KR" smtClean="0"/>
          </a:p>
          <a:p>
            <a:pPr marL="0" indent="0">
              <a:buNone/>
            </a:pPr>
            <a:r>
              <a:rPr lang="en-US" altLang="ko-KR" smtClean="0"/>
              <a:t>Where K= </a:t>
            </a:r>
            <a:r>
              <a:rPr lang="en-US" altLang="ko-KR" err="1" smtClean="0"/>
              <a:t>ke</a:t>
            </a:r>
            <a:r>
              <a:rPr lang="en-US" altLang="ko-KR" smtClean="0"/>
              <a:t> = </a:t>
            </a:r>
            <a:r>
              <a:rPr lang="en-US" altLang="ko-KR" err="1" smtClean="0"/>
              <a:t>kt</a:t>
            </a:r>
            <a:r>
              <a:rPr lang="en-US" altLang="ko-KR" smtClean="0"/>
              <a:t> </a:t>
            </a:r>
            <a:r>
              <a:rPr lang="ko-KR" altLang="en-US" smtClean="0"/>
              <a:t>이다</a:t>
            </a:r>
            <a:r>
              <a:rPr lang="en-US" altLang="ko-KR" smtClean="0"/>
              <a:t>.</a:t>
            </a:r>
          </a:p>
          <a:p>
            <a:pPr marL="0" indent="0">
              <a:buNone/>
            </a:pPr>
            <a:r>
              <a:rPr lang="ko-KR" altLang="en-US" smtClean="0"/>
              <a:t>이식은 부하토크 </a:t>
            </a:r>
            <a:r>
              <a:rPr lang="en-US" altLang="ko-KR" smtClean="0"/>
              <a:t>TL </a:t>
            </a:r>
            <a:r>
              <a:rPr lang="ko-KR" altLang="en-US" smtClean="0"/>
              <a:t>과 속도</a:t>
            </a:r>
            <a:r>
              <a:rPr lang="en-US" altLang="ko-KR"/>
              <a:t> </a:t>
            </a:r>
            <a:r>
              <a:rPr lang="en-US" altLang="ko-KR" err="1" smtClean="0"/>
              <a:t>Wn</a:t>
            </a:r>
            <a:r>
              <a:rPr lang="ko-KR" altLang="en-US" smtClean="0"/>
              <a:t>의 상관관계를 보여준다</a:t>
            </a:r>
            <a:r>
              <a:rPr lang="en-US" altLang="ko-KR" smtClean="0"/>
              <a:t>. </a:t>
            </a:r>
            <a:r>
              <a:rPr lang="ko-KR" altLang="en-US" smtClean="0"/>
              <a:t>토크 </a:t>
            </a:r>
            <a:r>
              <a:rPr lang="en-US" altLang="ko-KR" smtClean="0"/>
              <a:t>TL</a:t>
            </a:r>
            <a:r>
              <a:rPr lang="ko-KR" altLang="en-US"/>
              <a:t> </a:t>
            </a:r>
            <a:r>
              <a:rPr lang="ko-KR" altLang="en-US" smtClean="0"/>
              <a:t>커지면 속도가 감소</a:t>
            </a:r>
            <a:endParaRPr lang="en-US" altLang="ko-KR" smtClean="0"/>
          </a:p>
          <a:p>
            <a:pPr marL="0" indent="0">
              <a:buNone/>
            </a:pPr>
            <a:r>
              <a:rPr lang="ko-KR" altLang="en-US" smtClean="0"/>
              <a:t>이러한 특성곡선으로</a:t>
            </a:r>
            <a:endParaRPr lang="en-US" altLang="ko-KR" smtClean="0"/>
          </a:p>
          <a:p>
            <a:pPr marL="0" indent="0">
              <a:buNone/>
            </a:pPr>
            <a:r>
              <a:rPr lang="ko-KR" altLang="en-US" err="1" smtClean="0"/>
              <a:t>부터</a:t>
            </a:r>
            <a:r>
              <a:rPr lang="ko-KR" altLang="en-US" smtClean="0"/>
              <a:t> 특정 </a:t>
            </a:r>
            <a:r>
              <a:rPr lang="ko-KR" altLang="en-US" err="1" smtClean="0"/>
              <a:t>부하일때</a:t>
            </a:r>
            <a:endParaRPr lang="en-US" altLang="ko-KR" smtClean="0"/>
          </a:p>
          <a:p>
            <a:pPr marL="0" indent="0">
              <a:buNone/>
            </a:pPr>
            <a:r>
              <a:rPr lang="ko-KR" altLang="en-US" smtClean="0"/>
              <a:t>전동기의 속도와 전류를</a:t>
            </a:r>
            <a:endParaRPr lang="en-US" altLang="ko-KR" smtClean="0"/>
          </a:p>
          <a:p>
            <a:pPr marL="0" indent="0">
              <a:buNone/>
            </a:pPr>
            <a:r>
              <a:rPr lang="ko-KR" altLang="en-US" smtClean="0"/>
              <a:t>알 수 있다</a:t>
            </a:r>
            <a:r>
              <a:rPr lang="en-US" altLang="ko-KR" smtClean="0"/>
              <a:t>.</a:t>
            </a:r>
            <a:endParaRPr lang="en-US" altLang="ko-KR"/>
          </a:p>
        </p:txBody>
      </p:sp>
      <p:sp>
        <p:nvSpPr>
          <p:cNvPr id="4" name="슬라이드 번호 개체 틀 3"/>
          <p:cNvSpPr>
            <a:spLocks noGrp="1"/>
          </p:cNvSpPr>
          <p:nvPr>
            <p:ph type="sldNum" sz="quarter" idx="10"/>
          </p:nvPr>
        </p:nvSpPr>
        <p:spPr/>
        <p:txBody>
          <a:bodyPr/>
          <a:lstStyle/>
          <a:p>
            <a:fld id="{7CC01F1E-FD2C-4DE6-8652-E5F26BFD322C}" type="slidenum">
              <a:rPr lang="en-US" altLang="ko-KR" smtClean="0"/>
              <a:pPr/>
              <a:t>7</a:t>
            </a:fld>
            <a:endParaRPr lang="ko-KR" alt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0752" y="1078367"/>
            <a:ext cx="315277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4626" y="2187200"/>
            <a:ext cx="2105025"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4848" y="4003072"/>
            <a:ext cx="6275243" cy="2738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38022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전기자 전압 제어</a:t>
            </a:r>
            <a:endParaRPr lang="ko-KR" altLang="en-US"/>
          </a:p>
        </p:txBody>
      </p:sp>
      <p:sp>
        <p:nvSpPr>
          <p:cNvPr id="3" name="내용 개체 틀 2"/>
          <p:cNvSpPr>
            <a:spLocks noGrp="1"/>
          </p:cNvSpPr>
          <p:nvPr>
            <p:ph idx="1"/>
          </p:nvPr>
        </p:nvSpPr>
        <p:spPr/>
        <p:txBody>
          <a:bodyPr/>
          <a:lstStyle/>
          <a:p>
            <a:r>
              <a:rPr lang="ko-KR" altLang="en-US" smtClean="0"/>
              <a:t>계자 </a:t>
            </a:r>
            <a:r>
              <a:rPr lang="ko-KR" altLang="en-US" err="1" smtClean="0"/>
              <a:t>자속을</a:t>
            </a:r>
            <a:r>
              <a:rPr lang="ko-KR" altLang="en-US" smtClean="0"/>
              <a:t> 일정하게 유지한 상태에서</a:t>
            </a:r>
            <a:r>
              <a:rPr lang="en-US" altLang="ko-KR" smtClean="0"/>
              <a:t>, </a:t>
            </a:r>
            <a:r>
              <a:rPr lang="en-US" altLang="ko-KR" err="1" smtClean="0"/>
              <a:t>Va</a:t>
            </a:r>
            <a:r>
              <a:rPr lang="ko-KR" altLang="en-US" smtClean="0"/>
              <a:t>에 따른 변동의 식은 다음과 같다</a:t>
            </a:r>
            <a:r>
              <a:rPr lang="en-US" altLang="ko-KR" smtClean="0"/>
              <a:t>. </a:t>
            </a:r>
            <a:r>
              <a:rPr lang="ko-KR" altLang="en-US" smtClean="0"/>
              <a:t>이 식은 직류 전동기의 속도 </a:t>
            </a:r>
            <a:r>
              <a:rPr lang="en-US" altLang="ko-KR" err="1" smtClean="0"/>
              <a:t>Wm</a:t>
            </a:r>
            <a:r>
              <a:rPr lang="ko-KR" altLang="en-US" smtClean="0"/>
              <a:t>은 전압 </a:t>
            </a:r>
            <a:r>
              <a:rPr lang="en-US" altLang="ko-KR" err="1" smtClean="0"/>
              <a:t>Va</a:t>
            </a:r>
            <a:r>
              <a:rPr lang="ko-KR" altLang="en-US" smtClean="0"/>
              <a:t>에 따라 비례적으로 변동한다는 사실을 확인가능</a:t>
            </a:r>
            <a:r>
              <a:rPr lang="en-US" altLang="ko-KR" smtClean="0"/>
              <a:t>(</a:t>
            </a:r>
            <a:r>
              <a:rPr lang="ko-KR" altLang="en-US" smtClean="0"/>
              <a:t>또한 </a:t>
            </a:r>
            <a:r>
              <a:rPr lang="en-US" altLang="ko-KR" smtClean="0"/>
              <a:t>TL</a:t>
            </a:r>
            <a:r>
              <a:rPr lang="ko-KR" altLang="en-US" smtClean="0"/>
              <a:t>에 따라 속도가 달라짐</a:t>
            </a:r>
            <a:r>
              <a:rPr lang="en-US" altLang="ko-KR" smtClean="0"/>
              <a:t>)</a:t>
            </a:r>
          </a:p>
          <a:p>
            <a:endParaRPr lang="en-US" altLang="ko-KR"/>
          </a:p>
          <a:p>
            <a:endParaRPr lang="en-US" altLang="ko-KR" smtClean="0"/>
          </a:p>
          <a:p>
            <a:endParaRPr lang="en-US" altLang="ko-KR"/>
          </a:p>
          <a:p>
            <a:endParaRPr lang="ko-KR" altLang="en-US"/>
          </a:p>
        </p:txBody>
      </p:sp>
      <p:sp>
        <p:nvSpPr>
          <p:cNvPr id="4" name="슬라이드 번호 개체 틀 3"/>
          <p:cNvSpPr>
            <a:spLocks noGrp="1"/>
          </p:cNvSpPr>
          <p:nvPr>
            <p:ph type="sldNum" sz="quarter" idx="10"/>
          </p:nvPr>
        </p:nvSpPr>
        <p:spPr/>
        <p:txBody>
          <a:bodyPr/>
          <a:lstStyle/>
          <a:p>
            <a:fld id="{7CC01F1E-FD2C-4DE6-8652-E5F26BFD322C}" type="slidenum">
              <a:rPr lang="en-US" altLang="ko-KR" smtClean="0"/>
              <a:pPr/>
              <a:t>8</a:t>
            </a:fld>
            <a:endParaRPr lang="ko-KR" alt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568" y="2348880"/>
            <a:ext cx="4992983"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896" y="3140968"/>
            <a:ext cx="5648325"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3045476"/>
      </p:ext>
    </p:extLst>
  </p:cSld>
  <p:clrMapOvr>
    <a:masterClrMapping/>
  </p:clrMapOvr>
  <p:timing>
    <p:tnLst>
      <p:par>
        <p:cTn id="1" dur="indefinite" restart="never" nodeType="tmRoot"/>
      </p:par>
    </p:tnLst>
  </p:timing>
</p:sld>
</file>

<file path=ppt/theme/theme1.xml><?xml version="1.0" encoding="utf-8"?>
<a:theme xmlns:a="http://schemas.openxmlformats.org/drawingml/2006/main" name="전력전자_연구실_템플릿">
  <a:themeElements>
    <a:clrScheme name="사용자 지정 4">
      <a:dk1>
        <a:srgbClr val="000000"/>
      </a:dk1>
      <a:lt1>
        <a:srgbClr val="FFFFFF"/>
      </a:lt1>
      <a:dk2>
        <a:srgbClr val="FFFFFF"/>
      </a:dk2>
      <a:lt2>
        <a:srgbClr val="C0C0C0"/>
      </a:lt2>
      <a:accent1>
        <a:srgbClr val="4987E3"/>
      </a:accent1>
      <a:accent2>
        <a:srgbClr val="D9520F"/>
      </a:accent2>
      <a:accent3>
        <a:srgbClr val="91B7EE"/>
      </a:accent3>
      <a:accent4>
        <a:srgbClr val="000000"/>
      </a:accent4>
      <a:accent5>
        <a:srgbClr val="B1C3EF"/>
      </a:accent5>
      <a:accent6>
        <a:srgbClr val="C4490C"/>
      </a:accent6>
      <a:hlink>
        <a:srgbClr val="36A1B6"/>
      </a:hlink>
      <a:folHlink>
        <a:srgbClr val="9CC769"/>
      </a:folHlink>
    </a:clrScheme>
    <a:fontScheme name="전력전자 연구실_ppt">
      <a:majorFont>
        <a:latin typeface="HY견고딕"/>
        <a:ea typeface="HY견고딕"/>
        <a:cs typeface=""/>
      </a:majorFont>
      <a:minorFont>
        <a:latin typeface="HY헤드라인M"/>
        <a:ea typeface="HY헤드라인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ko-KR" altLang="en-US" sz="1800" b="1" i="0" u="none" strike="noStrike" cap="none" normalizeH="0" baseline="0" smtClean="0">
            <a:ln>
              <a:noFill/>
            </a:ln>
            <a:solidFill>
              <a:schemeClr val="tx1"/>
            </a:solidFill>
            <a:effectLst/>
            <a:latin typeface="Arial" charset="0"/>
            <a:ea typeface="굴림" pitchFamily="50" charset="-127"/>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ko-KR" altLang="en-US" sz="1800" b="1" i="0" u="none" strike="noStrike" cap="none" normalizeH="0" baseline="0" smtClean="0">
            <a:ln>
              <a:noFill/>
            </a:ln>
            <a:solidFill>
              <a:schemeClr val="tx1"/>
            </a:solidFill>
            <a:effectLst/>
            <a:latin typeface="Arial" charset="0"/>
            <a:ea typeface="굴림" pitchFamily="50" charset="-127"/>
          </a:defRPr>
        </a:defPPr>
      </a:lstStyle>
    </a:lnDef>
    <a:txDef>
      <a:spPr>
        <a:noFill/>
      </a:spPr>
      <a:bodyPr wrap="square" rtlCol="0">
        <a:spAutoFit/>
      </a:bodyPr>
      <a:lstStyle>
        <a:defPPr>
          <a:defRPr sz="1200" b="0" baseline="0" dirty="0" err="1" smtClean="0">
            <a:latin typeface="맑은 고딕" panose="020B0503020000020004" pitchFamily="50" charset="-127"/>
            <a:ea typeface="맑은 고딕" panose="020B0503020000020004" pitchFamily="50" charset="-127"/>
          </a:defRPr>
        </a:defPPr>
      </a:lstStyle>
    </a:txDef>
  </a:objectDefaults>
  <a:extraClrSchemeLst>
    <a:extraClrScheme>
      <a:clrScheme name="전력전자 연구실_ppt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전력전자 연구실_pp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전력전자 연구실_ppt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전력전자 연구실_ppt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전력전자 연구실_ppt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전력전자 연구실_ppt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전력전자 연구실_ppt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전력전자_연구실_템플릿</Template>
  <TotalTime>14545</TotalTime>
  <Pages>21</Pages>
  <Words>1620</Words>
  <Application>Microsoft Office PowerPoint</Application>
  <PresentationFormat>A4 용지(210x297mm)</PresentationFormat>
  <Paragraphs>294</Paragraphs>
  <Slides>41</Slides>
  <Notes>0</Notes>
  <HiddenSlides>0</HiddenSlides>
  <MMClips>0</MMClips>
  <ScaleCrop>false</ScaleCrop>
  <HeadingPairs>
    <vt:vector size="4" baseType="variant">
      <vt:variant>
        <vt:lpstr>테마</vt:lpstr>
      </vt:variant>
      <vt:variant>
        <vt:i4>1</vt:i4>
      </vt:variant>
      <vt:variant>
        <vt:lpstr>슬라이드 제목</vt:lpstr>
      </vt:variant>
      <vt:variant>
        <vt:i4>41</vt:i4>
      </vt:variant>
    </vt:vector>
  </HeadingPairs>
  <TitlesOfParts>
    <vt:vector size="42" baseType="lpstr">
      <vt:lpstr>전력전자_연구실_템플릿</vt:lpstr>
      <vt:lpstr>Ch. 2  직류 전동기의 토크 제어</vt:lpstr>
      <vt:lpstr>2.1 직류 전동기의 구조 </vt:lpstr>
      <vt:lpstr>정류자와 브러시의 역할</vt:lpstr>
      <vt:lpstr>직류 전동기의 모델링</vt:lpstr>
      <vt:lpstr>유기 기전력( Electro-Motive Force, EMF)</vt:lpstr>
      <vt:lpstr>회전력 토크</vt:lpstr>
      <vt:lpstr>Load에서의 시스템의 운동 방정식</vt:lpstr>
      <vt:lpstr>직류 전동기 Steady state </vt:lpstr>
      <vt:lpstr>전기자 전압 제어</vt:lpstr>
      <vt:lpstr>계자 자속 제어 (Field Control)</vt:lpstr>
      <vt:lpstr>직류 전동기의 두 가지 운전 속도 영역</vt:lpstr>
      <vt:lpstr>직류 전동기의 과도 상태 특성 </vt:lpstr>
      <vt:lpstr>직류 전동기의 과도상태 특성 </vt:lpstr>
      <vt:lpstr>PowerPoint 프레젠테이션</vt:lpstr>
      <vt:lpstr>PowerPoint 프레젠테이션</vt:lpstr>
      <vt:lpstr>극점의 위치와 대응되는 스템 지령에 대한 시스템의 과도 응답 특성</vt:lpstr>
      <vt:lpstr>PowerPoint 프레젠테이션</vt:lpstr>
      <vt:lpstr>PowerPoint 프레젠테이션</vt:lpstr>
      <vt:lpstr>전동기의 제어 시스템</vt:lpstr>
      <vt:lpstr>개루프 제어(Open Loop Control)</vt:lpstr>
      <vt:lpstr>페루프 제어(Closed-Loop Control) </vt:lpstr>
      <vt:lpstr>비례 제어기</vt:lpstr>
      <vt:lpstr>적분 제어기 </vt:lpstr>
      <vt:lpstr>비례 적분 제어기</vt:lpstr>
      <vt:lpstr>전향 제어(Feedforward Control)</vt:lpstr>
      <vt:lpstr>제어계의 설계</vt:lpstr>
      <vt:lpstr>주파수 응답 특성이란? </vt:lpstr>
      <vt:lpstr>안정성( stability )</vt:lpstr>
      <vt:lpstr>이득 여유와 위상 여유</vt:lpstr>
      <vt:lpstr>응답성 ( Response Time)</vt:lpstr>
      <vt:lpstr>정상 상태 오차</vt:lpstr>
      <vt:lpstr>직류 전동기의 직류 제어기</vt:lpstr>
      <vt:lpstr>비례 적분 제어기의 특징</vt:lpstr>
      <vt:lpstr>PowerPoint 프레젠테이션</vt:lpstr>
      <vt:lpstr>비례적분 전류 제어기</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Ajou Univ.</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0</dc:title>
  <dc:creator>Admin</dc:creator>
  <cp:lastModifiedBy>Windows 사용자</cp:lastModifiedBy>
  <cp:revision>566</cp:revision>
  <cp:lastPrinted>1999-06-17T07:22:45Z</cp:lastPrinted>
  <dcterms:created xsi:type="dcterms:W3CDTF">2007-08-26T13:24:29Z</dcterms:created>
  <dcterms:modified xsi:type="dcterms:W3CDTF">2018-07-10T11:47:48Z</dcterms:modified>
</cp:coreProperties>
</file>