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6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27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28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29.xml" ContentType="application/vnd.openxmlformats-officedocument.theme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30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31.xml" ContentType="application/vnd.openxmlformats-officedocument.theme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2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3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34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theme/theme35.xml" ContentType="application/vnd.openxmlformats-officedocument.theme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theme/theme36.xml" ContentType="application/vnd.openxmlformats-officedocument.theme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37.xml" ContentType="application/vnd.openxmlformats-officedocument.theme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theme/theme38.xml" ContentType="application/vnd.openxmlformats-officedocument.theme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theme/theme39.xml" ContentType="application/vnd.openxmlformats-officedocument.theme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theme/theme40.xml" ContentType="application/vnd.openxmlformats-officedocument.theme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theme/theme41.xml" ContentType="application/vnd.openxmlformats-officedocument.theme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theme/theme42.xml" ContentType="application/vnd.openxmlformats-officedocument.theme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theme/theme43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4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theme/theme45.xml" ContentType="application/vnd.openxmlformats-officedocument.theme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theme/theme46.xml" ContentType="application/vnd.openxmlformats-officedocument.theme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theme/theme47.xml" ContentType="application/vnd.openxmlformats-officedocument.theme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theme/theme48.xml" ContentType="application/vnd.openxmlformats-officedocument.theme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49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theme/theme50.xml" ContentType="application/vnd.openxmlformats-officedocument.theme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theme/theme51.xml" ContentType="application/vnd.openxmlformats-officedocument.theme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theme/theme52.xml" ContentType="application/vnd.openxmlformats-officedocument.theme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theme/theme53.xml" ContentType="application/vnd.openxmlformats-officedocument.theme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theme/theme54.xml" ContentType="application/vnd.openxmlformats-officedocument.theme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theme/theme55.xml" ContentType="application/vnd.openxmlformats-officedocument.theme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theme/theme56.xml" ContentType="application/vnd.openxmlformats-officedocument.theme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theme/theme57.xml" ContentType="application/vnd.openxmlformats-officedocument.theme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theme/theme58.xml" ContentType="application/vnd.openxmlformats-officedocument.theme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theme/theme59.xml" ContentType="application/vnd.openxmlformats-officedocument.theme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theme/theme60.xml" ContentType="application/vnd.openxmlformats-officedocument.theme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theme/theme61.xml" ContentType="application/vnd.openxmlformats-officedocument.theme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theme/theme62.xml" ContentType="application/vnd.openxmlformats-officedocument.theme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theme/theme63.xml" ContentType="application/vnd.openxmlformats-officedocument.theme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theme/theme64.xml" ContentType="application/vnd.openxmlformats-officedocument.theme+xml"/>
  <Override PartName="/ppt/slideLayouts/slideLayout769.xml" ContentType="application/vnd.openxmlformats-officedocument.presentationml.slideLayout+xml"/>
  <Override PartName="/ppt/slideLayouts/slideLayout770.xml" ContentType="application/vnd.openxmlformats-officedocument.presentationml.slideLayout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0.xml" ContentType="application/vnd.openxmlformats-officedocument.presentationml.slideLayout+xml"/>
  <Override PartName="/ppt/theme/theme65.xml" ContentType="application/vnd.openxmlformats-officedocument.theme+xml"/>
  <Override PartName="/ppt/slideLayouts/slideLayout781.xml" ContentType="application/vnd.openxmlformats-officedocument.presentationml.slideLayout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Layouts/slideLayout784.xml" ContentType="application/vnd.openxmlformats-officedocument.presentationml.slideLayout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theme/theme66.xml" ContentType="application/vnd.openxmlformats-officedocument.theme+xml"/>
  <Override PartName="/ppt/slideLayouts/slideLayout79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slideLayouts/slideLayout795.xml" ContentType="application/vnd.openxmlformats-officedocument.presentationml.slideLayout+xml"/>
  <Override PartName="/ppt/slideLayouts/slideLayout796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slideLayouts/slideLayout799.xml" ContentType="application/vnd.openxmlformats-officedocument.presentationml.slideLayout+xml"/>
  <Override PartName="/ppt/slideLayouts/slideLayout800.xml" ContentType="application/vnd.openxmlformats-officedocument.presentationml.slideLayout+xml"/>
  <Override PartName="/ppt/slideLayouts/slideLayout801.xml" ContentType="application/vnd.openxmlformats-officedocument.presentationml.slideLayout+xml"/>
  <Override PartName="/ppt/slideLayouts/slideLayout802.xml" ContentType="application/vnd.openxmlformats-officedocument.presentationml.slideLayout+xml"/>
  <Override PartName="/ppt/slideLayouts/slideLayout803.xml" ContentType="application/vnd.openxmlformats-officedocument.presentationml.slideLayout+xml"/>
  <Override PartName="/ppt/slideLayouts/slideLayout804.xml" ContentType="application/vnd.openxmlformats-officedocument.presentationml.slideLayout+xml"/>
  <Override PartName="/ppt/theme/theme67.xml" ContentType="application/vnd.openxmlformats-officedocument.theme+xml"/>
  <Override PartName="/ppt/slideLayouts/slideLayout805.xml" ContentType="application/vnd.openxmlformats-officedocument.presentationml.slideLayout+xml"/>
  <Override PartName="/ppt/slideLayouts/slideLayout806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09.xml" ContentType="application/vnd.openxmlformats-officedocument.presentationml.slideLayout+xml"/>
  <Override PartName="/ppt/slideLayouts/slideLayout8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812.xml" ContentType="application/vnd.openxmlformats-officedocument.presentationml.slideLayout+xml"/>
  <Override PartName="/ppt/slideLayouts/slideLayout813.xml" ContentType="application/vnd.openxmlformats-officedocument.presentationml.slideLayout+xml"/>
  <Override PartName="/ppt/slideLayouts/slideLayout814.xml" ContentType="application/vnd.openxmlformats-officedocument.presentationml.slideLayout+xml"/>
  <Override PartName="/ppt/slideLayouts/slideLayout815.xml" ContentType="application/vnd.openxmlformats-officedocument.presentationml.slideLayout+xml"/>
  <Override PartName="/ppt/slideLayouts/slideLayout816.xml" ContentType="application/vnd.openxmlformats-officedocument.presentationml.slideLayout+xml"/>
  <Override PartName="/ppt/theme/theme68.xml" ContentType="application/vnd.openxmlformats-officedocument.theme+xml"/>
  <Override PartName="/ppt/slideLayouts/slideLayout817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825.xml" ContentType="application/vnd.openxmlformats-officedocument.presentationml.slideLayout+xml"/>
  <Override PartName="/ppt/slideLayouts/slideLayout826.xml" ContentType="application/vnd.openxmlformats-officedocument.presentationml.slideLayout+xml"/>
  <Override PartName="/ppt/slideLayouts/slideLayout827.xml" ContentType="application/vnd.openxmlformats-officedocument.presentationml.slideLayout+xml"/>
  <Override PartName="/ppt/slideLayouts/slideLayout828.xml" ContentType="application/vnd.openxmlformats-officedocument.presentationml.slideLayout+xml"/>
  <Override PartName="/ppt/theme/theme69.xml" ContentType="application/vnd.openxmlformats-officedocument.theme+xml"/>
  <Override PartName="/ppt/slideLayouts/slideLayout829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836.xml" ContentType="application/vnd.openxmlformats-officedocument.presentationml.slideLayout+xml"/>
  <Override PartName="/ppt/slideLayouts/slideLayout83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slideLayouts/slideLayout839.xml" ContentType="application/vnd.openxmlformats-officedocument.presentationml.slideLayout+xml"/>
  <Override PartName="/ppt/slideLayouts/slideLayout840.xml" ContentType="application/vnd.openxmlformats-officedocument.presentationml.slideLayout+xml"/>
  <Override PartName="/ppt/theme/theme70.xml" ContentType="application/vnd.openxmlformats-officedocument.theme+xml"/>
  <Override PartName="/ppt/slideLayouts/slideLayout841.xml" ContentType="application/vnd.openxmlformats-officedocument.presentationml.slideLayout+xml"/>
  <Override PartName="/ppt/slideLayouts/slideLayout842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slideLayouts/slideLayout848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50.xml" ContentType="application/vnd.openxmlformats-officedocument.presentationml.slideLayout+xml"/>
  <Override PartName="/ppt/slideLayouts/slideLayout851.xml" ContentType="application/vnd.openxmlformats-officedocument.presentationml.slideLayout+xml"/>
  <Override PartName="/ppt/slideLayouts/slideLayout852.xml" ContentType="application/vnd.openxmlformats-officedocument.presentationml.slideLayout+xml"/>
  <Override PartName="/ppt/theme/theme71.xml" ContentType="application/vnd.openxmlformats-officedocument.theme+xml"/>
  <Override PartName="/ppt/slideLayouts/slideLayout853.xml" ContentType="application/vnd.openxmlformats-officedocument.presentationml.slideLayout+xml"/>
  <Override PartName="/ppt/slideLayouts/slideLayout854.xml" ContentType="application/vnd.openxmlformats-officedocument.presentationml.slideLayout+xml"/>
  <Override PartName="/ppt/slideLayouts/slideLayout855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Layouts/slideLayout858.xml" ContentType="application/vnd.openxmlformats-officedocument.presentationml.slideLayout+xml"/>
  <Override PartName="/ppt/slideLayouts/slideLayout859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Layouts/slideLayout861.xml" ContentType="application/vnd.openxmlformats-officedocument.presentationml.slideLayout+xml"/>
  <Override PartName="/ppt/slideLayouts/slideLayout862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864.xml" ContentType="application/vnd.openxmlformats-officedocument.presentationml.slideLayout+xml"/>
  <Override PartName="/ppt/theme/theme72.xml" ContentType="application/vnd.openxmlformats-officedocument.theme+xml"/>
  <Override PartName="/ppt/slideLayouts/slideLayout86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868.xml" ContentType="application/vnd.openxmlformats-officedocument.presentationml.slideLayout+xml"/>
  <Override PartName="/ppt/slideLayouts/slideLayout869.xml" ContentType="application/vnd.openxmlformats-officedocument.presentationml.slideLayout+xml"/>
  <Override PartName="/ppt/slideLayouts/slideLayout870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slideLayouts/slideLayout873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876.xml" ContentType="application/vnd.openxmlformats-officedocument.presentationml.slideLayout+xml"/>
  <Override PartName="/ppt/theme/theme73.xml" ContentType="application/vnd.openxmlformats-officedocument.theme+xml"/>
  <Override PartName="/ppt/slideLayouts/slideLayout877.xml" ContentType="application/vnd.openxmlformats-officedocument.presentationml.slideLayout+xml"/>
  <Override PartName="/ppt/slideLayouts/slideLayout878.xml" ContentType="application/vnd.openxmlformats-officedocument.presentationml.slideLayout+xml"/>
  <Override PartName="/ppt/slideLayouts/slideLayout879.xml" ContentType="application/vnd.openxmlformats-officedocument.presentationml.slideLayout+xml"/>
  <Override PartName="/ppt/slideLayouts/slideLayout880.xml" ContentType="application/vnd.openxmlformats-officedocument.presentationml.slideLayout+xml"/>
  <Override PartName="/ppt/slideLayouts/slideLayout881.xml" ContentType="application/vnd.openxmlformats-officedocument.presentationml.slideLayout+xml"/>
  <Override PartName="/ppt/slideLayouts/slideLayout882.xml" ContentType="application/vnd.openxmlformats-officedocument.presentationml.slideLayout+xml"/>
  <Override PartName="/ppt/slideLayouts/slideLayout883.xml" ContentType="application/vnd.openxmlformats-officedocument.presentationml.slideLayout+xml"/>
  <Override PartName="/ppt/slideLayouts/slideLayout884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888.xml" ContentType="application/vnd.openxmlformats-officedocument.presentationml.slideLayout+xml"/>
  <Override PartName="/ppt/theme/theme74.xml" ContentType="application/vnd.openxmlformats-officedocument.theme+xml"/>
  <Override PartName="/ppt/slideLayouts/slideLayout889.xml" ContentType="application/vnd.openxmlformats-officedocument.presentationml.slideLayout+xml"/>
  <Override PartName="/ppt/slideLayouts/slideLayout89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slideLayouts/slideLayout892.xml" ContentType="application/vnd.openxmlformats-officedocument.presentationml.slideLayout+xml"/>
  <Override PartName="/ppt/slideLayouts/slideLayout89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895.xml" ContentType="application/vnd.openxmlformats-officedocument.presentationml.slideLayout+xml"/>
  <Override PartName="/ppt/slideLayouts/slideLayout896.xml" ContentType="application/vnd.openxmlformats-officedocument.presentationml.slideLayout+xml"/>
  <Override PartName="/ppt/slideLayouts/slideLayout89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900.xml" ContentType="application/vnd.openxmlformats-officedocument.presentationml.slideLayout+xml"/>
  <Override PartName="/ppt/theme/theme75.xml" ContentType="application/vnd.openxmlformats-officedocument.theme+xml"/>
  <Override PartName="/ppt/slideLayouts/slideLayout901.xml" ContentType="application/vnd.openxmlformats-officedocument.presentationml.slideLayout+xml"/>
  <Override PartName="/ppt/slideLayouts/slideLayout902.xml" ContentType="application/vnd.openxmlformats-officedocument.presentationml.slideLayout+xml"/>
  <Override PartName="/ppt/slideLayouts/slideLayout903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07.xml" ContentType="application/vnd.openxmlformats-officedocument.presentationml.slideLayout+xml"/>
  <Override PartName="/ppt/slideLayouts/slideLayout908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theme/theme76.xml" ContentType="application/vnd.openxmlformats-officedocument.theme+xml"/>
  <Override PartName="/ppt/slideLayouts/slideLayout913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9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917.xml" ContentType="application/vnd.openxmlformats-officedocument.presentationml.slideLayout+xml"/>
  <Override PartName="/ppt/slideLayouts/slideLayout918.xml" ContentType="application/vnd.openxmlformats-officedocument.presentationml.slideLayout+xml"/>
  <Override PartName="/ppt/slideLayouts/slideLayout919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Layouts/slideLayout9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Layouts/slideLayout924.xml" ContentType="application/vnd.openxmlformats-officedocument.presentationml.slideLayout+xml"/>
  <Override PartName="/ppt/theme/theme77.xml" ContentType="application/vnd.openxmlformats-officedocument.theme+xml"/>
  <Override PartName="/ppt/slideLayouts/slideLayout925.xml" ContentType="application/vnd.openxmlformats-officedocument.presentationml.slideLayout+xml"/>
  <Override PartName="/ppt/slideLayouts/slideLayout926.xml" ContentType="application/vnd.openxmlformats-officedocument.presentationml.slideLayout+xml"/>
  <Override PartName="/ppt/slideLayouts/slideLayout927.xml" ContentType="application/vnd.openxmlformats-officedocument.presentationml.slideLayout+xml"/>
  <Override PartName="/ppt/slideLayouts/slideLayout928.xml" ContentType="application/vnd.openxmlformats-officedocument.presentationml.slideLayout+xml"/>
  <Override PartName="/ppt/slideLayouts/slideLayout929.xml" ContentType="application/vnd.openxmlformats-officedocument.presentationml.slideLayout+xml"/>
  <Override PartName="/ppt/slideLayouts/slideLayout930.xml" ContentType="application/vnd.openxmlformats-officedocument.presentationml.slideLayout+xml"/>
  <Override PartName="/ppt/slideLayouts/slideLayout931.xml" ContentType="application/vnd.openxmlformats-officedocument.presentationml.slideLayout+xml"/>
  <Override PartName="/ppt/slideLayouts/slideLayout932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934.xml" ContentType="application/vnd.openxmlformats-officedocument.presentationml.slideLayout+xml"/>
  <Override PartName="/ppt/slideLayouts/slideLayout935.xml" ContentType="application/vnd.openxmlformats-officedocument.presentationml.slideLayout+xml"/>
  <Override PartName="/ppt/slideLayouts/slideLayout936.xml" ContentType="application/vnd.openxmlformats-officedocument.presentationml.slideLayout+xml"/>
  <Override PartName="/ppt/theme/theme78.xml" ContentType="application/vnd.openxmlformats-officedocument.theme+xml"/>
  <Override PartName="/ppt/slideLayouts/slideLayout937.xml" ContentType="application/vnd.openxmlformats-officedocument.presentationml.slideLayout+xml"/>
  <Override PartName="/ppt/slideLayouts/slideLayout938.xml" ContentType="application/vnd.openxmlformats-officedocument.presentationml.slideLayout+xml"/>
  <Override PartName="/ppt/slideLayouts/slideLayout939.xml" ContentType="application/vnd.openxmlformats-officedocument.presentationml.slideLayout+xml"/>
  <Override PartName="/ppt/slideLayouts/slideLayout940.xml" ContentType="application/vnd.openxmlformats-officedocument.presentationml.slideLayout+xml"/>
  <Override PartName="/ppt/slideLayouts/slideLayout941.xml" ContentType="application/vnd.openxmlformats-officedocument.presentationml.slideLayout+xml"/>
  <Override PartName="/ppt/slideLayouts/slideLayout942.xml" ContentType="application/vnd.openxmlformats-officedocument.presentationml.slideLayout+xml"/>
  <Override PartName="/ppt/slideLayouts/slideLayout943.xml" ContentType="application/vnd.openxmlformats-officedocument.presentationml.slideLayout+xml"/>
  <Override PartName="/ppt/slideLayouts/slideLayout944.xml" ContentType="application/vnd.openxmlformats-officedocument.presentationml.slideLayout+xml"/>
  <Override PartName="/ppt/slideLayouts/slideLayout945.xml" ContentType="application/vnd.openxmlformats-officedocument.presentationml.slideLayout+xml"/>
  <Override PartName="/ppt/slideLayouts/slideLayout946.xml" ContentType="application/vnd.openxmlformats-officedocument.presentationml.slideLayout+xml"/>
  <Override PartName="/ppt/slideLayouts/slideLayout947.xml" ContentType="application/vnd.openxmlformats-officedocument.presentationml.slideLayout+xml"/>
  <Override PartName="/ppt/slideLayouts/slideLayout948.xml" ContentType="application/vnd.openxmlformats-officedocument.presentationml.slideLayout+xml"/>
  <Override PartName="/ppt/theme/theme79.xml" ContentType="application/vnd.openxmlformats-officedocument.theme+xml"/>
  <Override PartName="/ppt/slideLayouts/slideLayout949.xml" ContentType="application/vnd.openxmlformats-officedocument.presentationml.slideLayout+xml"/>
  <Override PartName="/ppt/slideLayouts/slideLayout950.xml" ContentType="application/vnd.openxmlformats-officedocument.presentationml.slideLayout+xml"/>
  <Override PartName="/ppt/slideLayouts/slideLayout951.xml" ContentType="application/vnd.openxmlformats-officedocument.presentationml.slideLayout+xml"/>
  <Override PartName="/ppt/slideLayouts/slideLayout952.xml" ContentType="application/vnd.openxmlformats-officedocument.presentationml.slideLayout+xml"/>
  <Override PartName="/ppt/slideLayouts/slideLayout953.xml" ContentType="application/vnd.openxmlformats-officedocument.presentationml.slideLayout+xml"/>
  <Override PartName="/ppt/slideLayouts/slideLayout954.xml" ContentType="application/vnd.openxmlformats-officedocument.presentationml.slideLayout+xml"/>
  <Override PartName="/ppt/slideLayouts/slideLayout955.xml" ContentType="application/vnd.openxmlformats-officedocument.presentationml.slideLayout+xml"/>
  <Override PartName="/ppt/slideLayouts/slideLayout956.xml" ContentType="application/vnd.openxmlformats-officedocument.presentationml.slideLayout+xml"/>
  <Override PartName="/ppt/slideLayouts/slideLayout957.xml" ContentType="application/vnd.openxmlformats-officedocument.presentationml.slideLayout+xml"/>
  <Override PartName="/ppt/slideLayouts/slideLayout958.xml" ContentType="application/vnd.openxmlformats-officedocument.presentationml.slideLayout+xml"/>
  <Override PartName="/ppt/slideLayouts/slideLayout959.xml" ContentType="application/vnd.openxmlformats-officedocument.presentationml.slideLayout+xml"/>
  <Override PartName="/ppt/slideLayouts/slideLayout960.xml" ContentType="application/vnd.openxmlformats-officedocument.presentationml.slideLayout+xml"/>
  <Override PartName="/ppt/theme/theme80.xml" ContentType="application/vnd.openxmlformats-officedocument.theme+xml"/>
  <Override PartName="/ppt/slideLayouts/slideLayout961.xml" ContentType="application/vnd.openxmlformats-officedocument.presentationml.slideLayout+xml"/>
  <Override PartName="/ppt/slideLayouts/slideLayout962.xml" ContentType="application/vnd.openxmlformats-officedocument.presentationml.slideLayout+xml"/>
  <Override PartName="/ppt/slideLayouts/slideLayout963.xml" ContentType="application/vnd.openxmlformats-officedocument.presentationml.slideLayout+xml"/>
  <Override PartName="/ppt/slideLayouts/slideLayout964.xml" ContentType="application/vnd.openxmlformats-officedocument.presentationml.slideLayout+xml"/>
  <Override PartName="/ppt/slideLayouts/slideLayout965.xml" ContentType="application/vnd.openxmlformats-officedocument.presentationml.slideLayout+xml"/>
  <Override PartName="/ppt/slideLayouts/slideLayout966.xml" ContentType="application/vnd.openxmlformats-officedocument.presentationml.slideLayout+xml"/>
  <Override PartName="/ppt/slideLayouts/slideLayout967.xml" ContentType="application/vnd.openxmlformats-officedocument.presentationml.slideLayout+xml"/>
  <Override PartName="/ppt/slideLayouts/slideLayout968.xml" ContentType="application/vnd.openxmlformats-officedocument.presentationml.slideLayout+xml"/>
  <Override PartName="/ppt/slideLayouts/slideLayout969.xml" ContentType="application/vnd.openxmlformats-officedocument.presentationml.slideLayout+xml"/>
  <Override PartName="/ppt/slideLayouts/slideLayout970.xml" ContentType="application/vnd.openxmlformats-officedocument.presentationml.slideLayout+xml"/>
  <Override PartName="/ppt/slideLayouts/slideLayout971.xml" ContentType="application/vnd.openxmlformats-officedocument.presentationml.slideLayout+xml"/>
  <Override PartName="/ppt/slideLayouts/slideLayout972.xml" ContentType="application/vnd.openxmlformats-officedocument.presentationml.slideLayout+xml"/>
  <Override PartName="/ppt/theme/theme81.xml" ContentType="application/vnd.openxmlformats-officedocument.theme+xml"/>
  <Override PartName="/ppt/slideLayouts/slideLayout973.xml" ContentType="application/vnd.openxmlformats-officedocument.presentationml.slideLayout+xml"/>
  <Override PartName="/ppt/slideLayouts/slideLayout974.xml" ContentType="application/vnd.openxmlformats-officedocument.presentationml.slideLayout+xml"/>
  <Override PartName="/ppt/slideLayouts/slideLayout975.xml" ContentType="application/vnd.openxmlformats-officedocument.presentationml.slideLayout+xml"/>
  <Override PartName="/ppt/slideLayouts/slideLayout976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Layouts/slideLayout978.xml" ContentType="application/vnd.openxmlformats-officedocument.presentationml.slideLayout+xml"/>
  <Override PartName="/ppt/slideLayouts/slideLayout979.xml" ContentType="application/vnd.openxmlformats-officedocument.presentationml.slideLayout+xml"/>
  <Override PartName="/ppt/slideLayouts/slideLayout980.xml" ContentType="application/vnd.openxmlformats-officedocument.presentationml.slideLayout+xml"/>
  <Override PartName="/ppt/slideLayouts/slideLayout981.xml" ContentType="application/vnd.openxmlformats-officedocument.presentationml.slideLayout+xml"/>
  <Override PartName="/ppt/slideLayouts/slideLayout982.xml" ContentType="application/vnd.openxmlformats-officedocument.presentationml.slideLayout+xml"/>
  <Override PartName="/ppt/slideLayouts/slideLayout983.xml" ContentType="application/vnd.openxmlformats-officedocument.presentationml.slideLayout+xml"/>
  <Override PartName="/ppt/slideLayouts/slideLayout984.xml" ContentType="application/vnd.openxmlformats-officedocument.presentationml.slideLayout+xml"/>
  <Override PartName="/ppt/theme/theme82.xml" ContentType="application/vnd.openxmlformats-officedocument.theme+xml"/>
  <Override PartName="/ppt/slideLayouts/slideLayout985.xml" ContentType="application/vnd.openxmlformats-officedocument.presentationml.slideLayout+xml"/>
  <Override PartName="/ppt/slideLayouts/slideLayout986.xml" ContentType="application/vnd.openxmlformats-officedocument.presentationml.slideLayout+xml"/>
  <Override PartName="/ppt/slideLayouts/slideLayout987.xml" ContentType="application/vnd.openxmlformats-officedocument.presentationml.slideLayout+xml"/>
  <Override PartName="/ppt/slideLayouts/slideLayout988.xml" ContentType="application/vnd.openxmlformats-officedocument.presentationml.slideLayout+xml"/>
  <Override PartName="/ppt/slideLayouts/slideLayout989.xml" ContentType="application/vnd.openxmlformats-officedocument.presentationml.slideLayout+xml"/>
  <Override PartName="/ppt/slideLayouts/slideLayout990.xml" ContentType="application/vnd.openxmlformats-officedocument.presentationml.slideLayout+xml"/>
  <Override PartName="/ppt/slideLayouts/slideLayout991.xml" ContentType="application/vnd.openxmlformats-officedocument.presentationml.slideLayout+xml"/>
  <Override PartName="/ppt/slideLayouts/slideLayout992.xml" ContentType="application/vnd.openxmlformats-officedocument.presentationml.slideLayout+xml"/>
  <Override PartName="/ppt/slideLayouts/slideLayout993.xml" ContentType="application/vnd.openxmlformats-officedocument.presentationml.slideLayout+xml"/>
  <Override PartName="/ppt/slideLayouts/slideLayout994.xml" ContentType="application/vnd.openxmlformats-officedocument.presentationml.slideLayout+xml"/>
  <Override PartName="/ppt/slideLayouts/slideLayout995.xml" ContentType="application/vnd.openxmlformats-officedocument.presentationml.slideLayout+xml"/>
  <Override PartName="/ppt/slideLayouts/slideLayout996.xml" ContentType="application/vnd.openxmlformats-officedocument.presentationml.slideLayout+xml"/>
  <Override PartName="/ppt/theme/theme83.xml" ContentType="application/vnd.openxmlformats-officedocument.theme+xml"/>
  <Override PartName="/ppt/slideLayouts/slideLayout997.xml" ContentType="application/vnd.openxmlformats-officedocument.presentationml.slideLayout+xml"/>
  <Override PartName="/ppt/slideLayouts/slideLayout998.xml" ContentType="application/vnd.openxmlformats-officedocument.presentationml.slideLayout+xml"/>
  <Override PartName="/ppt/slideLayouts/slideLayout999.xml" ContentType="application/vnd.openxmlformats-officedocument.presentationml.slideLayout+xml"/>
  <Override PartName="/ppt/slideLayouts/slideLayout1000.xml" ContentType="application/vnd.openxmlformats-officedocument.presentationml.slideLayout+xml"/>
  <Override PartName="/ppt/slideLayouts/slideLayout1001.xml" ContentType="application/vnd.openxmlformats-officedocument.presentationml.slideLayout+xml"/>
  <Override PartName="/ppt/slideLayouts/slideLayout1002.xml" ContentType="application/vnd.openxmlformats-officedocument.presentationml.slideLayout+xml"/>
  <Override PartName="/ppt/slideLayouts/slideLayout1003.xml" ContentType="application/vnd.openxmlformats-officedocument.presentationml.slideLayout+xml"/>
  <Override PartName="/ppt/slideLayouts/slideLayout1004.xml" ContentType="application/vnd.openxmlformats-officedocument.presentationml.slideLayout+xml"/>
  <Override PartName="/ppt/slideLayouts/slideLayout1005.xml" ContentType="application/vnd.openxmlformats-officedocument.presentationml.slideLayout+xml"/>
  <Override PartName="/ppt/slideLayouts/slideLayout1006.xml" ContentType="application/vnd.openxmlformats-officedocument.presentationml.slideLayout+xml"/>
  <Override PartName="/ppt/slideLayouts/slideLayout1007.xml" ContentType="application/vnd.openxmlformats-officedocument.presentationml.slideLayout+xml"/>
  <Override PartName="/ppt/slideLayouts/slideLayout1008.xml" ContentType="application/vnd.openxmlformats-officedocument.presentationml.slideLayout+xml"/>
  <Override PartName="/ppt/theme/theme84.xml" ContentType="application/vnd.openxmlformats-officedocument.theme+xml"/>
  <Override PartName="/ppt/slideLayouts/slideLayout1009.xml" ContentType="application/vnd.openxmlformats-officedocument.presentationml.slideLayout+xml"/>
  <Override PartName="/ppt/slideLayouts/slideLayout10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10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1015.xml" ContentType="application/vnd.openxmlformats-officedocument.presentationml.slideLayout+xml"/>
  <Override PartName="/ppt/slideLayouts/slideLayout1016.xml" ContentType="application/vnd.openxmlformats-officedocument.presentationml.slideLayout+xml"/>
  <Override PartName="/ppt/slideLayouts/slideLayout1017.xml" ContentType="application/vnd.openxmlformats-officedocument.presentationml.slideLayout+xml"/>
  <Override PartName="/ppt/slideLayouts/slideLayout1018.xml" ContentType="application/vnd.openxmlformats-officedocument.presentationml.slideLayout+xml"/>
  <Override PartName="/ppt/slideLayouts/slideLayout10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theme/theme85.xml" ContentType="application/vnd.openxmlformats-officedocument.theme+xml"/>
  <Override PartName="/ppt/slideLayouts/slideLayout1021.xml" ContentType="application/vnd.openxmlformats-officedocument.presentationml.slideLayout+xml"/>
  <Override PartName="/ppt/slideLayouts/slideLayout1022.xml" ContentType="application/vnd.openxmlformats-officedocument.presentationml.slideLayout+xml"/>
  <Override PartName="/ppt/slideLayouts/slideLayout1023.xml" ContentType="application/vnd.openxmlformats-officedocument.presentationml.slideLayout+xml"/>
  <Override PartName="/ppt/slideLayouts/slideLayout1024.xml" ContentType="application/vnd.openxmlformats-officedocument.presentationml.slideLayout+xml"/>
  <Override PartName="/ppt/slideLayouts/slideLayout1025.xml" ContentType="application/vnd.openxmlformats-officedocument.presentationml.slideLayout+xml"/>
  <Override PartName="/ppt/slideLayouts/slideLayout1026.xml" ContentType="application/vnd.openxmlformats-officedocument.presentationml.slideLayout+xml"/>
  <Override PartName="/ppt/slideLayouts/slideLayout1027.xml" ContentType="application/vnd.openxmlformats-officedocument.presentationml.slideLayout+xml"/>
  <Override PartName="/ppt/slideLayouts/slideLayout1028.xml" ContentType="application/vnd.openxmlformats-officedocument.presentationml.slideLayout+xml"/>
  <Override PartName="/ppt/slideLayouts/slideLayout1029.xml" ContentType="application/vnd.openxmlformats-officedocument.presentationml.slideLayout+xml"/>
  <Override PartName="/ppt/slideLayouts/slideLayout1030.xml" ContentType="application/vnd.openxmlformats-officedocument.presentationml.slideLayout+xml"/>
  <Override PartName="/ppt/slideLayouts/slideLayout1031.xml" ContentType="application/vnd.openxmlformats-officedocument.presentationml.slideLayout+xml"/>
  <Override PartName="/ppt/slideLayouts/slideLayout1032.xml" ContentType="application/vnd.openxmlformats-officedocument.presentationml.slideLayout+xml"/>
  <Override PartName="/ppt/theme/theme86.xml" ContentType="application/vnd.openxmlformats-officedocument.theme+xml"/>
  <Override PartName="/ppt/slideLayouts/slideLayout1033.xml" ContentType="application/vnd.openxmlformats-officedocument.presentationml.slideLayout+xml"/>
  <Override PartName="/ppt/slideLayouts/slideLayout1034.xml" ContentType="application/vnd.openxmlformats-officedocument.presentationml.slideLayout+xml"/>
  <Override PartName="/ppt/slideLayouts/slideLayout1035.xml" ContentType="application/vnd.openxmlformats-officedocument.presentationml.slideLayout+xml"/>
  <Override PartName="/ppt/slideLayouts/slideLayout1036.xml" ContentType="application/vnd.openxmlformats-officedocument.presentationml.slideLayout+xml"/>
  <Override PartName="/ppt/slideLayouts/slideLayout1037.xml" ContentType="application/vnd.openxmlformats-officedocument.presentationml.slideLayout+xml"/>
  <Override PartName="/ppt/slideLayouts/slideLayout1038.xml" ContentType="application/vnd.openxmlformats-officedocument.presentationml.slideLayout+xml"/>
  <Override PartName="/ppt/slideLayouts/slideLayout1039.xml" ContentType="application/vnd.openxmlformats-officedocument.presentationml.slideLayout+xml"/>
  <Override PartName="/ppt/slideLayouts/slideLayout1040.xml" ContentType="application/vnd.openxmlformats-officedocument.presentationml.slideLayout+xml"/>
  <Override PartName="/ppt/slideLayouts/slideLayout1041.xml" ContentType="application/vnd.openxmlformats-officedocument.presentationml.slideLayout+xml"/>
  <Override PartName="/ppt/slideLayouts/slideLayout1042.xml" ContentType="application/vnd.openxmlformats-officedocument.presentationml.slideLayout+xml"/>
  <Override PartName="/ppt/slideLayouts/slideLayout1043.xml" ContentType="application/vnd.openxmlformats-officedocument.presentationml.slideLayout+xml"/>
  <Override PartName="/ppt/slideLayouts/slideLayout1044.xml" ContentType="application/vnd.openxmlformats-officedocument.presentationml.slideLayout+xml"/>
  <Override PartName="/ppt/theme/theme87.xml" ContentType="application/vnd.openxmlformats-officedocument.theme+xml"/>
  <Override PartName="/ppt/slideLayouts/slideLayout1045.xml" ContentType="application/vnd.openxmlformats-officedocument.presentationml.slideLayout+xml"/>
  <Override PartName="/ppt/slideLayouts/slideLayout1046.xml" ContentType="application/vnd.openxmlformats-officedocument.presentationml.slideLayout+xml"/>
  <Override PartName="/ppt/slideLayouts/slideLayout1047.xml" ContentType="application/vnd.openxmlformats-officedocument.presentationml.slideLayout+xml"/>
  <Override PartName="/ppt/slideLayouts/slideLayout1048.xml" ContentType="application/vnd.openxmlformats-officedocument.presentationml.slideLayout+xml"/>
  <Override PartName="/ppt/slideLayouts/slideLayout1049.xml" ContentType="application/vnd.openxmlformats-officedocument.presentationml.slideLayout+xml"/>
  <Override PartName="/ppt/slideLayouts/slideLayout1050.xml" ContentType="application/vnd.openxmlformats-officedocument.presentationml.slideLayout+xml"/>
  <Override PartName="/ppt/slideLayouts/slideLayout1051.xml" ContentType="application/vnd.openxmlformats-officedocument.presentationml.slideLayout+xml"/>
  <Override PartName="/ppt/slideLayouts/slideLayout1052.xml" ContentType="application/vnd.openxmlformats-officedocument.presentationml.slideLayout+xml"/>
  <Override PartName="/ppt/slideLayouts/slideLayout1053.xml" ContentType="application/vnd.openxmlformats-officedocument.presentationml.slideLayout+xml"/>
  <Override PartName="/ppt/slideLayouts/slideLayout1054.xml" ContentType="application/vnd.openxmlformats-officedocument.presentationml.slideLayout+xml"/>
  <Override PartName="/ppt/slideLayouts/slideLayout1055.xml" ContentType="application/vnd.openxmlformats-officedocument.presentationml.slideLayout+xml"/>
  <Override PartName="/ppt/slideLayouts/slideLayout1056.xml" ContentType="application/vnd.openxmlformats-officedocument.presentationml.slideLayout+xml"/>
  <Override PartName="/ppt/theme/theme88.xml" ContentType="application/vnd.openxmlformats-officedocument.theme+xml"/>
  <Override PartName="/ppt/slideLayouts/slideLayout1057.xml" ContentType="application/vnd.openxmlformats-officedocument.presentationml.slideLayout+xml"/>
  <Override PartName="/ppt/slideLayouts/slideLayout1058.xml" ContentType="application/vnd.openxmlformats-officedocument.presentationml.slideLayout+xml"/>
  <Override PartName="/ppt/slideLayouts/slideLayout1059.xml" ContentType="application/vnd.openxmlformats-officedocument.presentationml.slideLayout+xml"/>
  <Override PartName="/ppt/slideLayouts/slideLayout1060.xml" ContentType="application/vnd.openxmlformats-officedocument.presentationml.slideLayout+xml"/>
  <Override PartName="/ppt/slideLayouts/slideLayout1061.xml" ContentType="application/vnd.openxmlformats-officedocument.presentationml.slideLayout+xml"/>
  <Override PartName="/ppt/slideLayouts/slideLayout1062.xml" ContentType="application/vnd.openxmlformats-officedocument.presentationml.slideLayout+xml"/>
  <Override PartName="/ppt/slideLayouts/slideLayout1063.xml" ContentType="application/vnd.openxmlformats-officedocument.presentationml.slideLayout+xml"/>
  <Override PartName="/ppt/slideLayouts/slideLayout1064.xml" ContentType="application/vnd.openxmlformats-officedocument.presentationml.slideLayout+xml"/>
  <Override PartName="/ppt/slideLayouts/slideLayout1065.xml" ContentType="application/vnd.openxmlformats-officedocument.presentationml.slideLayout+xml"/>
  <Override PartName="/ppt/slideLayouts/slideLayout1066.xml" ContentType="application/vnd.openxmlformats-officedocument.presentationml.slideLayout+xml"/>
  <Override PartName="/ppt/slideLayouts/slideLayout1067.xml" ContentType="application/vnd.openxmlformats-officedocument.presentationml.slideLayout+xml"/>
  <Override PartName="/ppt/slideLayouts/slideLayout1068.xml" ContentType="application/vnd.openxmlformats-officedocument.presentationml.slideLayout+xml"/>
  <Override PartName="/ppt/theme/theme89.xml" ContentType="application/vnd.openxmlformats-officedocument.theme+xml"/>
  <Override PartName="/ppt/slideLayouts/slideLayout1069.xml" ContentType="application/vnd.openxmlformats-officedocument.presentationml.slideLayout+xml"/>
  <Override PartName="/ppt/slideLayouts/slideLayout1070.xml" ContentType="application/vnd.openxmlformats-officedocument.presentationml.slideLayout+xml"/>
  <Override PartName="/ppt/slideLayouts/slideLayout1071.xml" ContentType="application/vnd.openxmlformats-officedocument.presentationml.slideLayout+xml"/>
  <Override PartName="/ppt/slideLayouts/slideLayout1072.xml" ContentType="application/vnd.openxmlformats-officedocument.presentationml.slideLayout+xml"/>
  <Override PartName="/ppt/slideLayouts/slideLayout1073.xml" ContentType="application/vnd.openxmlformats-officedocument.presentationml.slideLayout+xml"/>
  <Override PartName="/ppt/slideLayouts/slideLayout1074.xml" ContentType="application/vnd.openxmlformats-officedocument.presentationml.slideLayout+xml"/>
  <Override PartName="/ppt/slideLayouts/slideLayout1075.xml" ContentType="application/vnd.openxmlformats-officedocument.presentationml.slideLayout+xml"/>
  <Override PartName="/ppt/slideLayouts/slideLayout1076.xml" ContentType="application/vnd.openxmlformats-officedocument.presentationml.slideLayout+xml"/>
  <Override PartName="/ppt/slideLayouts/slideLayout1077.xml" ContentType="application/vnd.openxmlformats-officedocument.presentationml.slideLayout+xml"/>
  <Override PartName="/ppt/slideLayouts/slideLayout1078.xml" ContentType="application/vnd.openxmlformats-officedocument.presentationml.slideLayout+xml"/>
  <Override PartName="/ppt/slideLayouts/slideLayout1079.xml" ContentType="application/vnd.openxmlformats-officedocument.presentationml.slideLayout+xml"/>
  <Override PartName="/ppt/slideLayouts/slideLayout1080.xml" ContentType="application/vnd.openxmlformats-officedocument.presentationml.slideLayout+xml"/>
  <Override PartName="/ppt/theme/theme90.xml" ContentType="application/vnd.openxmlformats-officedocument.theme+xml"/>
  <Override PartName="/ppt/slideLayouts/slideLayout1081.xml" ContentType="application/vnd.openxmlformats-officedocument.presentationml.slideLayout+xml"/>
  <Override PartName="/ppt/slideLayouts/slideLayout1082.xml" ContentType="application/vnd.openxmlformats-officedocument.presentationml.slideLayout+xml"/>
  <Override PartName="/ppt/slideLayouts/slideLayout1083.xml" ContentType="application/vnd.openxmlformats-officedocument.presentationml.slideLayout+xml"/>
  <Override PartName="/ppt/slideLayouts/slideLayout1084.xml" ContentType="application/vnd.openxmlformats-officedocument.presentationml.slideLayout+xml"/>
  <Override PartName="/ppt/slideLayouts/slideLayout1085.xml" ContentType="application/vnd.openxmlformats-officedocument.presentationml.slideLayout+xml"/>
  <Override PartName="/ppt/slideLayouts/slideLayout1086.xml" ContentType="application/vnd.openxmlformats-officedocument.presentationml.slideLayout+xml"/>
  <Override PartName="/ppt/slideLayouts/slideLayout1087.xml" ContentType="application/vnd.openxmlformats-officedocument.presentationml.slideLayout+xml"/>
  <Override PartName="/ppt/slideLayouts/slideLayout1088.xml" ContentType="application/vnd.openxmlformats-officedocument.presentationml.slideLayout+xml"/>
  <Override PartName="/ppt/slideLayouts/slideLayout1089.xml" ContentType="application/vnd.openxmlformats-officedocument.presentationml.slideLayout+xml"/>
  <Override PartName="/ppt/slideLayouts/slideLayout1090.xml" ContentType="application/vnd.openxmlformats-officedocument.presentationml.slideLayout+xml"/>
  <Override PartName="/ppt/slideLayouts/slideLayout1091.xml" ContentType="application/vnd.openxmlformats-officedocument.presentationml.slideLayout+xml"/>
  <Override PartName="/ppt/slideLayouts/slideLayout1092.xml" ContentType="application/vnd.openxmlformats-officedocument.presentationml.slideLayout+xml"/>
  <Override PartName="/ppt/theme/theme91.xml" ContentType="application/vnd.openxmlformats-officedocument.theme+xml"/>
  <Override PartName="/ppt/slideLayouts/slideLayout1093.xml" ContentType="application/vnd.openxmlformats-officedocument.presentationml.slideLayout+xml"/>
  <Override PartName="/ppt/slideLayouts/slideLayout1094.xml" ContentType="application/vnd.openxmlformats-officedocument.presentationml.slideLayout+xml"/>
  <Override PartName="/ppt/slideLayouts/slideLayout1095.xml" ContentType="application/vnd.openxmlformats-officedocument.presentationml.slideLayout+xml"/>
  <Override PartName="/ppt/slideLayouts/slideLayout1096.xml" ContentType="application/vnd.openxmlformats-officedocument.presentationml.slideLayout+xml"/>
  <Override PartName="/ppt/slideLayouts/slideLayout1097.xml" ContentType="application/vnd.openxmlformats-officedocument.presentationml.slideLayout+xml"/>
  <Override PartName="/ppt/slideLayouts/slideLayout109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1100.xml" ContentType="application/vnd.openxmlformats-officedocument.presentationml.slideLayout+xml"/>
  <Override PartName="/ppt/slideLayouts/slideLayout1101.xml" ContentType="application/vnd.openxmlformats-officedocument.presentationml.slideLayout+xml"/>
  <Override PartName="/ppt/slideLayouts/slideLayout1102.xml" ContentType="application/vnd.openxmlformats-officedocument.presentationml.slideLayout+xml"/>
  <Override PartName="/ppt/slideLayouts/slideLayout1103.xml" ContentType="application/vnd.openxmlformats-officedocument.presentationml.slideLayout+xml"/>
  <Override PartName="/ppt/slideLayouts/slideLayout1104.xml" ContentType="application/vnd.openxmlformats-officedocument.presentationml.slideLayout+xml"/>
  <Override PartName="/ppt/theme/theme92.xml" ContentType="application/vnd.openxmlformats-officedocument.theme+xml"/>
  <Override PartName="/ppt/slideLayouts/slideLayout1105.xml" ContentType="application/vnd.openxmlformats-officedocument.presentationml.slideLayout+xml"/>
  <Override PartName="/ppt/slideLayouts/slideLayout1106.xml" ContentType="application/vnd.openxmlformats-officedocument.presentationml.slideLayout+xml"/>
  <Override PartName="/ppt/slideLayouts/slideLayout1107.xml" ContentType="application/vnd.openxmlformats-officedocument.presentationml.slideLayout+xml"/>
  <Override PartName="/ppt/slideLayouts/slideLayout1108.xml" ContentType="application/vnd.openxmlformats-officedocument.presentationml.slideLayout+xml"/>
  <Override PartName="/ppt/slideLayouts/slideLayout110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1111.xml" ContentType="application/vnd.openxmlformats-officedocument.presentationml.slideLayout+xml"/>
  <Override PartName="/ppt/slideLayouts/slideLayout1112.xml" ContentType="application/vnd.openxmlformats-officedocument.presentationml.slideLayout+xml"/>
  <Override PartName="/ppt/slideLayouts/slideLayout1113.xml" ContentType="application/vnd.openxmlformats-officedocument.presentationml.slideLayout+xml"/>
  <Override PartName="/ppt/slideLayouts/slideLayout1114.xml" ContentType="application/vnd.openxmlformats-officedocument.presentationml.slideLayout+xml"/>
  <Override PartName="/ppt/slideLayouts/slideLayout1115.xml" ContentType="application/vnd.openxmlformats-officedocument.presentationml.slideLayout+xml"/>
  <Override PartName="/ppt/slideLayouts/slideLayout1116.xml" ContentType="application/vnd.openxmlformats-officedocument.presentationml.slideLayout+xml"/>
  <Override PartName="/ppt/theme/theme93.xml" ContentType="application/vnd.openxmlformats-officedocument.theme+xml"/>
  <Override PartName="/ppt/slideLayouts/slideLayout11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1119.xml" ContentType="application/vnd.openxmlformats-officedocument.presentationml.slideLayout+xml"/>
  <Override PartName="/ppt/slideLayouts/slideLayout1120.xml" ContentType="application/vnd.openxmlformats-officedocument.presentationml.slideLayout+xml"/>
  <Override PartName="/ppt/slideLayouts/slideLayout1121.xml" ContentType="application/vnd.openxmlformats-officedocument.presentationml.slideLayout+xml"/>
  <Override PartName="/ppt/slideLayouts/slideLayout1122.xml" ContentType="application/vnd.openxmlformats-officedocument.presentationml.slideLayout+xml"/>
  <Override PartName="/ppt/slideLayouts/slideLayout1123.xml" ContentType="application/vnd.openxmlformats-officedocument.presentationml.slideLayout+xml"/>
  <Override PartName="/ppt/slideLayouts/slideLayout1124.xml" ContentType="application/vnd.openxmlformats-officedocument.presentationml.slideLayout+xml"/>
  <Override PartName="/ppt/slideLayouts/slideLayout1125.xml" ContentType="application/vnd.openxmlformats-officedocument.presentationml.slideLayout+xml"/>
  <Override PartName="/ppt/slideLayouts/slideLayout1126.xml" ContentType="application/vnd.openxmlformats-officedocument.presentationml.slideLayout+xml"/>
  <Override PartName="/ppt/slideLayouts/slideLayout1127.xml" ContentType="application/vnd.openxmlformats-officedocument.presentationml.slideLayout+xml"/>
  <Override PartName="/ppt/slideLayouts/slideLayout1128.xml" ContentType="application/vnd.openxmlformats-officedocument.presentationml.slideLayout+xml"/>
  <Override PartName="/ppt/theme/theme94.xml" ContentType="application/vnd.openxmlformats-officedocument.theme+xml"/>
  <Override PartName="/ppt/slideLayouts/slideLayout1129.xml" ContentType="application/vnd.openxmlformats-officedocument.presentationml.slideLayout+xml"/>
  <Override PartName="/ppt/slideLayouts/slideLayout1130.xml" ContentType="application/vnd.openxmlformats-officedocument.presentationml.slideLayout+xml"/>
  <Override PartName="/ppt/slideLayouts/slideLayout1131.xml" ContentType="application/vnd.openxmlformats-officedocument.presentationml.slideLayout+xml"/>
  <Override PartName="/ppt/slideLayouts/slideLayout1132.xml" ContentType="application/vnd.openxmlformats-officedocument.presentationml.slideLayout+xml"/>
  <Override PartName="/ppt/slideLayouts/slideLayout1133.xml" ContentType="application/vnd.openxmlformats-officedocument.presentationml.slideLayout+xml"/>
  <Override PartName="/ppt/slideLayouts/slideLayout1134.xml" ContentType="application/vnd.openxmlformats-officedocument.presentationml.slideLayout+xml"/>
  <Override PartName="/ppt/slideLayouts/slideLayout1135.xml" ContentType="application/vnd.openxmlformats-officedocument.presentationml.slideLayout+xml"/>
  <Override PartName="/ppt/slideLayouts/slideLayout1136.xml" ContentType="application/vnd.openxmlformats-officedocument.presentationml.slideLayout+xml"/>
  <Override PartName="/ppt/slideLayouts/slideLayout1137.xml" ContentType="application/vnd.openxmlformats-officedocument.presentationml.slideLayout+xml"/>
  <Override PartName="/ppt/slideLayouts/slideLayout1138.xml" ContentType="application/vnd.openxmlformats-officedocument.presentationml.slideLayout+xml"/>
  <Override PartName="/ppt/slideLayouts/slideLayout1139.xml" ContentType="application/vnd.openxmlformats-officedocument.presentationml.slideLayout+xml"/>
  <Override PartName="/ppt/slideLayouts/slideLayout1140.xml" ContentType="application/vnd.openxmlformats-officedocument.presentationml.slideLayout+xml"/>
  <Override PartName="/ppt/theme/theme95.xml" ContentType="application/vnd.openxmlformats-officedocument.theme+xml"/>
  <Override PartName="/ppt/slideLayouts/slideLayout1141.xml" ContentType="application/vnd.openxmlformats-officedocument.presentationml.slideLayout+xml"/>
  <Override PartName="/ppt/slideLayouts/slideLayout1142.xml" ContentType="application/vnd.openxmlformats-officedocument.presentationml.slideLayout+xml"/>
  <Override PartName="/ppt/slideLayouts/slideLayout1143.xml" ContentType="application/vnd.openxmlformats-officedocument.presentationml.slideLayout+xml"/>
  <Override PartName="/ppt/slideLayouts/slideLayout1144.xml" ContentType="application/vnd.openxmlformats-officedocument.presentationml.slideLayout+xml"/>
  <Override PartName="/ppt/slideLayouts/slideLayout1145.xml" ContentType="application/vnd.openxmlformats-officedocument.presentationml.slideLayout+xml"/>
  <Override PartName="/ppt/slideLayouts/slideLayout1146.xml" ContentType="application/vnd.openxmlformats-officedocument.presentationml.slideLayout+xml"/>
  <Override PartName="/ppt/slideLayouts/slideLayout1147.xml" ContentType="application/vnd.openxmlformats-officedocument.presentationml.slideLayout+xml"/>
  <Override PartName="/ppt/slideLayouts/slideLayout1148.xml" ContentType="application/vnd.openxmlformats-officedocument.presentationml.slideLayout+xml"/>
  <Override PartName="/ppt/slideLayouts/slideLayout1149.xml" ContentType="application/vnd.openxmlformats-officedocument.presentationml.slideLayout+xml"/>
  <Override PartName="/ppt/slideLayouts/slideLayout1150.xml" ContentType="application/vnd.openxmlformats-officedocument.presentationml.slideLayout+xml"/>
  <Override PartName="/ppt/slideLayouts/slideLayout1151.xml" ContentType="application/vnd.openxmlformats-officedocument.presentationml.slideLayout+xml"/>
  <Override PartName="/ppt/slideLayouts/slideLayout1152.xml" ContentType="application/vnd.openxmlformats-officedocument.presentationml.slideLayout+xml"/>
  <Override PartName="/ppt/theme/theme96.xml" ContentType="application/vnd.openxmlformats-officedocument.theme+xml"/>
  <Override PartName="/ppt/slideLayouts/slideLayout1153.xml" ContentType="application/vnd.openxmlformats-officedocument.presentationml.slideLayout+xml"/>
  <Override PartName="/ppt/slideLayouts/slideLayout1154.xml" ContentType="application/vnd.openxmlformats-officedocument.presentationml.slideLayout+xml"/>
  <Override PartName="/ppt/slideLayouts/slideLayout1155.xml" ContentType="application/vnd.openxmlformats-officedocument.presentationml.slideLayout+xml"/>
  <Override PartName="/ppt/slideLayouts/slideLayout1156.xml" ContentType="application/vnd.openxmlformats-officedocument.presentationml.slideLayout+xml"/>
  <Override PartName="/ppt/slideLayouts/slideLayout1157.xml" ContentType="application/vnd.openxmlformats-officedocument.presentationml.slideLayout+xml"/>
  <Override PartName="/ppt/slideLayouts/slideLayout1158.xml" ContentType="application/vnd.openxmlformats-officedocument.presentationml.slideLayout+xml"/>
  <Override PartName="/ppt/slideLayouts/slideLayout1159.xml" ContentType="application/vnd.openxmlformats-officedocument.presentationml.slideLayout+xml"/>
  <Override PartName="/ppt/slideLayouts/slideLayout1160.xml" ContentType="application/vnd.openxmlformats-officedocument.presentationml.slideLayout+xml"/>
  <Override PartName="/ppt/slideLayouts/slideLayout1161.xml" ContentType="application/vnd.openxmlformats-officedocument.presentationml.slideLayout+xml"/>
  <Override PartName="/ppt/slideLayouts/slideLayout1162.xml" ContentType="application/vnd.openxmlformats-officedocument.presentationml.slideLayout+xml"/>
  <Override PartName="/ppt/slideLayouts/slideLayout1163.xml" ContentType="application/vnd.openxmlformats-officedocument.presentationml.slideLayout+xml"/>
  <Override PartName="/ppt/slideLayouts/slideLayout1164.xml" ContentType="application/vnd.openxmlformats-officedocument.presentationml.slideLayout+xml"/>
  <Override PartName="/ppt/theme/theme97.xml" ContentType="application/vnd.openxmlformats-officedocument.theme+xml"/>
  <Override PartName="/ppt/slideLayouts/slideLayout1165.xml" ContentType="application/vnd.openxmlformats-officedocument.presentationml.slideLayout+xml"/>
  <Override PartName="/ppt/slideLayouts/slideLayout1166.xml" ContentType="application/vnd.openxmlformats-officedocument.presentationml.slideLayout+xml"/>
  <Override PartName="/ppt/slideLayouts/slideLayout1167.xml" ContentType="application/vnd.openxmlformats-officedocument.presentationml.slideLayout+xml"/>
  <Override PartName="/ppt/slideLayouts/slideLayout1168.xml" ContentType="application/vnd.openxmlformats-officedocument.presentationml.slideLayout+xml"/>
  <Override PartName="/ppt/slideLayouts/slideLayout1169.xml" ContentType="application/vnd.openxmlformats-officedocument.presentationml.slideLayout+xml"/>
  <Override PartName="/ppt/slideLayouts/slideLayout1170.xml" ContentType="application/vnd.openxmlformats-officedocument.presentationml.slideLayout+xml"/>
  <Override PartName="/ppt/slideLayouts/slideLayout1171.xml" ContentType="application/vnd.openxmlformats-officedocument.presentationml.slideLayout+xml"/>
  <Override PartName="/ppt/slideLayouts/slideLayout1172.xml" ContentType="application/vnd.openxmlformats-officedocument.presentationml.slideLayout+xml"/>
  <Override PartName="/ppt/slideLayouts/slideLayout1173.xml" ContentType="application/vnd.openxmlformats-officedocument.presentationml.slideLayout+xml"/>
  <Override PartName="/ppt/slideLayouts/slideLayout1174.xml" ContentType="application/vnd.openxmlformats-officedocument.presentationml.slideLayout+xml"/>
  <Override PartName="/ppt/slideLayouts/slideLayout1175.xml" ContentType="application/vnd.openxmlformats-officedocument.presentationml.slideLayout+xml"/>
  <Override PartName="/ppt/slideLayouts/slideLayout1176.xml" ContentType="application/vnd.openxmlformats-officedocument.presentationml.slideLayout+xml"/>
  <Override PartName="/ppt/theme/theme98.xml" ContentType="application/vnd.openxmlformats-officedocument.theme+xml"/>
  <Override PartName="/ppt/slideLayouts/slideLayout1177.xml" ContentType="application/vnd.openxmlformats-officedocument.presentationml.slideLayout+xml"/>
  <Override PartName="/ppt/slideLayouts/slideLayout1178.xml" ContentType="application/vnd.openxmlformats-officedocument.presentationml.slideLayout+xml"/>
  <Override PartName="/ppt/slideLayouts/slideLayout1179.xml" ContentType="application/vnd.openxmlformats-officedocument.presentationml.slideLayout+xml"/>
  <Override PartName="/ppt/slideLayouts/slideLayout1180.xml" ContentType="application/vnd.openxmlformats-officedocument.presentationml.slideLayout+xml"/>
  <Override PartName="/ppt/slideLayouts/slideLayout1181.xml" ContentType="application/vnd.openxmlformats-officedocument.presentationml.slideLayout+xml"/>
  <Override PartName="/ppt/slideLayouts/slideLayout1182.xml" ContentType="application/vnd.openxmlformats-officedocument.presentationml.slideLayout+xml"/>
  <Override PartName="/ppt/slideLayouts/slideLayout1183.xml" ContentType="application/vnd.openxmlformats-officedocument.presentationml.slideLayout+xml"/>
  <Override PartName="/ppt/slideLayouts/slideLayout1184.xml" ContentType="application/vnd.openxmlformats-officedocument.presentationml.slideLayout+xml"/>
  <Override PartName="/ppt/slideLayouts/slideLayout1185.xml" ContentType="application/vnd.openxmlformats-officedocument.presentationml.slideLayout+xml"/>
  <Override PartName="/ppt/slideLayouts/slideLayout1186.xml" ContentType="application/vnd.openxmlformats-officedocument.presentationml.slideLayout+xml"/>
  <Override PartName="/ppt/slideLayouts/slideLayout1187.xml" ContentType="application/vnd.openxmlformats-officedocument.presentationml.slideLayout+xml"/>
  <Override PartName="/ppt/slideLayouts/slideLayout1188.xml" ContentType="application/vnd.openxmlformats-officedocument.presentationml.slideLayout+xml"/>
  <Override PartName="/ppt/theme/theme99.xml" ContentType="application/vnd.openxmlformats-officedocument.theme+xml"/>
  <Override PartName="/ppt/slideLayouts/slideLayout1189.xml" ContentType="application/vnd.openxmlformats-officedocument.presentationml.slideLayout+xml"/>
  <Override PartName="/ppt/slideLayouts/slideLayout1190.xml" ContentType="application/vnd.openxmlformats-officedocument.presentationml.slideLayout+xml"/>
  <Override PartName="/ppt/slideLayouts/slideLayout1191.xml" ContentType="application/vnd.openxmlformats-officedocument.presentationml.slideLayout+xml"/>
  <Override PartName="/ppt/slideLayouts/slideLayout1192.xml" ContentType="application/vnd.openxmlformats-officedocument.presentationml.slideLayout+xml"/>
  <Override PartName="/ppt/slideLayouts/slideLayout1193.xml" ContentType="application/vnd.openxmlformats-officedocument.presentationml.slideLayout+xml"/>
  <Override PartName="/ppt/slideLayouts/slideLayout1194.xml" ContentType="application/vnd.openxmlformats-officedocument.presentationml.slideLayout+xml"/>
  <Override PartName="/ppt/slideLayouts/slideLayout1195.xml" ContentType="application/vnd.openxmlformats-officedocument.presentationml.slideLayout+xml"/>
  <Override PartName="/ppt/slideLayouts/slideLayout1196.xml" ContentType="application/vnd.openxmlformats-officedocument.presentationml.slideLayout+xml"/>
  <Override PartName="/ppt/slideLayouts/slideLayout1197.xml" ContentType="application/vnd.openxmlformats-officedocument.presentationml.slideLayout+xml"/>
  <Override PartName="/ppt/slideLayouts/slideLayout1198.xml" ContentType="application/vnd.openxmlformats-officedocument.presentationml.slideLayout+xml"/>
  <Override PartName="/ppt/slideLayouts/slideLayout1199.xml" ContentType="application/vnd.openxmlformats-officedocument.presentationml.slideLayout+xml"/>
  <Override PartName="/ppt/slideLayouts/slideLayout1200.xml" ContentType="application/vnd.openxmlformats-officedocument.presentationml.slideLayout+xml"/>
  <Override PartName="/ppt/theme/theme100.xml" ContentType="application/vnd.openxmlformats-officedocument.theme+xml"/>
  <Override PartName="/ppt/slideLayouts/slideLayout1201.xml" ContentType="application/vnd.openxmlformats-officedocument.presentationml.slideLayout+xml"/>
  <Override PartName="/ppt/slideLayouts/slideLayout1202.xml" ContentType="application/vnd.openxmlformats-officedocument.presentationml.slideLayout+xml"/>
  <Override PartName="/ppt/slideLayouts/slideLayout1203.xml" ContentType="application/vnd.openxmlformats-officedocument.presentationml.slideLayout+xml"/>
  <Override PartName="/ppt/slideLayouts/slideLayout1204.xml" ContentType="application/vnd.openxmlformats-officedocument.presentationml.slideLayout+xml"/>
  <Override PartName="/ppt/slideLayouts/slideLayout1205.xml" ContentType="application/vnd.openxmlformats-officedocument.presentationml.slideLayout+xml"/>
  <Override PartName="/ppt/slideLayouts/slideLayout1206.xml" ContentType="application/vnd.openxmlformats-officedocument.presentationml.slideLayout+xml"/>
  <Override PartName="/ppt/slideLayouts/slideLayout1207.xml" ContentType="application/vnd.openxmlformats-officedocument.presentationml.slideLayout+xml"/>
  <Override PartName="/ppt/slideLayouts/slideLayout1208.xml" ContentType="application/vnd.openxmlformats-officedocument.presentationml.slideLayout+xml"/>
  <Override PartName="/ppt/slideLayouts/slideLayout1209.xml" ContentType="application/vnd.openxmlformats-officedocument.presentationml.slideLayout+xml"/>
  <Override PartName="/ppt/slideLayouts/slideLayout1210.xml" ContentType="application/vnd.openxmlformats-officedocument.presentationml.slideLayout+xml"/>
  <Override PartName="/ppt/slideLayouts/slideLayout1211.xml" ContentType="application/vnd.openxmlformats-officedocument.presentationml.slideLayout+xml"/>
  <Override PartName="/ppt/slideLayouts/slideLayout1212.xml" ContentType="application/vnd.openxmlformats-officedocument.presentationml.slideLayout+xml"/>
  <Override PartName="/ppt/theme/theme101.xml" ContentType="application/vnd.openxmlformats-officedocument.theme+xml"/>
  <Override PartName="/ppt/slideLayouts/slideLayout1213.xml" ContentType="application/vnd.openxmlformats-officedocument.presentationml.slideLayout+xml"/>
  <Override PartName="/ppt/slideLayouts/slideLayout1214.xml" ContentType="application/vnd.openxmlformats-officedocument.presentationml.slideLayout+xml"/>
  <Override PartName="/ppt/slideLayouts/slideLayout1215.xml" ContentType="application/vnd.openxmlformats-officedocument.presentationml.slideLayout+xml"/>
  <Override PartName="/ppt/slideLayouts/slideLayout1216.xml" ContentType="application/vnd.openxmlformats-officedocument.presentationml.slideLayout+xml"/>
  <Override PartName="/ppt/slideLayouts/slideLayout1217.xml" ContentType="application/vnd.openxmlformats-officedocument.presentationml.slideLayout+xml"/>
  <Override PartName="/ppt/slideLayouts/slideLayout1218.xml" ContentType="application/vnd.openxmlformats-officedocument.presentationml.slideLayout+xml"/>
  <Override PartName="/ppt/slideLayouts/slideLayout1219.xml" ContentType="application/vnd.openxmlformats-officedocument.presentationml.slideLayout+xml"/>
  <Override PartName="/ppt/slideLayouts/slideLayout1220.xml" ContentType="application/vnd.openxmlformats-officedocument.presentationml.slideLayout+xml"/>
  <Override PartName="/ppt/slideLayouts/slideLayout1221.xml" ContentType="application/vnd.openxmlformats-officedocument.presentationml.slideLayout+xml"/>
  <Override PartName="/ppt/slideLayouts/slideLayout1222.xml" ContentType="application/vnd.openxmlformats-officedocument.presentationml.slideLayout+xml"/>
  <Override PartName="/ppt/slideLayouts/slideLayout1223.xml" ContentType="application/vnd.openxmlformats-officedocument.presentationml.slideLayout+xml"/>
  <Override PartName="/ppt/slideLayouts/slideLayout1224.xml" ContentType="application/vnd.openxmlformats-officedocument.presentationml.slideLayout+xml"/>
  <Override PartName="/ppt/theme/theme102.xml" ContentType="application/vnd.openxmlformats-officedocument.theme+xml"/>
  <Override PartName="/ppt/slideLayouts/slideLayout1225.xml" ContentType="application/vnd.openxmlformats-officedocument.presentationml.slideLayout+xml"/>
  <Override PartName="/ppt/slideLayouts/slideLayout1226.xml" ContentType="application/vnd.openxmlformats-officedocument.presentationml.slideLayout+xml"/>
  <Override PartName="/ppt/slideLayouts/slideLayout1227.xml" ContentType="application/vnd.openxmlformats-officedocument.presentationml.slideLayout+xml"/>
  <Override PartName="/ppt/slideLayouts/slideLayout1228.xml" ContentType="application/vnd.openxmlformats-officedocument.presentationml.slideLayout+xml"/>
  <Override PartName="/ppt/slideLayouts/slideLayout1229.xml" ContentType="application/vnd.openxmlformats-officedocument.presentationml.slideLayout+xml"/>
  <Override PartName="/ppt/slideLayouts/slideLayout1230.xml" ContentType="application/vnd.openxmlformats-officedocument.presentationml.slideLayout+xml"/>
  <Override PartName="/ppt/slideLayouts/slideLayout1231.xml" ContentType="application/vnd.openxmlformats-officedocument.presentationml.slideLayout+xml"/>
  <Override PartName="/ppt/slideLayouts/slideLayout1232.xml" ContentType="application/vnd.openxmlformats-officedocument.presentationml.slideLayout+xml"/>
  <Override PartName="/ppt/slideLayouts/slideLayout1233.xml" ContentType="application/vnd.openxmlformats-officedocument.presentationml.slideLayout+xml"/>
  <Override PartName="/ppt/slideLayouts/slideLayout1234.xml" ContentType="application/vnd.openxmlformats-officedocument.presentationml.slideLayout+xml"/>
  <Override PartName="/ppt/slideLayouts/slideLayout1235.xml" ContentType="application/vnd.openxmlformats-officedocument.presentationml.slideLayout+xml"/>
  <Override PartName="/ppt/slideLayouts/slideLayout1236.xml" ContentType="application/vnd.openxmlformats-officedocument.presentationml.slideLayout+xml"/>
  <Override PartName="/ppt/theme/theme103.xml" ContentType="application/vnd.openxmlformats-officedocument.theme+xml"/>
  <Override PartName="/ppt/slideLayouts/slideLayout1237.xml" ContentType="application/vnd.openxmlformats-officedocument.presentationml.slideLayout+xml"/>
  <Override PartName="/ppt/slideLayouts/slideLayout1238.xml" ContentType="application/vnd.openxmlformats-officedocument.presentationml.slideLayout+xml"/>
  <Override PartName="/ppt/slideLayouts/slideLayout1239.xml" ContentType="application/vnd.openxmlformats-officedocument.presentationml.slideLayout+xml"/>
  <Override PartName="/ppt/slideLayouts/slideLayout1240.xml" ContentType="application/vnd.openxmlformats-officedocument.presentationml.slideLayout+xml"/>
  <Override PartName="/ppt/slideLayouts/slideLayout1241.xml" ContentType="application/vnd.openxmlformats-officedocument.presentationml.slideLayout+xml"/>
  <Override PartName="/ppt/slideLayouts/slideLayout1242.xml" ContentType="application/vnd.openxmlformats-officedocument.presentationml.slideLayout+xml"/>
  <Override PartName="/ppt/slideLayouts/slideLayout1243.xml" ContentType="application/vnd.openxmlformats-officedocument.presentationml.slideLayout+xml"/>
  <Override PartName="/ppt/slideLayouts/slideLayout1244.xml" ContentType="application/vnd.openxmlformats-officedocument.presentationml.slideLayout+xml"/>
  <Override PartName="/ppt/slideLayouts/slideLayout1245.xml" ContentType="application/vnd.openxmlformats-officedocument.presentationml.slideLayout+xml"/>
  <Override PartName="/ppt/slideLayouts/slideLayout1246.xml" ContentType="application/vnd.openxmlformats-officedocument.presentationml.slideLayout+xml"/>
  <Override PartName="/ppt/slideLayouts/slideLayout1247.xml" ContentType="application/vnd.openxmlformats-officedocument.presentationml.slideLayout+xml"/>
  <Override PartName="/ppt/slideLayouts/slideLayout1248.xml" ContentType="application/vnd.openxmlformats-officedocument.presentationml.slideLayout+xml"/>
  <Override PartName="/ppt/theme/theme104.xml" ContentType="application/vnd.openxmlformats-officedocument.theme+xml"/>
  <Override PartName="/ppt/slideLayouts/slideLayout1249.xml" ContentType="application/vnd.openxmlformats-officedocument.presentationml.slideLayout+xml"/>
  <Override PartName="/ppt/slideLayouts/slideLayout1250.xml" ContentType="application/vnd.openxmlformats-officedocument.presentationml.slideLayout+xml"/>
  <Override PartName="/ppt/slideLayouts/slideLayout1251.xml" ContentType="application/vnd.openxmlformats-officedocument.presentationml.slideLayout+xml"/>
  <Override PartName="/ppt/slideLayouts/slideLayout1252.xml" ContentType="application/vnd.openxmlformats-officedocument.presentationml.slideLayout+xml"/>
  <Override PartName="/ppt/slideLayouts/slideLayout1253.xml" ContentType="application/vnd.openxmlformats-officedocument.presentationml.slideLayout+xml"/>
  <Override PartName="/ppt/slideLayouts/slideLayout1254.xml" ContentType="application/vnd.openxmlformats-officedocument.presentationml.slideLayout+xml"/>
  <Override PartName="/ppt/slideLayouts/slideLayout1255.xml" ContentType="application/vnd.openxmlformats-officedocument.presentationml.slideLayout+xml"/>
  <Override PartName="/ppt/slideLayouts/slideLayout1256.xml" ContentType="application/vnd.openxmlformats-officedocument.presentationml.slideLayout+xml"/>
  <Override PartName="/ppt/slideLayouts/slideLayout1257.xml" ContentType="application/vnd.openxmlformats-officedocument.presentationml.slideLayout+xml"/>
  <Override PartName="/ppt/slideLayouts/slideLayout1258.xml" ContentType="application/vnd.openxmlformats-officedocument.presentationml.slideLayout+xml"/>
  <Override PartName="/ppt/slideLayouts/slideLayout1259.xml" ContentType="application/vnd.openxmlformats-officedocument.presentationml.slideLayout+xml"/>
  <Override PartName="/ppt/slideLayouts/slideLayout1260.xml" ContentType="application/vnd.openxmlformats-officedocument.presentationml.slideLayout+xml"/>
  <Override PartName="/ppt/theme/theme10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  <p:sldMasterId id="2147483947" r:id="rId24"/>
    <p:sldMasterId id="2147483960" r:id="rId25"/>
    <p:sldMasterId id="2147483973" r:id="rId26"/>
    <p:sldMasterId id="2147483986" r:id="rId27"/>
    <p:sldMasterId id="2147483999" r:id="rId28"/>
    <p:sldMasterId id="2147484012" r:id="rId29"/>
    <p:sldMasterId id="2147484025" r:id="rId30"/>
    <p:sldMasterId id="2147484038" r:id="rId31"/>
    <p:sldMasterId id="2147484051" r:id="rId32"/>
    <p:sldMasterId id="2147484064" r:id="rId33"/>
    <p:sldMasterId id="2147484077" r:id="rId34"/>
    <p:sldMasterId id="2147484090" r:id="rId35"/>
    <p:sldMasterId id="2147484103" r:id="rId36"/>
    <p:sldMasterId id="2147484116" r:id="rId37"/>
    <p:sldMasterId id="2147484129" r:id="rId38"/>
    <p:sldMasterId id="2147484142" r:id="rId39"/>
    <p:sldMasterId id="2147484155" r:id="rId40"/>
    <p:sldMasterId id="2147484168" r:id="rId41"/>
    <p:sldMasterId id="2147484181" r:id="rId42"/>
    <p:sldMasterId id="2147484194" r:id="rId43"/>
    <p:sldMasterId id="2147484207" r:id="rId44"/>
    <p:sldMasterId id="2147484220" r:id="rId45"/>
    <p:sldMasterId id="2147484233" r:id="rId46"/>
    <p:sldMasterId id="2147484246" r:id="rId47"/>
    <p:sldMasterId id="2147484259" r:id="rId48"/>
    <p:sldMasterId id="2147484272" r:id="rId49"/>
    <p:sldMasterId id="2147484285" r:id="rId50"/>
    <p:sldMasterId id="2147484298" r:id="rId51"/>
    <p:sldMasterId id="2147484311" r:id="rId52"/>
    <p:sldMasterId id="2147484324" r:id="rId53"/>
    <p:sldMasterId id="2147484337" r:id="rId54"/>
    <p:sldMasterId id="2147484350" r:id="rId55"/>
    <p:sldMasterId id="2147484363" r:id="rId56"/>
    <p:sldMasterId id="2147484376" r:id="rId57"/>
    <p:sldMasterId id="2147484389" r:id="rId58"/>
    <p:sldMasterId id="2147484402" r:id="rId59"/>
    <p:sldMasterId id="2147484415" r:id="rId60"/>
    <p:sldMasterId id="2147484428" r:id="rId61"/>
    <p:sldMasterId id="2147484441" r:id="rId62"/>
    <p:sldMasterId id="2147484454" r:id="rId63"/>
    <p:sldMasterId id="2147484467" r:id="rId64"/>
    <p:sldMasterId id="2147484480" r:id="rId65"/>
    <p:sldMasterId id="2147484493" r:id="rId66"/>
    <p:sldMasterId id="2147484506" r:id="rId67"/>
    <p:sldMasterId id="2147484519" r:id="rId68"/>
    <p:sldMasterId id="2147484532" r:id="rId69"/>
    <p:sldMasterId id="2147484545" r:id="rId70"/>
    <p:sldMasterId id="2147484558" r:id="rId71"/>
    <p:sldMasterId id="2147484571" r:id="rId72"/>
    <p:sldMasterId id="2147484584" r:id="rId73"/>
    <p:sldMasterId id="2147484597" r:id="rId74"/>
    <p:sldMasterId id="2147484610" r:id="rId75"/>
    <p:sldMasterId id="2147484623" r:id="rId76"/>
    <p:sldMasterId id="2147484636" r:id="rId77"/>
    <p:sldMasterId id="2147484649" r:id="rId78"/>
    <p:sldMasterId id="2147484662" r:id="rId79"/>
    <p:sldMasterId id="2147484675" r:id="rId80"/>
    <p:sldMasterId id="2147484688" r:id="rId81"/>
    <p:sldMasterId id="2147484701" r:id="rId82"/>
    <p:sldMasterId id="2147484714" r:id="rId83"/>
    <p:sldMasterId id="2147484727" r:id="rId84"/>
    <p:sldMasterId id="2147484740" r:id="rId85"/>
    <p:sldMasterId id="2147484753" r:id="rId86"/>
    <p:sldMasterId id="2147484766" r:id="rId87"/>
    <p:sldMasterId id="2147484779" r:id="rId88"/>
    <p:sldMasterId id="2147484792" r:id="rId89"/>
    <p:sldMasterId id="2147484805" r:id="rId90"/>
    <p:sldMasterId id="2147484818" r:id="rId91"/>
    <p:sldMasterId id="2147484831" r:id="rId92"/>
    <p:sldMasterId id="2147484844" r:id="rId93"/>
    <p:sldMasterId id="2147484857" r:id="rId94"/>
    <p:sldMasterId id="2147484870" r:id="rId95"/>
    <p:sldMasterId id="2147484883" r:id="rId96"/>
    <p:sldMasterId id="2147484896" r:id="rId97"/>
    <p:sldMasterId id="2147484909" r:id="rId98"/>
    <p:sldMasterId id="2147484922" r:id="rId99"/>
    <p:sldMasterId id="2147484935" r:id="rId100"/>
    <p:sldMasterId id="2147484948" r:id="rId101"/>
    <p:sldMasterId id="2147484961" r:id="rId102"/>
    <p:sldMasterId id="2147484974" r:id="rId103"/>
    <p:sldMasterId id="2147484987" r:id="rId104"/>
    <p:sldMasterId id="2147485000" r:id="rId105"/>
  </p:sldMasterIdLst>
  <p:sldIdLst>
    <p:sldId id="256" r:id="rId106"/>
    <p:sldId id="257" r:id="rId107"/>
    <p:sldId id="258" r:id="rId108"/>
    <p:sldId id="259" r:id="rId109"/>
    <p:sldId id="260" r:id="rId110"/>
    <p:sldId id="261" r:id="rId111"/>
    <p:sldId id="262" r:id="rId112"/>
    <p:sldId id="263" r:id="rId113"/>
    <p:sldId id="264" r:id="rId114"/>
    <p:sldId id="265" r:id="rId115"/>
    <p:sldId id="266" r:id="rId116"/>
    <p:sldId id="267" r:id="rId117"/>
    <p:sldId id="268" r:id="rId118"/>
    <p:sldId id="269" r:id="rId119"/>
    <p:sldId id="270" r:id="rId120"/>
    <p:sldId id="271" r:id="rId121"/>
    <p:sldId id="272" r:id="rId122"/>
    <p:sldId id="273" r:id="rId123"/>
    <p:sldId id="274" r:id="rId124"/>
    <p:sldId id="275" r:id="rId125"/>
    <p:sldId id="276" r:id="rId126"/>
    <p:sldId id="277" r:id="rId127"/>
    <p:sldId id="278" r:id="rId128"/>
    <p:sldId id="279" r:id="rId129"/>
    <p:sldId id="280" r:id="rId130"/>
    <p:sldId id="281" r:id="rId131"/>
    <p:sldId id="282" r:id="rId132"/>
    <p:sldId id="283" r:id="rId133"/>
    <p:sldId id="284" r:id="rId134"/>
    <p:sldId id="285" r:id="rId135"/>
    <p:sldId id="286" r:id="rId136"/>
    <p:sldId id="287" r:id="rId137"/>
    <p:sldId id="288" r:id="rId138"/>
    <p:sldId id="289" r:id="rId139"/>
    <p:sldId id="290" r:id="rId140"/>
    <p:sldId id="291" r:id="rId141"/>
    <p:sldId id="292" r:id="rId142"/>
    <p:sldId id="293" r:id="rId143"/>
    <p:sldId id="294" r:id="rId144"/>
    <p:sldId id="295" r:id="rId145"/>
    <p:sldId id="296" r:id="rId146"/>
    <p:sldId id="297" r:id="rId147"/>
    <p:sldId id="298" r:id="rId148"/>
    <p:sldId id="299" r:id="rId149"/>
    <p:sldId id="300" r:id="rId150"/>
    <p:sldId id="301" r:id="rId151"/>
    <p:sldId id="302" r:id="rId152"/>
    <p:sldId id="303" r:id="rId153"/>
    <p:sldId id="304" r:id="rId154"/>
    <p:sldId id="305" r:id="rId155"/>
    <p:sldId id="306" r:id="rId156"/>
    <p:sldId id="307" r:id="rId157"/>
    <p:sldId id="308" r:id="rId158"/>
    <p:sldId id="309" r:id="rId159"/>
    <p:sldId id="310" r:id="rId160"/>
    <p:sldId id="311" r:id="rId161"/>
    <p:sldId id="312" r:id="rId162"/>
    <p:sldId id="313" r:id="rId163"/>
    <p:sldId id="314" r:id="rId164"/>
    <p:sldId id="315" r:id="rId165"/>
    <p:sldId id="316" r:id="rId166"/>
    <p:sldId id="317" r:id="rId167"/>
    <p:sldId id="318" r:id="rId168"/>
    <p:sldId id="319" r:id="rId169"/>
    <p:sldId id="320" r:id="rId170"/>
    <p:sldId id="321" r:id="rId171"/>
    <p:sldId id="322" r:id="rId172"/>
    <p:sldId id="323" r:id="rId173"/>
    <p:sldId id="324" r:id="rId174"/>
    <p:sldId id="325" r:id="rId175"/>
    <p:sldId id="326" r:id="rId176"/>
    <p:sldId id="327" r:id="rId177"/>
    <p:sldId id="328" r:id="rId178"/>
    <p:sldId id="329" r:id="rId179"/>
    <p:sldId id="330" r:id="rId180"/>
    <p:sldId id="331" r:id="rId181"/>
    <p:sldId id="332" r:id="rId182"/>
    <p:sldId id="333" r:id="rId183"/>
    <p:sldId id="334" r:id="rId184"/>
    <p:sldId id="335" r:id="rId185"/>
    <p:sldId id="336" r:id="rId186"/>
    <p:sldId id="337" r:id="rId187"/>
    <p:sldId id="338" r:id="rId188"/>
    <p:sldId id="339" r:id="rId189"/>
    <p:sldId id="340" r:id="rId190"/>
    <p:sldId id="341" r:id="rId191"/>
    <p:sldId id="342" r:id="rId192"/>
    <p:sldId id="343" r:id="rId193"/>
    <p:sldId id="344" r:id="rId194"/>
    <p:sldId id="345" r:id="rId195"/>
    <p:sldId id="346" r:id="rId196"/>
    <p:sldId id="347" r:id="rId197"/>
    <p:sldId id="348" r:id="rId198"/>
    <p:sldId id="349" r:id="rId199"/>
    <p:sldId id="350" r:id="rId200"/>
    <p:sldId id="351" r:id="rId201"/>
    <p:sldId id="352" r:id="rId202"/>
    <p:sldId id="353" r:id="rId203"/>
    <p:sldId id="354" r:id="rId204"/>
    <p:sldId id="355" r:id="rId205"/>
    <p:sldId id="356" r:id="rId206"/>
    <p:sldId id="357" r:id="rId207"/>
    <p:sldId id="358" r:id="rId208"/>
    <p:sldId id="359" r:id="rId209"/>
    <p:sldId id="360" r:id="rId210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" y="-8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63" Type="http://schemas.openxmlformats.org/officeDocument/2006/relationships/slideMaster" Target="slideMasters/slideMaster63.xml"/><Relationship Id="rId84" Type="http://schemas.openxmlformats.org/officeDocument/2006/relationships/slideMaster" Target="slideMasters/slideMaster84.xml"/><Relationship Id="rId138" Type="http://schemas.openxmlformats.org/officeDocument/2006/relationships/slide" Target="slides/slide33.xml"/><Relationship Id="rId159" Type="http://schemas.openxmlformats.org/officeDocument/2006/relationships/slide" Target="slides/slide54.xml"/><Relationship Id="rId170" Type="http://schemas.openxmlformats.org/officeDocument/2006/relationships/slide" Target="slides/slide65.xml"/><Relationship Id="rId191" Type="http://schemas.openxmlformats.org/officeDocument/2006/relationships/slide" Target="slides/slide86.xml"/><Relationship Id="rId205" Type="http://schemas.openxmlformats.org/officeDocument/2006/relationships/slide" Target="slides/slide100.xml"/><Relationship Id="rId107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Master" Target="slideMasters/slideMaster53.xml"/><Relationship Id="rId74" Type="http://schemas.openxmlformats.org/officeDocument/2006/relationships/slideMaster" Target="slideMasters/slideMaster74.xml"/><Relationship Id="rId128" Type="http://schemas.openxmlformats.org/officeDocument/2006/relationships/slide" Target="slides/slide23.xml"/><Relationship Id="rId149" Type="http://schemas.openxmlformats.org/officeDocument/2006/relationships/slide" Target="slides/slide44.xml"/><Relationship Id="rId5" Type="http://schemas.openxmlformats.org/officeDocument/2006/relationships/slideMaster" Target="slideMasters/slideMaster5.xml"/><Relationship Id="rId95" Type="http://schemas.openxmlformats.org/officeDocument/2006/relationships/slideMaster" Target="slideMasters/slideMaster95.xml"/><Relationship Id="rId160" Type="http://schemas.openxmlformats.org/officeDocument/2006/relationships/slide" Target="slides/slide55.xml"/><Relationship Id="rId181" Type="http://schemas.openxmlformats.org/officeDocument/2006/relationships/slide" Target="slides/slide76.xml"/><Relationship Id="rId22" Type="http://schemas.openxmlformats.org/officeDocument/2006/relationships/slideMaster" Target="slideMasters/slideMaster22.xml"/><Relationship Id="rId43" Type="http://schemas.openxmlformats.org/officeDocument/2006/relationships/slideMaster" Target="slideMasters/slideMaster43.xml"/><Relationship Id="rId64" Type="http://schemas.openxmlformats.org/officeDocument/2006/relationships/slideMaster" Target="slideMasters/slideMaster64.xml"/><Relationship Id="rId118" Type="http://schemas.openxmlformats.org/officeDocument/2006/relationships/slide" Target="slides/slide13.xml"/><Relationship Id="rId139" Type="http://schemas.openxmlformats.org/officeDocument/2006/relationships/slide" Target="slides/slide34.xml"/><Relationship Id="rId85" Type="http://schemas.openxmlformats.org/officeDocument/2006/relationships/slideMaster" Target="slideMasters/slideMaster85.xml"/><Relationship Id="rId150" Type="http://schemas.openxmlformats.org/officeDocument/2006/relationships/slide" Target="slides/slide45.xml"/><Relationship Id="rId171" Type="http://schemas.openxmlformats.org/officeDocument/2006/relationships/slide" Target="slides/slide66.xml"/><Relationship Id="rId192" Type="http://schemas.openxmlformats.org/officeDocument/2006/relationships/slide" Target="slides/slide87.xml"/><Relationship Id="rId206" Type="http://schemas.openxmlformats.org/officeDocument/2006/relationships/slide" Target="slides/slide101.xml"/><Relationship Id="rId12" Type="http://schemas.openxmlformats.org/officeDocument/2006/relationships/slideMaster" Target="slideMasters/slideMaster12.xml"/><Relationship Id="rId33" Type="http://schemas.openxmlformats.org/officeDocument/2006/relationships/slideMaster" Target="slideMasters/slideMaster33.xml"/><Relationship Id="rId108" Type="http://schemas.openxmlformats.org/officeDocument/2006/relationships/slide" Target="slides/slide3.xml"/><Relationship Id="rId129" Type="http://schemas.openxmlformats.org/officeDocument/2006/relationships/slide" Target="slides/slide24.xml"/><Relationship Id="rId54" Type="http://schemas.openxmlformats.org/officeDocument/2006/relationships/slideMaster" Target="slideMasters/slideMaster54.xml"/><Relationship Id="rId75" Type="http://schemas.openxmlformats.org/officeDocument/2006/relationships/slideMaster" Target="slideMasters/slideMaster75.xml"/><Relationship Id="rId96" Type="http://schemas.openxmlformats.org/officeDocument/2006/relationships/slideMaster" Target="slideMasters/slideMaster96.xml"/><Relationship Id="rId140" Type="http://schemas.openxmlformats.org/officeDocument/2006/relationships/slide" Target="slides/slide35.xml"/><Relationship Id="rId161" Type="http://schemas.openxmlformats.org/officeDocument/2006/relationships/slide" Target="slides/slide56.xml"/><Relationship Id="rId182" Type="http://schemas.openxmlformats.org/officeDocument/2006/relationships/slide" Target="slides/slide77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119" Type="http://schemas.openxmlformats.org/officeDocument/2006/relationships/slide" Target="slides/slide14.xml"/><Relationship Id="rId44" Type="http://schemas.openxmlformats.org/officeDocument/2006/relationships/slideMaster" Target="slideMasters/slideMaster44.xml"/><Relationship Id="rId65" Type="http://schemas.openxmlformats.org/officeDocument/2006/relationships/slideMaster" Target="slideMasters/slideMaster65.xml"/><Relationship Id="rId86" Type="http://schemas.openxmlformats.org/officeDocument/2006/relationships/slideMaster" Target="slideMasters/slideMaster86.xml"/><Relationship Id="rId130" Type="http://schemas.openxmlformats.org/officeDocument/2006/relationships/slide" Target="slides/slide25.xml"/><Relationship Id="rId151" Type="http://schemas.openxmlformats.org/officeDocument/2006/relationships/slide" Target="slides/slide46.xml"/><Relationship Id="rId172" Type="http://schemas.openxmlformats.org/officeDocument/2006/relationships/slide" Target="slides/slide67.xml"/><Relationship Id="rId193" Type="http://schemas.openxmlformats.org/officeDocument/2006/relationships/slide" Target="slides/slide88.xml"/><Relationship Id="rId207" Type="http://schemas.openxmlformats.org/officeDocument/2006/relationships/slide" Target="slides/slide10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4.xml"/><Relationship Id="rId34" Type="http://schemas.openxmlformats.org/officeDocument/2006/relationships/slideMaster" Target="slideMasters/slideMaster34.xml"/><Relationship Id="rId55" Type="http://schemas.openxmlformats.org/officeDocument/2006/relationships/slideMaster" Target="slideMasters/slideMaster55.xml"/><Relationship Id="rId76" Type="http://schemas.openxmlformats.org/officeDocument/2006/relationships/slideMaster" Target="slideMasters/slideMaster76.xml"/><Relationship Id="rId97" Type="http://schemas.openxmlformats.org/officeDocument/2006/relationships/slideMaster" Target="slideMasters/slideMaster97.xml"/><Relationship Id="rId120" Type="http://schemas.openxmlformats.org/officeDocument/2006/relationships/slide" Target="slides/slide15.xml"/><Relationship Id="rId141" Type="http://schemas.openxmlformats.org/officeDocument/2006/relationships/slide" Target="slides/slide3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57.xml"/><Relationship Id="rId183" Type="http://schemas.openxmlformats.org/officeDocument/2006/relationships/slide" Target="slides/slide78.xml"/><Relationship Id="rId24" Type="http://schemas.openxmlformats.org/officeDocument/2006/relationships/slideMaster" Target="slideMasters/slideMaster24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Master" Target="slideMasters/slideMaster87.xml"/><Relationship Id="rId110" Type="http://schemas.openxmlformats.org/officeDocument/2006/relationships/slide" Target="slides/slide5.xml"/><Relationship Id="rId131" Type="http://schemas.openxmlformats.org/officeDocument/2006/relationships/slide" Target="slides/slide26.xml"/><Relationship Id="rId152" Type="http://schemas.openxmlformats.org/officeDocument/2006/relationships/slide" Target="slides/slide47.xml"/><Relationship Id="rId173" Type="http://schemas.openxmlformats.org/officeDocument/2006/relationships/slide" Target="slides/slide68.xml"/><Relationship Id="rId194" Type="http://schemas.openxmlformats.org/officeDocument/2006/relationships/slide" Target="slides/slide89.xml"/><Relationship Id="rId208" Type="http://schemas.openxmlformats.org/officeDocument/2006/relationships/slide" Target="slides/slide103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Master" Target="slideMasters/slideMaster77.xml"/><Relationship Id="rId100" Type="http://schemas.openxmlformats.org/officeDocument/2006/relationships/slideMaster" Target="slideMasters/slideMaster100.xml"/><Relationship Id="rId105" Type="http://schemas.openxmlformats.org/officeDocument/2006/relationships/slideMaster" Target="slideMasters/slideMaster105.xml"/><Relationship Id="rId126" Type="http://schemas.openxmlformats.org/officeDocument/2006/relationships/slide" Target="slides/slide21.xml"/><Relationship Id="rId147" Type="http://schemas.openxmlformats.org/officeDocument/2006/relationships/slide" Target="slides/slide42.xml"/><Relationship Id="rId168" Type="http://schemas.openxmlformats.org/officeDocument/2006/relationships/slide" Target="slides/slide63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Master" Target="slideMasters/slideMaster72.xml"/><Relationship Id="rId93" Type="http://schemas.openxmlformats.org/officeDocument/2006/relationships/slideMaster" Target="slideMasters/slideMaster93.xml"/><Relationship Id="rId98" Type="http://schemas.openxmlformats.org/officeDocument/2006/relationships/slideMaster" Target="slideMasters/slideMaster98.xml"/><Relationship Id="rId121" Type="http://schemas.openxmlformats.org/officeDocument/2006/relationships/slide" Target="slides/slide16.xml"/><Relationship Id="rId142" Type="http://schemas.openxmlformats.org/officeDocument/2006/relationships/slide" Target="slides/slide37.xml"/><Relationship Id="rId163" Type="http://schemas.openxmlformats.org/officeDocument/2006/relationships/slide" Target="slides/slide58.xml"/><Relationship Id="rId184" Type="http://schemas.openxmlformats.org/officeDocument/2006/relationships/slide" Target="slides/slide79.xml"/><Relationship Id="rId189" Type="http://schemas.openxmlformats.org/officeDocument/2006/relationships/slide" Target="slides/slide84.xml"/><Relationship Id="rId3" Type="http://schemas.openxmlformats.org/officeDocument/2006/relationships/slideMaster" Target="slideMasters/slideMaster3.xml"/><Relationship Id="rId214" Type="http://schemas.openxmlformats.org/officeDocument/2006/relationships/tableStyles" Target="tableStyles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Master" Target="slideMasters/slideMaster67.xml"/><Relationship Id="rId116" Type="http://schemas.openxmlformats.org/officeDocument/2006/relationships/slide" Target="slides/slide11.xml"/><Relationship Id="rId137" Type="http://schemas.openxmlformats.org/officeDocument/2006/relationships/slide" Target="slides/slide32.xml"/><Relationship Id="rId158" Type="http://schemas.openxmlformats.org/officeDocument/2006/relationships/slide" Target="slides/slide53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Master" Target="slideMasters/slideMaster83.xml"/><Relationship Id="rId88" Type="http://schemas.openxmlformats.org/officeDocument/2006/relationships/slideMaster" Target="slideMasters/slideMaster88.xml"/><Relationship Id="rId111" Type="http://schemas.openxmlformats.org/officeDocument/2006/relationships/slide" Target="slides/slide6.xml"/><Relationship Id="rId132" Type="http://schemas.openxmlformats.org/officeDocument/2006/relationships/slide" Target="slides/slide27.xml"/><Relationship Id="rId153" Type="http://schemas.openxmlformats.org/officeDocument/2006/relationships/slide" Target="slides/slide48.xml"/><Relationship Id="rId174" Type="http://schemas.openxmlformats.org/officeDocument/2006/relationships/slide" Target="slides/slide69.xml"/><Relationship Id="rId179" Type="http://schemas.openxmlformats.org/officeDocument/2006/relationships/slide" Target="slides/slide74.xml"/><Relationship Id="rId195" Type="http://schemas.openxmlformats.org/officeDocument/2006/relationships/slide" Target="slides/slide90.xml"/><Relationship Id="rId209" Type="http://schemas.openxmlformats.org/officeDocument/2006/relationships/slide" Target="slides/slide104.xml"/><Relationship Id="rId190" Type="http://schemas.openxmlformats.org/officeDocument/2006/relationships/slide" Target="slides/slide85.xml"/><Relationship Id="rId204" Type="http://schemas.openxmlformats.org/officeDocument/2006/relationships/slide" Target="slides/slide99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1.xml"/><Relationship Id="rId127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Master" Target="slideMasters/slideMaster73.xml"/><Relationship Id="rId78" Type="http://schemas.openxmlformats.org/officeDocument/2006/relationships/slideMaster" Target="slideMasters/slideMaster78.xml"/><Relationship Id="rId94" Type="http://schemas.openxmlformats.org/officeDocument/2006/relationships/slideMaster" Target="slideMasters/slideMaster94.xml"/><Relationship Id="rId99" Type="http://schemas.openxmlformats.org/officeDocument/2006/relationships/slideMaster" Target="slideMasters/slideMaster99.xml"/><Relationship Id="rId101" Type="http://schemas.openxmlformats.org/officeDocument/2006/relationships/slideMaster" Target="slideMasters/slideMaster101.xml"/><Relationship Id="rId122" Type="http://schemas.openxmlformats.org/officeDocument/2006/relationships/slide" Target="slides/slide17.xml"/><Relationship Id="rId143" Type="http://schemas.openxmlformats.org/officeDocument/2006/relationships/slide" Target="slides/slide38.xml"/><Relationship Id="rId148" Type="http://schemas.openxmlformats.org/officeDocument/2006/relationships/slide" Target="slides/slide43.xml"/><Relationship Id="rId164" Type="http://schemas.openxmlformats.org/officeDocument/2006/relationships/slide" Target="slides/slide59.xml"/><Relationship Id="rId169" Type="http://schemas.openxmlformats.org/officeDocument/2006/relationships/slide" Target="slides/slide64.xml"/><Relationship Id="rId185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75.xml"/><Relationship Id="rId210" Type="http://schemas.openxmlformats.org/officeDocument/2006/relationships/slide" Target="slides/slide105.xml"/><Relationship Id="rId26" Type="http://schemas.openxmlformats.org/officeDocument/2006/relationships/slideMaster" Target="slideMasters/slideMaster26.xml"/><Relationship Id="rId47" Type="http://schemas.openxmlformats.org/officeDocument/2006/relationships/slideMaster" Target="slideMasters/slideMaster47.xml"/><Relationship Id="rId68" Type="http://schemas.openxmlformats.org/officeDocument/2006/relationships/slideMaster" Target="slideMasters/slideMaster68.xml"/><Relationship Id="rId89" Type="http://schemas.openxmlformats.org/officeDocument/2006/relationships/slideMaster" Target="slideMasters/slideMaster89.xml"/><Relationship Id="rId112" Type="http://schemas.openxmlformats.org/officeDocument/2006/relationships/slide" Target="slides/slide7.xml"/><Relationship Id="rId133" Type="http://schemas.openxmlformats.org/officeDocument/2006/relationships/slide" Target="slides/slide28.xml"/><Relationship Id="rId154" Type="http://schemas.openxmlformats.org/officeDocument/2006/relationships/slide" Target="slides/slide49.xml"/><Relationship Id="rId175" Type="http://schemas.openxmlformats.org/officeDocument/2006/relationships/slide" Target="slides/slide70.xml"/><Relationship Id="rId196" Type="http://schemas.openxmlformats.org/officeDocument/2006/relationships/slide" Target="slides/slide91.xml"/><Relationship Id="rId200" Type="http://schemas.openxmlformats.org/officeDocument/2006/relationships/slide" Target="slides/slide95.xml"/><Relationship Id="rId16" Type="http://schemas.openxmlformats.org/officeDocument/2006/relationships/slideMaster" Target="slideMasters/slideMaster16.xml"/><Relationship Id="rId37" Type="http://schemas.openxmlformats.org/officeDocument/2006/relationships/slideMaster" Target="slideMasters/slideMaster37.xml"/><Relationship Id="rId58" Type="http://schemas.openxmlformats.org/officeDocument/2006/relationships/slideMaster" Target="slideMasters/slideMaster58.xml"/><Relationship Id="rId79" Type="http://schemas.openxmlformats.org/officeDocument/2006/relationships/slideMaster" Target="slideMasters/slideMaster79.xml"/><Relationship Id="rId102" Type="http://schemas.openxmlformats.org/officeDocument/2006/relationships/slideMaster" Target="slideMasters/slideMaster102.xml"/><Relationship Id="rId123" Type="http://schemas.openxmlformats.org/officeDocument/2006/relationships/slide" Target="slides/slide18.xml"/><Relationship Id="rId144" Type="http://schemas.openxmlformats.org/officeDocument/2006/relationships/slide" Target="slides/slide39.xml"/><Relationship Id="rId90" Type="http://schemas.openxmlformats.org/officeDocument/2006/relationships/slideMaster" Target="slideMasters/slideMaster90.xml"/><Relationship Id="rId165" Type="http://schemas.openxmlformats.org/officeDocument/2006/relationships/slide" Target="slides/slide60.xml"/><Relationship Id="rId186" Type="http://schemas.openxmlformats.org/officeDocument/2006/relationships/slide" Target="slides/slide81.xml"/><Relationship Id="rId211" Type="http://schemas.openxmlformats.org/officeDocument/2006/relationships/presProps" Target="presProps.xml"/><Relationship Id="rId27" Type="http://schemas.openxmlformats.org/officeDocument/2006/relationships/slideMaster" Target="slideMasters/slideMaster27.xml"/><Relationship Id="rId48" Type="http://schemas.openxmlformats.org/officeDocument/2006/relationships/slideMaster" Target="slideMasters/slideMaster48.xml"/><Relationship Id="rId69" Type="http://schemas.openxmlformats.org/officeDocument/2006/relationships/slideMaster" Target="slideMasters/slideMaster69.xml"/><Relationship Id="rId113" Type="http://schemas.openxmlformats.org/officeDocument/2006/relationships/slide" Target="slides/slide8.xml"/><Relationship Id="rId134" Type="http://schemas.openxmlformats.org/officeDocument/2006/relationships/slide" Target="slides/slide29.xml"/><Relationship Id="rId80" Type="http://schemas.openxmlformats.org/officeDocument/2006/relationships/slideMaster" Target="slideMasters/slideMaster80.xml"/><Relationship Id="rId155" Type="http://schemas.openxmlformats.org/officeDocument/2006/relationships/slide" Target="slides/slide50.xml"/><Relationship Id="rId176" Type="http://schemas.openxmlformats.org/officeDocument/2006/relationships/slide" Target="slides/slide71.xml"/><Relationship Id="rId197" Type="http://schemas.openxmlformats.org/officeDocument/2006/relationships/slide" Target="slides/slide92.xml"/><Relationship Id="rId201" Type="http://schemas.openxmlformats.org/officeDocument/2006/relationships/slide" Target="slides/slide96.xml"/><Relationship Id="rId17" Type="http://schemas.openxmlformats.org/officeDocument/2006/relationships/slideMaster" Target="slideMasters/slideMaster17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Master" Target="slideMasters/slideMaster103.xml"/><Relationship Id="rId124" Type="http://schemas.openxmlformats.org/officeDocument/2006/relationships/slide" Target="slides/slide19.xml"/><Relationship Id="rId70" Type="http://schemas.openxmlformats.org/officeDocument/2006/relationships/slideMaster" Target="slideMasters/slideMaster70.xml"/><Relationship Id="rId91" Type="http://schemas.openxmlformats.org/officeDocument/2006/relationships/slideMaster" Target="slideMasters/slideMaster91.xml"/><Relationship Id="rId145" Type="http://schemas.openxmlformats.org/officeDocument/2006/relationships/slide" Target="slides/slide40.xml"/><Relationship Id="rId166" Type="http://schemas.openxmlformats.org/officeDocument/2006/relationships/slide" Target="slides/slide61.xml"/><Relationship Id="rId187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9.xml"/><Relationship Id="rId60" Type="http://schemas.openxmlformats.org/officeDocument/2006/relationships/slideMaster" Target="slideMasters/slideMaster60.xml"/><Relationship Id="rId81" Type="http://schemas.openxmlformats.org/officeDocument/2006/relationships/slideMaster" Target="slideMasters/slideMaster81.xml"/><Relationship Id="rId135" Type="http://schemas.openxmlformats.org/officeDocument/2006/relationships/slide" Target="slides/slide30.xml"/><Relationship Id="rId156" Type="http://schemas.openxmlformats.org/officeDocument/2006/relationships/slide" Target="slides/slide51.xml"/><Relationship Id="rId177" Type="http://schemas.openxmlformats.org/officeDocument/2006/relationships/slide" Target="slides/slide72.xml"/><Relationship Id="rId198" Type="http://schemas.openxmlformats.org/officeDocument/2006/relationships/slide" Target="slides/slide93.xml"/><Relationship Id="rId202" Type="http://schemas.openxmlformats.org/officeDocument/2006/relationships/slide" Target="slides/slide97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50" Type="http://schemas.openxmlformats.org/officeDocument/2006/relationships/slideMaster" Target="slideMasters/slideMaster50.xml"/><Relationship Id="rId104" Type="http://schemas.openxmlformats.org/officeDocument/2006/relationships/slideMaster" Target="slideMasters/slideMaster104.xml"/><Relationship Id="rId125" Type="http://schemas.openxmlformats.org/officeDocument/2006/relationships/slide" Target="slides/slide20.xml"/><Relationship Id="rId146" Type="http://schemas.openxmlformats.org/officeDocument/2006/relationships/slide" Target="slides/slide41.xml"/><Relationship Id="rId167" Type="http://schemas.openxmlformats.org/officeDocument/2006/relationships/slide" Target="slides/slide62.xml"/><Relationship Id="rId188" Type="http://schemas.openxmlformats.org/officeDocument/2006/relationships/slide" Target="slides/slide83.xml"/><Relationship Id="rId71" Type="http://schemas.openxmlformats.org/officeDocument/2006/relationships/slideMaster" Target="slideMasters/slideMaster71.xml"/><Relationship Id="rId92" Type="http://schemas.openxmlformats.org/officeDocument/2006/relationships/slideMaster" Target="slideMasters/slideMaster92.xml"/><Relationship Id="rId21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40" Type="http://schemas.openxmlformats.org/officeDocument/2006/relationships/slideMaster" Target="slideMasters/slideMaster40.xml"/><Relationship Id="rId115" Type="http://schemas.openxmlformats.org/officeDocument/2006/relationships/slide" Target="slides/slide10.xml"/><Relationship Id="rId136" Type="http://schemas.openxmlformats.org/officeDocument/2006/relationships/slide" Target="slides/slide31.xml"/><Relationship Id="rId157" Type="http://schemas.openxmlformats.org/officeDocument/2006/relationships/slide" Target="slides/slide52.xml"/><Relationship Id="rId178" Type="http://schemas.openxmlformats.org/officeDocument/2006/relationships/slide" Target="slides/slide73.xml"/><Relationship Id="rId61" Type="http://schemas.openxmlformats.org/officeDocument/2006/relationships/slideMaster" Target="slideMasters/slideMaster61.xml"/><Relationship Id="rId82" Type="http://schemas.openxmlformats.org/officeDocument/2006/relationships/slideMaster" Target="slideMasters/slideMaster82.xml"/><Relationship Id="rId199" Type="http://schemas.openxmlformats.org/officeDocument/2006/relationships/slide" Target="slides/slide94.xml"/><Relationship Id="rId203" Type="http://schemas.openxmlformats.org/officeDocument/2006/relationships/slide" Target="slides/slide9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10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4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0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9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0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1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6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9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0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1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4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5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6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19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0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1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4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1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5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6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39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7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7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7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7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8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8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8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8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9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9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9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09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PlaceHolder 1"/>
          <p:cNvSpPr>
            <a:spLocks noGrp="1"/>
          </p:cNvSpPr>
          <p:nvPr>
            <p:ph type="subTitle"/>
          </p:nvPr>
        </p:nvSpPr>
        <p:spPr>
          <a:xfrm>
            <a:off x="200160" y="2130480"/>
            <a:ext cx="943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2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3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3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4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4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4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4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414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 Regular"/>
            </a:endParaRPr>
          </a:p>
        </p:txBody>
      </p:sp>
    </p:spTree>
  </p:cSld>
  <p:clrMapOvr>
    <a:masterClrMapping/>
  </p:clrMapOvr>
</p:sldLayout>
</file>

<file path=ppt/slideLayouts/slideLayout9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PlaceHolder 1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0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6.xml"/><Relationship Id="rId13" Type="http://schemas.openxmlformats.org/officeDocument/2006/relationships/theme" Target="../theme/theme100.xml"/><Relationship Id="rId3" Type="http://schemas.openxmlformats.org/officeDocument/2006/relationships/slideLayout" Target="../slideLayouts/slideLayout1191.xml"/><Relationship Id="rId7" Type="http://schemas.openxmlformats.org/officeDocument/2006/relationships/slideLayout" Target="../slideLayouts/slideLayout1195.xml"/><Relationship Id="rId12" Type="http://schemas.openxmlformats.org/officeDocument/2006/relationships/slideLayout" Target="../slideLayouts/slideLayout1200.xml"/><Relationship Id="rId2" Type="http://schemas.openxmlformats.org/officeDocument/2006/relationships/slideLayout" Target="../slideLayouts/slideLayout119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89.xml"/><Relationship Id="rId6" Type="http://schemas.openxmlformats.org/officeDocument/2006/relationships/slideLayout" Target="../slideLayouts/slideLayout1194.xml"/><Relationship Id="rId11" Type="http://schemas.openxmlformats.org/officeDocument/2006/relationships/slideLayout" Target="../slideLayouts/slideLayout1199.xml"/><Relationship Id="rId5" Type="http://schemas.openxmlformats.org/officeDocument/2006/relationships/slideLayout" Target="../slideLayouts/slideLayout119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98.xml"/><Relationship Id="rId4" Type="http://schemas.openxmlformats.org/officeDocument/2006/relationships/slideLayout" Target="../slideLayouts/slideLayout1192.xml"/><Relationship Id="rId9" Type="http://schemas.openxmlformats.org/officeDocument/2006/relationships/slideLayout" Target="../slideLayouts/slideLayout1197.xml"/><Relationship Id="rId14" Type="http://schemas.openxmlformats.org/officeDocument/2006/relationships/image" Target="../media/image1.png"/></Relationships>
</file>

<file path=ppt/slideMasters/_rels/slideMaster10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8.xml"/><Relationship Id="rId13" Type="http://schemas.openxmlformats.org/officeDocument/2006/relationships/theme" Target="../theme/theme101.xml"/><Relationship Id="rId3" Type="http://schemas.openxmlformats.org/officeDocument/2006/relationships/slideLayout" Target="../slideLayouts/slideLayout1203.xml"/><Relationship Id="rId7" Type="http://schemas.openxmlformats.org/officeDocument/2006/relationships/slideLayout" Target="../slideLayouts/slideLayout1207.xml"/><Relationship Id="rId12" Type="http://schemas.openxmlformats.org/officeDocument/2006/relationships/slideLayout" Target="../slideLayouts/slideLayout1212.xml"/><Relationship Id="rId2" Type="http://schemas.openxmlformats.org/officeDocument/2006/relationships/slideLayout" Target="../slideLayouts/slideLayout120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01.xml"/><Relationship Id="rId6" Type="http://schemas.openxmlformats.org/officeDocument/2006/relationships/slideLayout" Target="../slideLayouts/slideLayout1206.xml"/><Relationship Id="rId11" Type="http://schemas.openxmlformats.org/officeDocument/2006/relationships/slideLayout" Target="../slideLayouts/slideLayout1211.xml"/><Relationship Id="rId5" Type="http://schemas.openxmlformats.org/officeDocument/2006/relationships/slideLayout" Target="../slideLayouts/slideLayout120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10.xml"/><Relationship Id="rId4" Type="http://schemas.openxmlformats.org/officeDocument/2006/relationships/slideLayout" Target="../slideLayouts/slideLayout1204.xml"/><Relationship Id="rId9" Type="http://schemas.openxmlformats.org/officeDocument/2006/relationships/slideLayout" Target="../slideLayouts/slideLayout1209.xml"/><Relationship Id="rId14" Type="http://schemas.openxmlformats.org/officeDocument/2006/relationships/image" Target="../media/image1.png"/></Relationships>
</file>

<file path=ppt/slideMasters/_rels/slideMaster10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0.xml"/><Relationship Id="rId13" Type="http://schemas.openxmlformats.org/officeDocument/2006/relationships/theme" Target="../theme/theme102.xml"/><Relationship Id="rId3" Type="http://schemas.openxmlformats.org/officeDocument/2006/relationships/slideLayout" Target="../slideLayouts/slideLayout1215.xml"/><Relationship Id="rId7" Type="http://schemas.openxmlformats.org/officeDocument/2006/relationships/slideLayout" Target="../slideLayouts/slideLayout1219.xml"/><Relationship Id="rId12" Type="http://schemas.openxmlformats.org/officeDocument/2006/relationships/slideLayout" Target="../slideLayouts/slideLayout1224.xml"/><Relationship Id="rId2" Type="http://schemas.openxmlformats.org/officeDocument/2006/relationships/slideLayout" Target="../slideLayouts/slideLayout12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13.xml"/><Relationship Id="rId6" Type="http://schemas.openxmlformats.org/officeDocument/2006/relationships/slideLayout" Target="../slideLayouts/slideLayout1218.xml"/><Relationship Id="rId11" Type="http://schemas.openxmlformats.org/officeDocument/2006/relationships/slideLayout" Target="../slideLayouts/slideLayout1223.xml"/><Relationship Id="rId5" Type="http://schemas.openxmlformats.org/officeDocument/2006/relationships/slideLayout" Target="../slideLayouts/slideLayout12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22.xml"/><Relationship Id="rId4" Type="http://schemas.openxmlformats.org/officeDocument/2006/relationships/slideLayout" Target="../slideLayouts/slideLayout1216.xml"/><Relationship Id="rId9" Type="http://schemas.openxmlformats.org/officeDocument/2006/relationships/slideLayout" Target="../slideLayouts/slideLayout1221.xml"/><Relationship Id="rId14" Type="http://schemas.openxmlformats.org/officeDocument/2006/relationships/image" Target="../media/image1.png"/></Relationships>
</file>

<file path=ppt/slideMasters/_rels/slideMaster10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2.xml"/><Relationship Id="rId13" Type="http://schemas.openxmlformats.org/officeDocument/2006/relationships/theme" Target="../theme/theme103.xml"/><Relationship Id="rId3" Type="http://schemas.openxmlformats.org/officeDocument/2006/relationships/slideLayout" Target="../slideLayouts/slideLayout1227.xml"/><Relationship Id="rId7" Type="http://schemas.openxmlformats.org/officeDocument/2006/relationships/slideLayout" Target="../slideLayouts/slideLayout1231.xml"/><Relationship Id="rId12" Type="http://schemas.openxmlformats.org/officeDocument/2006/relationships/slideLayout" Target="../slideLayouts/slideLayout1236.xml"/><Relationship Id="rId2" Type="http://schemas.openxmlformats.org/officeDocument/2006/relationships/slideLayout" Target="../slideLayouts/slideLayout12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25.xml"/><Relationship Id="rId6" Type="http://schemas.openxmlformats.org/officeDocument/2006/relationships/slideLayout" Target="../slideLayouts/slideLayout1230.xml"/><Relationship Id="rId11" Type="http://schemas.openxmlformats.org/officeDocument/2006/relationships/slideLayout" Target="../slideLayouts/slideLayout1235.xml"/><Relationship Id="rId5" Type="http://schemas.openxmlformats.org/officeDocument/2006/relationships/slideLayout" Target="../slideLayouts/slideLayout12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34.xml"/><Relationship Id="rId4" Type="http://schemas.openxmlformats.org/officeDocument/2006/relationships/slideLayout" Target="../slideLayouts/slideLayout1228.xml"/><Relationship Id="rId9" Type="http://schemas.openxmlformats.org/officeDocument/2006/relationships/slideLayout" Target="../slideLayouts/slideLayout1233.xml"/><Relationship Id="rId14" Type="http://schemas.openxmlformats.org/officeDocument/2006/relationships/image" Target="../media/image1.png"/></Relationships>
</file>

<file path=ppt/slideMasters/_rels/slideMaster10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4.xml"/><Relationship Id="rId13" Type="http://schemas.openxmlformats.org/officeDocument/2006/relationships/theme" Target="../theme/theme104.xml"/><Relationship Id="rId3" Type="http://schemas.openxmlformats.org/officeDocument/2006/relationships/slideLayout" Target="../slideLayouts/slideLayout1239.xml"/><Relationship Id="rId7" Type="http://schemas.openxmlformats.org/officeDocument/2006/relationships/slideLayout" Target="../slideLayouts/slideLayout1243.xml"/><Relationship Id="rId12" Type="http://schemas.openxmlformats.org/officeDocument/2006/relationships/slideLayout" Target="../slideLayouts/slideLayout1248.xml"/><Relationship Id="rId2" Type="http://schemas.openxmlformats.org/officeDocument/2006/relationships/slideLayout" Target="../slideLayouts/slideLayout12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37.xml"/><Relationship Id="rId6" Type="http://schemas.openxmlformats.org/officeDocument/2006/relationships/slideLayout" Target="../slideLayouts/slideLayout1242.xml"/><Relationship Id="rId11" Type="http://schemas.openxmlformats.org/officeDocument/2006/relationships/slideLayout" Target="../slideLayouts/slideLayout1247.xml"/><Relationship Id="rId5" Type="http://schemas.openxmlformats.org/officeDocument/2006/relationships/slideLayout" Target="../slideLayouts/slideLayout12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46.xml"/><Relationship Id="rId4" Type="http://schemas.openxmlformats.org/officeDocument/2006/relationships/slideLayout" Target="../slideLayouts/slideLayout1240.xml"/><Relationship Id="rId9" Type="http://schemas.openxmlformats.org/officeDocument/2006/relationships/slideLayout" Target="../slideLayouts/slideLayout1245.xml"/><Relationship Id="rId14" Type="http://schemas.openxmlformats.org/officeDocument/2006/relationships/image" Target="../media/image1.png"/></Relationships>
</file>

<file path=ppt/slideMasters/_rels/slideMaster10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6.xml"/><Relationship Id="rId13" Type="http://schemas.openxmlformats.org/officeDocument/2006/relationships/theme" Target="../theme/theme105.xml"/><Relationship Id="rId3" Type="http://schemas.openxmlformats.org/officeDocument/2006/relationships/slideLayout" Target="../slideLayouts/slideLayout1251.xml"/><Relationship Id="rId7" Type="http://schemas.openxmlformats.org/officeDocument/2006/relationships/slideLayout" Target="../slideLayouts/slideLayout1255.xml"/><Relationship Id="rId12" Type="http://schemas.openxmlformats.org/officeDocument/2006/relationships/slideLayout" Target="../slideLayouts/slideLayout1260.xml"/><Relationship Id="rId2" Type="http://schemas.openxmlformats.org/officeDocument/2006/relationships/slideLayout" Target="../slideLayouts/slideLayout12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49.xml"/><Relationship Id="rId6" Type="http://schemas.openxmlformats.org/officeDocument/2006/relationships/slideLayout" Target="../slideLayouts/slideLayout1254.xml"/><Relationship Id="rId11" Type="http://schemas.openxmlformats.org/officeDocument/2006/relationships/slideLayout" Target="../slideLayouts/slideLayout1259.xml"/><Relationship Id="rId5" Type="http://schemas.openxmlformats.org/officeDocument/2006/relationships/slideLayout" Target="../slideLayouts/slideLayout12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58.xml"/><Relationship Id="rId4" Type="http://schemas.openxmlformats.org/officeDocument/2006/relationships/slideLayout" Target="../slideLayouts/slideLayout1252.xml"/><Relationship Id="rId9" Type="http://schemas.openxmlformats.org/officeDocument/2006/relationships/slideLayout" Target="../slideLayouts/slideLayout125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image" Target="../media/image1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Relationship Id="rId14" Type="http://schemas.openxmlformats.org/officeDocument/2006/relationships/image" Target="../media/image1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2" Type="http://schemas.openxmlformats.org/officeDocument/2006/relationships/slideLayout" Target="../slideLayouts/slideLayout30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Relationship Id="rId14" Type="http://schemas.openxmlformats.org/officeDocument/2006/relationships/image" Target="../media/image1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Relationship Id="rId14" Type="http://schemas.openxmlformats.org/officeDocument/2006/relationships/image" Target="../media/image1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3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Relationship Id="rId14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4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39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6.xml"/><Relationship Id="rId13" Type="http://schemas.openxmlformats.org/officeDocument/2006/relationships/theme" Target="../theme/theme30.xml"/><Relationship Id="rId3" Type="http://schemas.openxmlformats.org/officeDocument/2006/relationships/slideLayout" Target="../slideLayouts/slideLayout351.xml"/><Relationship Id="rId7" Type="http://schemas.openxmlformats.org/officeDocument/2006/relationships/slideLayout" Target="../slideLayouts/slideLayout355.xml"/><Relationship Id="rId12" Type="http://schemas.openxmlformats.org/officeDocument/2006/relationships/slideLayout" Target="../slideLayouts/slideLayout360.xml"/><Relationship Id="rId2" Type="http://schemas.openxmlformats.org/officeDocument/2006/relationships/slideLayout" Target="../slideLayouts/slideLayout3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9.xml"/><Relationship Id="rId6" Type="http://schemas.openxmlformats.org/officeDocument/2006/relationships/slideLayout" Target="../slideLayouts/slideLayout354.xml"/><Relationship Id="rId11" Type="http://schemas.openxmlformats.org/officeDocument/2006/relationships/slideLayout" Target="../slideLayouts/slideLayout359.xml"/><Relationship Id="rId5" Type="http://schemas.openxmlformats.org/officeDocument/2006/relationships/slideLayout" Target="../slideLayouts/slideLayout3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8.xml"/><Relationship Id="rId4" Type="http://schemas.openxmlformats.org/officeDocument/2006/relationships/slideLayout" Target="../slideLayouts/slideLayout352.xml"/><Relationship Id="rId9" Type="http://schemas.openxmlformats.org/officeDocument/2006/relationships/slideLayout" Target="../slideLayouts/slideLayout357.xml"/><Relationship Id="rId14" Type="http://schemas.openxmlformats.org/officeDocument/2006/relationships/image" Target="../media/image1.pn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theme" Target="../theme/theme31.xml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2" Type="http://schemas.openxmlformats.org/officeDocument/2006/relationships/slideLayout" Target="../slideLayouts/slideLayout3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image" Target="../media/image1.pn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0.xml"/><Relationship Id="rId13" Type="http://schemas.openxmlformats.org/officeDocument/2006/relationships/theme" Target="../theme/theme32.xml"/><Relationship Id="rId3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79.xml"/><Relationship Id="rId12" Type="http://schemas.openxmlformats.org/officeDocument/2006/relationships/slideLayout" Target="../slideLayouts/slideLayout384.xml"/><Relationship Id="rId2" Type="http://schemas.openxmlformats.org/officeDocument/2006/relationships/slideLayout" Target="../slideLayouts/slideLayout37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3.xml"/><Relationship Id="rId6" Type="http://schemas.openxmlformats.org/officeDocument/2006/relationships/slideLayout" Target="../slideLayouts/slideLayout378.xml"/><Relationship Id="rId11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76.xml"/><Relationship Id="rId9" Type="http://schemas.openxmlformats.org/officeDocument/2006/relationships/slideLayout" Target="../slideLayouts/slideLayout381.xml"/><Relationship Id="rId14" Type="http://schemas.openxmlformats.org/officeDocument/2006/relationships/image" Target="../media/image1.pn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91.xml"/><Relationship Id="rId12" Type="http://schemas.openxmlformats.org/officeDocument/2006/relationships/slideLayout" Target="../slideLayouts/slideLayout396.xml"/><Relationship Id="rId2" Type="http://schemas.openxmlformats.org/officeDocument/2006/relationships/slideLayout" Target="../slideLayouts/slideLayout38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94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Relationship Id="rId14" Type="http://schemas.openxmlformats.org/officeDocument/2006/relationships/image" Target="../media/image1.pn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theme" Target="../theme/theme3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slideLayout" Target="../slideLayouts/slideLayout408.xml"/><Relationship Id="rId2" Type="http://schemas.openxmlformats.org/officeDocument/2006/relationships/slideLayout" Target="../slideLayouts/slideLayout39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Relationship Id="rId14" Type="http://schemas.openxmlformats.org/officeDocument/2006/relationships/image" Target="../media/image1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theme" Target="../theme/theme35.xml"/><Relationship Id="rId3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4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4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image" Target="../media/image1.pn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8.xml"/><Relationship Id="rId13" Type="http://schemas.openxmlformats.org/officeDocument/2006/relationships/theme" Target="../theme/theme36.xml"/><Relationship Id="rId3" Type="http://schemas.openxmlformats.org/officeDocument/2006/relationships/slideLayout" Target="../slideLayouts/slideLayout423.xml"/><Relationship Id="rId7" Type="http://schemas.openxmlformats.org/officeDocument/2006/relationships/slideLayout" Target="../slideLayouts/slideLayout427.xml"/><Relationship Id="rId12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2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21.xml"/><Relationship Id="rId6" Type="http://schemas.openxmlformats.org/officeDocument/2006/relationships/slideLayout" Target="../slideLayouts/slideLayout426.xml"/><Relationship Id="rId11" Type="http://schemas.openxmlformats.org/officeDocument/2006/relationships/slideLayout" Target="../slideLayouts/slideLayout431.xml"/><Relationship Id="rId5" Type="http://schemas.openxmlformats.org/officeDocument/2006/relationships/slideLayout" Target="../slideLayouts/slideLayout4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0.xml"/><Relationship Id="rId4" Type="http://schemas.openxmlformats.org/officeDocument/2006/relationships/slideLayout" Target="../slideLayouts/slideLayout424.xml"/><Relationship Id="rId9" Type="http://schemas.openxmlformats.org/officeDocument/2006/relationships/slideLayout" Target="../slideLayouts/slideLayout429.xml"/><Relationship Id="rId14" Type="http://schemas.openxmlformats.org/officeDocument/2006/relationships/image" Target="../media/image1.pn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0.xml"/><Relationship Id="rId13" Type="http://schemas.openxmlformats.org/officeDocument/2006/relationships/theme" Target="../theme/theme37.xml"/><Relationship Id="rId3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439.xml"/><Relationship Id="rId12" Type="http://schemas.openxmlformats.org/officeDocument/2006/relationships/slideLayout" Target="../slideLayouts/slideLayout444.xml"/><Relationship Id="rId2" Type="http://schemas.openxmlformats.org/officeDocument/2006/relationships/slideLayout" Target="../slideLayouts/slideLayout4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33.xml"/><Relationship Id="rId6" Type="http://schemas.openxmlformats.org/officeDocument/2006/relationships/slideLayout" Target="../slideLayouts/slideLayout438.xml"/><Relationship Id="rId11" Type="http://schemas.openxmlformats.org/officeDocument/2006/relationships/slideLayout" Target="../slideLayouts/slideLayout443.xml"/><Relationship Id="rId5" Type="http://schemas.openxmlformats.org/officeDocument/2006/relationships/slideLayout" Target="../slideLayouts/slideLayout43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42.xml"/><Relationship Id="rId4" Type="http://schemas.openxmlformats.org/officeDocument/2006/relationships/slideLayout" Target="../slideLayouts/slideLayout436.xml"/><Relationship Id="rId9" Type="http://schemas.openxmlformats.org/officeDocument/2006/relationships/slideLayout" Target="../slideLayouts/slideLayout441.xml"/><Relationship Id="rId14" Type="http://schemas.openxmlformats.org/officeDocument/2006/relationships/image" Target="../media/image1.png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2.xml"/><Relationship Id="rId13" Type="http://schemas.openxmlformats.org/officeDocument/2006/relationships/theme" Target="../theme/theme38.xml"/><Relationship Id="rId3" Type="http://schemas.openxmlformats.org/officeDocument/2006/relationships/slideLayout" Target="../slideLayouts/slideLayout447.xml"/><Relationship Id="rId7" Type="http://schemas.openxmlformats.org/officeDocument/2006/relationships/slideLayout" Target="../slideLayouts/slideLayout451.xml"/><Relationship Id="rId12" Type="http://schemas.openxmlformats.org/officeDocument/2006/relationships/slideLayout" Target="../slideLayouts/slideLayout456.xml"/><Relationship Id="rId2" Type="http://schemas.openxmlformats.org/officeDocument/2006/relationships/slideLayout" Target="../slideLayouts/slideLayout44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45.xml"/><Relationship Id="rId6" Type="http://schemas.openxmlformats.org/officeDocument/2006/relationships/slideLayout" Target="../slideLayouts/slideLayout450.xml"/><Relationship Id="rId11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4.xml"/><Relationship Id="rId4" Type="http://schemas.openxmlformats.org/officeDocument/2006/relationships/slideLayout" Target="../slideLayouts/slideLayout448.xml"/><Relationship Id="rId9" Type="http://schemas.openxmlformats.org/officeDocument/2006/relationships/slideLayout" Target="../slideLayouts/slideLayout453.xml"/><Relationship Id="rId14" Type="http://schemas.openxmlformats.org/officeDocument/2006/relationships/image" Target="../media/image1.png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4.xml"/><Relationship Id="rId13" Type="http://schemas.openxmlformats.org/officeDocument/2006/relationships/theme" Target="../theme/theme39.xml"/><Relationship Id="rId3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63.xml"/><Relationship Id="rId12" Type="http://schemas.openxmlformats.org/officeDocument/2006/relationships/slideLayout" Target="../slideLayouts/slideLayout468.xml"/><Relationship Id="rId2" Type="http://schemas.openxmlformats.org/officeDocument/2006/relationships/slideLayout" Target="../slideLayouts/slideLayout45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57.xml"/><Relationship Id="rId6" Type="http://schemas.openxmlformats.org/officeDocument/2006/relationships/slideLayout" Target="../slideLayouts/slideLayout462.xml"/><Relationship Id="rId11" Type="http://schemas.openxmlformats.org/officeDocument/2006/relationships/slideLayout" Target="../slideLayouts/slideLayout467.xml"/><Relationship Id="rId5" Type="http://schemas.openxmlformats.org/officeDocument/2006/relationships/slideLayout" Target="../slideLayouts/slideLayout46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6.xml"/><Relationship Id="rId4" Type="http://schemas.openxmlformats.org/officeDocument/2006/relationships/slideLayout" Target="../slideLayouts/slideLayout460.xml"/><Relationship Id="rId9" Type="http://schemas.openxmlformats.org/officeDocument/2006/relationships/slideLayout" Target="../slideLayouts/slideLayout46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6.xml"/><Relationship Id="rId13" Type="http://schemas.openxmlformats.org/officeDocument/2006/relationships/theme" Target="../theme/theme40.xml"/><Relationship Id="rId3" Type="http://schemas.openxmlformats.org/officeDocument/2006/relationships/slideLayout" Target="../slideLayouts/slideLayout471.xml"/><Relationship Id="rId7" Type="http://schemas.openxmlformats.org/officeDocument/2006/relationships/slideLayout" Target="../slideLayouts/slideLayout475.xml"/><Relationship Id="rId12" Type="http://schemas.openxmlformats.org/officeDocument/2006/relationships/slideLayout" Target="../slideLayouts/slideLayout480.xml"/><Relationship Id="rId2" Type="http://schemas.openxmlformats.org/officeDocument/2006/relationships/slideLayout" Target="../slideLayouts/slideLayout47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69.xml"/><Relationship Id="rId6" Type="http://schemas.openxmlformats.org/officeDocument/2006/relationships/slideLayout" Target="../slideLayouts/slideLayout474.xml"/><Relationship Id="rId11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78.xml"/><Relationship Id="rId4" Type="http://schemas.openxmlformats.org/officeDocument/2006/relationships/slideLayout" Target="../slideLayouts/slideLayout472.xml"/><Relationship Id="rId9" Type="http://schemas.openxmlformats.org/officeDocument/2006/relationships/slideLayout" Target="../slideLayouts/slideLayout477.xml"/><Relationship Id="rId14" Type="http://schemas.openxmlformats.org/officeDocument/2006/relationships/image" Target="../media/image1.png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8.xml"/><Relationship Id="rId13" Type="http://schemas.openxmlformats.org/officeDocument/2006/relationships/theme" Target="../theme/theme41.xml"/><Relationship Id="rId3" Type="http://schemas.openxmlformats.org/officeDocument/2006/relationships/slideLayout" Target="../slideLayouts/slideLayout483.xml"/><Relationship Id="rId7" Type="http://schemas.openxmlformats.org/officeDocument/2006/relationships/slideLayout" Target="../slideLayouts/slideLayout487.xml"/><Relationship Id="rId12" Type="http://schemas.openxmlformats.org/officeDocument/2006/relationships/slideLayout" Target="../slideLayouts/slideLayout492.xml"/><Relationship Id="rId2" Type="http://schemas.openxmlformats.org/officeDocument/2006/relationships/slideLayout" Target="../slideLayouts/slideLayout48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81.xml"/><Relationship Id="rId6" Type="http://schemas.openxmlformats.org/officeDocument/2006/relationships/slideLayout" Target="../slideLayouts/slideLayout486.xml"/><Relationship Id="rId11" Type="http://schemas.openxmlformats.org/officeDocument/2006/relationships/slideLayout" Target="../slideLayouts/slideLayout491.xml"/><Relationship Id="rId5" Type="http://schemas.openxmlformats.org/officeDocument/2006/relationships/slideLayout" Target="../slideLayouts/slideLayout48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90.xml"/><Relationship Id="rId4" Type="http://schemas.openxmlformats.org/officeDocument/2006/relationships/slideLayout" Target="../slideLayouts/slideLayout484.xml"/><Relationship Id="rId9" Type="http://schemas.openxmlformats.org/officeDocument/2006/relationships/slideLayout" Target="../slideLayouts/slideLayout489.xml"/><Relationship Id="rId14" Type="http://schemas.openxmlformats.org/officeDocument/2006/relationships/image" Target="../media/image1.png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0.xml"/><Relationship Id="rId13" Type="http://schemas.openxmlformats.org/officeDocument/2006/relationships/theme" Target="../theme/theme42.xml"/><Relationship Id="rId3" Type="http://schemas.openxmlformats.org/officeDocument/2006/relationships/slideLayout" Target="../slideLayouts/slideLayout495.xml"/><Relationship Id="rId7" Type="http://schemas.openxmlformats.org/officeDocument/2006/relationships/slideLayout" Target="../slideLayouts/slideLayout499.xml"/><Relationship Id="rId12" Type="http://schemas.openxmlformats.org/officeDocument/2006/relationships/slideLayout" Target="../slideLayouts/slideLayout504.xml"/><Relationship Id="rId2" Type="http://schemas.openxmlformats.org/officeDocument/2006/relationships/slideLayout" Target="../slideLayouts/slideLayout49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3.xml"/><Relationship Id="rId6" Type="http://schemas.openxmlformats.org/officeDocument/2006/relationships/slideLayout" Target="../slideLayouts/slideLayout498.xml"/><Relationship Id="rId11" Type="http://schemas.openxmlformats.org/officeDocument/2006/relationships/slideLayout" Target="../slideLayouts/slideLayout503.xml"/><Relationship Id="rId5" Type="http://schemas.openxmlformats.org/officeDocument/2006/relationships/slideLayout" Target="../slideLayouts/slideLayout49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02.xml"/><Relationship Id="rId4" Type="http://schemas.openxmlformats.org/officeDocument/2006/relationships/slideLayout" Target="../slideLayouts/slideLayout496.xml"/><Relationship Id="rId9" Type="http://schemas.openxmlformats.org/officeDocument/2006/relationships/slideLayout" Target="../slideLayouts/slideLayout501.xml"/><Relationship Id="rId14" Type="http://schemas.openxmlformats.org/officeDocument/2006/relationships/image" Target="../media/image1.png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2.xml"/><Relationship Id="rId13" Type="http://schemas.openxmlformats.org/officeDocument/2006/relationships/theme" Target="../theme/theme43.xml"/><Relationship Id="rId3" Type="http://schemas.openxmlformats.org/officeDocument/2006/relationships/slideLayout" Target="../slideLayouts/slideLayout507.xml"/><Relationship Id="rId7" Type="http://schemas.openxmlformats.org/officeDocument/2006/relationships/slideLayout" Target="../slideLayouts/slideLayout511.xml"/><Relationship Id="rId12" Type="http://schemas.openxmlformats.org/officeDocument/2006/relationships/slideLayout" Target="../slideLayouts/slideLayout516.xml"/><Relationship Id="rId2" Type="http://schemas.openxmlformats.org/officeDocument/2006/relationships/slideLayout" Target="../slideLayouts/slideLayout50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05.xml"/><Relationship Id="rId6" Type="http://schemas.openxmlformats.org/officeDocument/2006/relationships/slideLayout" Target="../slideLayouts/slideLayout510.xml"/><Relationship Id="rId11" Type="http://schemas.openxmlformats.org/officeDocument/2006/relationships/slideLayout" Target="../slideLayouts/slideLayout515.xml"/><Relationship Id="rId5" Type="http://schemas.openxmlformats.org/officeDocument/2006/relationships/slideLayout" Target="../slideLayouts/slideLayout50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14.xml"/><Relationship Id="rId4" Type="http://schemas.openxmlformats.org/officeDocument/2006/relationships/slideLayout" Target="../slideLayouts/slideLayout508.xml"/><Relationship Id="rId9" Type="http://schemas.openxmlformats.org/officeDocument/2006/relationships/slideLayout" Target="../slideLayouts/slideLayout513.xml"/><Relationship Id="rId14" Type="http://schemas.openxmlformats.org/officeDocument/2006/relationships/image" Target="../media/image1.png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4.xml"/><Relationship Id="rId13" Type="http://schemas.openxmlformats.org/officeDocument/2006/relationships/theme" Target="../theme/theme44.xml"/><Relationship Id="rId3" Type="http://schemas.openxmlformats.org/officeDocument/2006/relationships/slideLayout" Target="../slideLayouts/slideLayout519.xml"/><Relationship Id="rId7" Type="http://schemas.openxmlformats.org/officeDocument/2006/relationships/slideLayout" Target="../slideLayouts/slideLayout523.xml"/><Relationship Id="rId12" Type="http://schemas.openxmlformats.org/officeDocument/2006/relationships/slideLayout" Target="../slideLayouts/slideLayout528.xml"/><Relationship Id="rId2" Type="http://schemas.openxmlformats.org/officeDocument/2006/relationships/slideLayout" Target="../slideLayouts/slideLayout5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17.xml"/><Relationship Id="rId6" Type="http://schemas.openxmlformats.org/officeDocument/2006/relationships/slideLayout" Target="../slideLayouts/slideLayout522.xml"/><Relationship Id="rId11" Type="http://schemas.openxmlformats.org/officeDocument/2006/relationships/slideLayout" Target="../slideLayouts/slideLayout527.xml"/><Relationship Id="rId5" Type="http://schemas.openxmlformats.org/officeDocument/2006/relationships/slideLayout" Target="../slideLayouts/slideLayout5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26.xml"/><Relationship Id="rId4" Type="http://schemas.openxmlformats.org/officeDocument/2006/relationships/slideLayout" Target="../slideLayouts/slideLayout520.xml"/><Relationship Id="rId9" Type="http://schemas.openxmlformats.org/officeDocument/2006/relationships/slideLayout" Target="../slideLayouts/slideLayout525.xml"/><Relationship Id="rId14" Type="http://schemas.openxmlformats.org/officeDocument/2006/relationships/image" Target="../media/image1.png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slideLayout" Target="../slideLayouts/slideLayout540.xml"/><Relationship Id="rId2" Type="http://schemas.openxmlformats.org/officeDocument/2006/relationships/slideLayout" Target="../slideLayouts/slideLayout5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Relationship Id="rId14" Type="http://schemas.openxmlformats.org/officeDocument/2006/relationships/image" Target="../media/image1.pn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8.xml"/><Relationship Id="rId13" Type="http://schemas.openxmlformats.org/officeDocument/2006/relationships/theme" Target="../theme/theme46.xml"/><Relationship Id="rId3" Type="http://schemas.openxmlformats.org/officeDocument/2006/relationships/slideLayout" Target="../slideLayouts/slideLayout543.xml"/><Relationship Id="rId7" Type="http://schemas.openxmlformats.org/officeDocument/2006/relationships/slideLayout" Target="../slideLayouts/slideLayout547.xml"/><Relationship Id="rId12" Type="http://schemas.openxmlformats.org/officeDocument/2006/relationships/slideLayout" Target="../slideLayouts/slideLayout552.xml"/><Relationship Id="rId2" Type="http://schemas.openxmlformats.org/officeDocument/2006/relationships/slideLayout" Target="../slideLayouts/slideLayout54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41.xml"/><Relationship Id="rId6" Type="http://schemas.openxmlformats.org/officeDocument/2006/relationships/slideLayout" Target="../slideLayouts/slideLayout546.xml"/><Relationship Id="rId11" Type="http://schemas.openxmlformats.org/officeDocument/2006/relationships/slideLayout" Target="../slideLayouts/slideLayout551.xml"/><Relationship Id="rId5" Type="http://schemas.openxmlformats.org/officeDocument/2006/relationships/slideLayout" Target="../slideLayouts/slideLayout54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44.xml"/><Relationship Id="rId9" Type="http://schemas.openxmlformats.org/officeDocument/2006/relationships/slideLayout" Target="../slideLayouts/slideLayout549.xml"/><Relationship Id="rId14" Type="http://schemas.openxmlformats.org/officeDocument/2006/relationships/image" Target="../media/image1.png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0.xml"/><Relationship Id="rId13" Type="http://schemas.openxmlformats.org/officeDocument/2006/relationships/theme" Target="../theme/theme47.xml"/><Relationship Id="rId3" Type="http://schemas.openxmlformats.org/officeDocument/2006/relationships/slideLayout" Target="../slideLayouts/slideLayout555.xml"/><Relationship Id="rId7" Type="http://schemas.openxmlformats.org/officeDocument/2006/relationships/slideLayout" Target="../slideLayouts/slideLayout559.xml"/><Relationship Id="rId12" Type="http://schemas.openxmlformats.org/officeDocument/2006/relationships/slideLayout" Target="../slideLayouts/slideLayout564.xml"/><Relationship Id="rId2" Type="http://schemas.openxmlformats.org/officeDocument/2006/relationships/slideLayout" Target="../slideLayouts/slideLayout55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53.xml"/><Relationship Id="rId6" Type="http://schemas.openxmlformats.org/officeDocument/2006/relationships/slideLayout" Target="../slideLayouts/slideLayout558.xml"/><Relationship Id="rId11" Type="http://schemas.openxmlformats.org/officeDocument/2006/relationships/slideLayout" Target="../slideLayouts/slideLayout563.xml"/><Relationship Id="rId5" Type="http://schemas.openxmlformats.org/officeDocument/2006/relationships/slideLayout" Target="../slideLayouts/slideLayout55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62.xml"/><Relationship Id="rId4" Type="http://schemas.openxmlformats.org/officeDocument/2006/relationships/slideLayout" Target="../slideLayouts/slideLayout556.xml"/><Relationship Id="rId9" Type="http://schemas.openxmlformats.org/officeDocument/2006/relationships/slideLayout" Target="../slideLayouts/slideLayout561.xml"/><Relationship Id="rId14" Type="http://schemas.openxmlformats.org/officeDocument/2006/relationships/image" Target="../media/image1.png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2.xml"/><Relationship Id="rId13" Type="http://schemas.openxmlformats.org/officeDocument/2006/relationships/theme" Target="../theme/theme48.xml"/><Relationship Id="rId3" Type="http://schemas.openxmlformats.org/officeDocument/2006/relationships/slideLayout" Target="../slideLayouts/slideLayout567.xml"/><Relationship Id="rId7" Type="http://schemas.openxmlformats.org/officeDocument/2006/relationships/slideLayout" Target="../slideLayouts/slideLayout571.xml"/><Relationship Id="rId12" Type="http://schemas.openxmlformats.org/officeDocument/2006/relationships/slideLayout" Target="../slideLayouts/slideLayout576.xml"/><Relationship Id="rId2" Type="http://schemas.openxmlformats.org/officeDocument/2006/relationships/slideLayout" Target="../slideLayouts/slideLayout56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65.xml"/><Relationship Id="rId6" Type="http://schemas.openxmlformats.org/officeDocument/2006/relationships/slideLayout" Target="../slideLayouts/slideLayout570.xml"/><Relationship Id="rId11" Type="http://schemas.openxmlformats.org/officeDocument/2006/relationships/slideLayout" Target="../slideLayouts/slideLayout575.xml"/><Relationship Id="rId5" Type="http://schemas.openxmlformats.org/officeDocument/2006/relationships/slideLayout" Target="../slideLayouts/slideLayout5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4.xml"/><Relationship Id="rId4" Type="http://schemas.openxmlformats.org/officeDocument/2006/relationships/slideLayout" Target="../slideLayouts/slideLayout568.xml"/><Relationship Id="rId9" Type="http://schemas.openxmlformats.org/officeDocument/2006/relationships/slideLayout" Target="../slideLayouts/slideLayout573.xml"/><Relationship Id="rId14" Type="http://schemas.openxmlformats.org/officeDocument/2006/relationships/image" Target="../media/image1.png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4.xml"/><Relationship Id="rId13" Type="http://schemas.openxmlformats.org/officeDocument/2006/relationships/theme" Target="../theme/theme49.xml"/><Relationship Id="rId3" Type="http://schemas.openxmlformats.org/officeDocument/2006/relationships/slideLayout" Target="../slideLayouts/slideLayout579.xml"/><Relationship Id="rId7" Type="http://schemas.openxmlformats.org/officeDocument/2006/relationships/slideLayout" Target="../slideLayouts/slideLayout583.xml"/><Relationship Id="rId12" Type="http://schemas.openxmlformats.org/officeDocument/2006/relationships/slideLayout" Target="../slideLayouts/slideLayout588.xml"/><Relationship Id="rId2" Type="http://schemas.openxmlformats.org/officeDocument/2006/relationships/slideLayout" Target="../slideLayouts/slideLayout57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77.xml"/><Relationship Id="rId6" Type="http://schemas.openxmlformats.org/officeDocument/2006/relationships/slideLayout" Target="../slideLayouts/slideLayout582.xml"/><Relationship Id="rId11" Type="http://schemas.openxmlformats.org/officeDocument/2006/relationships/slideLayout" Target="../slideLayouts/slideLayout587.xml"/><Relationship Id="rId5" Type="http://schemas.openxmlformats.org/officeDocument/2006/relationships/slideLayout" Target="../slideLayouts/slideLayout58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6.xml"/><Relationship Id="rId4" Type="http://schemas.openxmlformats.org/officeDocument/2006/relationships/slideLayout" Target="../slideLayouts/slideLayout580.xml"/><Relationship Id="rId9" Type="http://schemas.openxmlformats.org/officeDocument/2006/relationships/slideLayout" Target="../slideLayouts/slideLayout58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theme" Target="../theme/theme50.xml"/><Relationship Id="rId3" Type="http://schemas.openxmlformats.org/officeDocument/2006/relationships/slideLayout" Target="../slideLayouts/slideLayout591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2" Type="http://schemas.openxmlformats.org/officeDocument/2006/relationships/slideLayout" Target="../slideLayouts/slideLayout59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5" Type="http://schemas.openxmlformats.org/officeDocument/2006/relationships/slideLayout" Target="../slideLayouts/slideLayout59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98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image" Target="../media/image1.png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8.xml"/><Relationship Id="rId13" Type="http://schemas.openxmlformats.org/officeDocument/2006/relationships/theme" Target="../theme/theme51.xml"/><Relationship Id="rId3" Type="http://schemas.openxmlformats.org/officeDocument/2006/relationships/slideLayout" Target="../slideLayouts/slideLayout603.xml"/><Relationship Id="rId7" Type="http://schemas.openxmlformats.org/officeDocument/2006/relationships/slideLayout" Target="../slideLayouts/slideLayout607.xml"/><Relationship Id="rId12" Type="http://schemas.openxmlformats.org/officeDocument/2006/relationships/slideLayout" Target="../slideLayouts/slideLayout612.xml"/><Relationship Id="rId2" Type="http://schemas.openxmlformats.org/officeDocument/2006/relationships/slideLayout" Target="../slideLayouts/slideLayout60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01.xml"/><Relationship Id="rId6" Type="http://schemas.openxmlformats.org/officeDocument/2006/relationships/slideLayout" Target="../slideLayouts/slideLayout606.xml"/><Relationship Id="rId11" Type="http://schemas.openxmlformats.org/officeDocument/2006/relationships/slideLayout" Target="../slideLayouts/slideLayout611.xml"/><Relationship Id="rId5" Type="http://schemas.openxmlformats.org/officeDocument/2006/relationships/slideLayout" Target="../slideLayouts/slideLayout60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10.xml"/><Relationship Id="rId4" Type="http://schemas.openxmlformats.org/officeDocument/2006/relationships/slideLayout" Target="../slideLayouts/slideLayout604.xml"/><Relationship Id="rId9" Type="http://schemas.openxmlformats.org/officeDocument/2006/relationships/slideLayout" Target="../slideLayouts/slideLayout609.xml"/><Relationship Id="rId14" Type="http://schemas.openxmlformats.org/officeDocument/2006/relationships/image" Target="../media/image1.png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0.xml"/><Relationship Id="rId13" Type="http://schemas.openxmlformats.org/officeDocument/2006/relationships/theme" Target="../theme/theme52.xml"/><Relationship Id="rId3" Type="http://schemas.openxmlformats.org/officeDocument/2006/relationships/slideLayout" Target="../slideLayouts/slideLayout615.xml"/><Relationship Id="rId7" Type="http://schemas.openxmlformats.org/officeDocument/2006/relationships/slideLayout" Target="../slideLayouts/slideLayout619.xml"/><Relationship Id="rId12" Type="http://schemas.openxmlformats.org/officeDocument/2006/relationships/slideLayout" Target="../slideLayouts/slideLayout624.xml"/><Relationship Id="rId2" Type="http://schemas.openxmlformats.org/officeDocument/2006/relationships/slideLayout" Target="../slideLayouts/slideLayout6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3.xml"/><Relationship Id="rId6" Type="http://schemas.openxmlformats.org/officeDocument/2006/relationships/slideLayout" Target="../slideLayouts/slideLayout618.xml"/><Relationship Id="rId11" Type="http://schemas.openxmlformats.org/officeDocument/2006/relationships/slideLayout" Target="../slideLayouts/slideLayout623.xml"/><Relationship Id="rId5" Type="http://schemas.openxmlformats.org/officeDocument/2006/relationships/slideLayout" Target="../slideLayouts/slideLayout6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22.xml"/><Relationship Id="rId4" Type="http://schemas.openxmlformats.org/officeDocument/2006/relationships/slideLayout" Target="../slideLayouts/slideLayout616.xml"/><Relationship Id="rId9" Type="http://schemas.openxmlformats.org/officeDocument/2006/relationships/slideLayout" Target="../slideLayouts/slideLayout621.xml"/><Relationship Id="rId14" Type="http://schemas.openxmlformats.org/officeDocument/2006/relationships/image" Target="../media/image1.png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2.xml"/><Relationship Id="rId13" Type="http://schemas.openxmlformats.org/officeDocument/2006/relationships/theme" Target="../theme/theme53.xml"/><Relationship Id="rId3" Type="http://schemas.openxmlformats.org/officeDocument/2006/relationships/slideLayout" Target="../slideLayouts/slideLayout627.xml"/><Relationship Id="rId7" Type="http://schemas.openxmlformats.org/officeDocument/2006/relationships/slideLayout" Target="../slideLayouts/slideLayout631.xml"/><Relationship Id="rId12" Type="http://schemas.openxmlformats.org/officeDocument/2006/relationships/slideLayout" Target="../slideLayouts/slideLayout636.xml"/><Relationship Id="rId2" Type="http://schemas.openxmlformats.org/officeDocument/2006/relationships/slideLayout" Target="../slideLayouts/slideLayout6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25.xml"/><Relationship Id="rId6" Type="http://schemas.openxmlformats.org/officeDocument/2006/relationships/slideLayout" Target="../slideLayouts/slideLayout630.xml"/><Relationship Id="rId11" Type="http://schemas.openxmlformats.org/officeDocument/2006/relationships/slideLayout" Target="../slideLayouts/slideLayout635.xml"/><Relationship Id="rId5" Type="http://schemas.openxmlformats.org/officeDocument/2006/relationships/slideLayout" Target="../slideLayouts/slideLayout6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4.xml"/><Relationship Id="rId4" Type="http://schemas.openxmlformats.org/officeDocument/2006/relationships/slideLayout" Target="../slideLayouts/slideLayout628.xml"/><Relationship Id="rId9" Type="http://schemas.openxmlformats.org/officeDocument/2006/relationships/slideLayout" Target="../slideLayouts/slideLayout633.xml"/><Relationship Id="rId14" Type="http://schemas.openxmlformats.org/officeDocument/2006/relationships/image" Target="../media/image1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4.xml"/><Relationship Id="rId13" Type="http://schemas.openxmlformats.org/officeDocument/2006/relationships/theme" Target="../theme/theme54.xml"/><Relationship Id="rId3" Type="http://schemas.openxmlformats.org/officeDocument/2006/relationships/slideLayout" Target="../slideLayouts/slideLayout639.xml"/><Relationship Id="rId7" Type="http://schemas.openxmlformats.org/officeDocument/2006/relationships/slideLayout" Target="../slideLayouts/slideLayout643.xml"/><Relationship Id="rId12" Type="http://schemas.openxmlformats.org/officeDocument/2006/relationships/slideLayout" Target="../slideLayouts/slideLayout648.xml"/><Relationship Id="rId2" Type="http://schemas.openxmlformats.org/officeDocument/2006/relationships/slideLayout" Target="../slideLayouts/slideLayout6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37.xml"/><Relationship Id="rId6" Type="http://schemas.openxmlformats.org/officeDocument/2006/relationships/slideLayout" Target="../slideLayouts/slideLayout642.xml"/><Relationship Id="rId11" Type="http://schemas.openxmlformats.org/officeDocument/2006/relationships/slideLayout" Target="../slideLayouts/slideLayout647.xml"/><Relationship Id="rId5" Type="http://schemas.openxmlformats.org/officeDocument/2006/relationships/slideLayout" Target="../slideLayouts/slideLayout6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46.xml"/><Relationship Id="rId4" Type="http://schemas.openxmlformats.org/officeDocument/2006/relationships/slideLayout" Target="../slideLayouts/slideLayout640.xml"/><Relationship Id="rId9" Type="http://schemas.openxmlformats.org/officeDocument/2006/relationships/slideLayout" Target="../slideLayouts/slideLayout645.xml"/><Relationship Id="rId14" Type="http://schemas.openxmlformats.org/officeDocument/2006/relationships/image" Target="../media/image1.png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6.xml"/><Relationship Id="rId13" Type="http://schemas.openxmlformats.org/officeDocument/2006/relationships/theme" Target="../theme/theme55.xml"/><Relationship Id="rId3" Type="http://schemas.openxmlformats.org/officeDocument/2006/relationships/slideLayout" Target="../slideLayouts/slideLayout651.xml"/><Relationship Id="rId7" Type="http://schemas.openxmlformats.org/officeDocument/2006/relationships/slideLayout" Target="../slideLayouts/slideLayout655.xml"/><Relationship Id="rId12" Type="http://schemas.openxmlformats.org/officeDocument/2006/relationships/slideLayout" Target="../slideLayouts/slideLayout660.xml"/><Relationship Id="rId2" Type="http://schemas.openxmlformats.org/officeDocument/2006/relationships/slideLayout" Target="../slideLayouts/slideLayout6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49.xml"/><Relationship Id="rId6" Type="http://schemas.openxmlformats.org/officeDocument/2006/relationships/slideLayout" Target="../slideLayouts/slideLayout654.xml"/><Relationship Id="rId11" Type="http://schemas.openxmlformats.org/officeDocument/2006/relationships/slideLayout" Target="../slideLayouts/slideLayout659.xml"/><Relationship Id="rId5" Type="http://schemas.openxmlformats.org/officeDocument/2006/relationships/slideLayout" Target="../slideLayouts/slideLayout6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58.xml"/><Relationship Id="rId4" Type="http://schemas.openxmlformats.org/officeDocument/2006/relationships/slideLayout" Target="../slideLayouts/slideLayout652.xml"/><Relationship Id="rId9" Type="http://schemas.openxmlformats.org/officeDocument/2006/relationships/slideLayout" Target="../slideLayouts/slideLayout657.xml"/><Relationship Id="rId14" Type="http://schemas.openxmlformats.org/officeDocument/2006/relationships/image" Target="../media/image1.png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8.xml"/><Relationship Id="rId13" Type="http://schemas.openxmlformats.org/officeDocument/2006/relationships/theme" Target="../theme/theme56.xml"/><Relationship Id="rId3" Type="http://schemas.openxmlformats.org/officeDocument/2006/relationships/slideLayout" Target="../slideLayouts/slideLayout663.xml"/><Relationship Id="rId7" Type="http://schemas.openxmlformats.org/officeDocument/2006/relationships/slideLayout" Target="../slideLayouts/slideLayout667.xml"/><Relationship Id="rId12" Type="http://schemas.openxmlformats.org/officeDocument/2006/relationships/slideLayout" Target="../slideLayouts/slideLayout672.xml"/><Relationship Id="rId2" Type="http://schemas.openxmlformats.org/officeDocument/2006/relationships/slideLayout" Target="../slideLayouts/slideLayout6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61.xml"/><Relationship Id="rId6" Type="http://schemas.openxmlformats.org/officeDocument/2006/relationships/slideLayout" Target="../slideLayouts/slideLayout666.xml"/><Relationship Id="rId11" Type="http://schemas.openxmlformats.org/officeDocument/2006/relationships/slideLayout" Target="../slideLayouts/slideLayout671.xml"/><Relationship Id="rId5" Type="http://schemas.openxmlformats.org/officeDocument/2006/relationships/slideLayout" Target="../slideLayouts/slideLayout6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70.xml"/><Relationship Id="rId4" Type="http://schemas.openxmlformats.org/officeDocument/2006/relationships/slideLayout" Target="../slideLayouts/slideLayout664.xml"/><Relationship Id="rId9" Type="http://schemas.openxmlformats.org/officeDocument/2006/relationships/slideLayout" Target="../slideLayouts/slideLayout669.xml"/><Relationship Id="rId14" Type="http://schemas.openxmlformats.org/officeDocument/2006/relationships/image" Target="../media/image1.png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0.xml"/><Relationship Id="rId13" Type="http://schemas.openxmlformats.org/officeDocument/2006/relationships/theme" Target="../theme/theme57.xml"/><Relationship Id="rId3" Type="http://schemas.openxmlformats.org/officeDocument/2006/relationships/slideLayout" Target="../slideLayouts/slideLayout675.xml"/><Relationship Id="rId7" Type="http://schemas.openxmlformats.org/officeDocument/2006/relationships/slideLayout" Target="../slideLayouts/slideLayout679.xml"/><Relationship Id="rId12" Type="http://schemas.openxmlformats.org/officeDocument/2006/relationships/slideLayout" Target="../slideLayouts/slideLayout684.xml"/><Relationship Id="rId2" Type="http://schemas.openxmlformats.org/officeDocument/2006/relationships/slideLayout" Target="../slideLayouts/slideLayout67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73.xml"/><Relationship Id="rId6" Type="http://schemas.openxmlformats.org/officeDocument/2006/relationships/slideLayout" Target="../slideLayouts/slideLayout678.xml"/><Relationship Id="rId11" Type="http://schemas.openxmlformats.org/officeDocument/2006/relationships/slideLayout" Target="../slideLayouts/slideLayout683.xml"/><Relationship Id="rId5" Type="http://schemas.openxmlformats.org/officeDocument/2006/relationships/slideLayout" Target="../slideLayouts/slideLayout6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82.xml"/><Relationship Id="rId4" Type="http://schemas.openxmlformats.org/officeDocument/2006/relationships/slideLayout" Target="../slideLayouts/slideLayout676.xml"/><Relationship Id="rId9" Type="http://schemas.openxmlformats.org/officeDocument/2006/relationships/slideLayout" Target="../slideLayouts/slideLayout681.xml"/><Relationship Id="rId14" Type="http://schemas.openxmlformats.org/officeDocument/2006/relationships/image" Target="../media/image1.png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2.xml"/><Relationship Id="rId13" Type="http://schemas.openxmlformats.org/officeDocument/2006/relationships/theme" Target="../theme/theme58.xml"/><Relationship Id="rId3" Type="http://schemas.openxmlformats.org/officeDocument/2006/relationships/slideLayout" Target="../slideLayouts/slideLayout687.xml"/><Relationship Id="rId7" Type="http://schemas.openxmlformats.org/officeDocument/2006/relationships/slideLayout" Target="../slideLayouts/slideLayout691.xml"/><Relationship Id="rId12" Type="http://schemas.openxmlformats.org/officeDocument/2006/relationships/slideLayout" Target="../slideLayouts/slideLayout696.xml"/><Relationship Id="rId2" Type="http://schemas.openxmlformats.org/officeDocument/2006/relationships/slideLayout" Target="../slideLayouts/slideLayout68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85.xml"/><Relationship Id="rId6" Type="http://schemas.openxmlformats.org/officeDocument/2006/relationships/slideLayout" Target="../slideLayouts/slideLayout690.xml"/><Relationship Id="rId11" Type="http://schemas.openxmlformats.org/officeDocument/2006/relationships/slideLayout" Target="../slideLayouts/slideLayout695.xml"/><Relationship Id="rId5" Type="http://schemas.openxmlformats.org/officeDocument/2006/relationships/slideLayout" Target="../slideLayouts/slideLayout6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4.xml"/><Relationship Id="rId4" Type="http://schemas.openxmlformats.org/officeDocument/2006/relationships/slideLayout" Target="../slideLayouts/slideLayout688.xml"/><Relationship Id="rId9" Type="http://schemas.openxmlformats.org/officeDocument/2006/relationships/slideLayout" Target="../slideLayouts/slideLayout693.xml"/><Relationship Id="rId14" Type="http://schemas.openxmlformats.org/officeDocument/2006/relationships/image" Target="../media/image1.png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4.xml"/><Relationship Id="rId13" Type="http://schemas.openxmlformats.org/officeDocument/2006/relationships/theme" Target="../theme/theme59.xml"/><Relationship Id="rId3" Type="http://schemas.openxmlformats.org/officeDocument/2006/relationships/slideLayout" Target="../slideLayouts/slideLayout699.xml"/><Relationship Id="rId7" Type="http://schemas.openxmlformats.org/officeDocument/2006/relationships/slideLayout" Target="../slideLayouts/slideLayout703.xml"/><Relationship Id="rId12" Type="http://schemas.openxmlformats.org/officeDocument/2006/relationships/slideLayout" Target="../slideLayouts/slideLayout708.xml"/><Relationship Id="rId2" Type="http://schemas.openxmlformats.org/officeDocument/2006/relationships/slideLayout" Target="../slideLayouts/slideLayout69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97.xml"/><Relationship Id="rId6" Type="http://schemas.openxmlformats.org/officeDocument/2006/relationships/slideLayout" Target="../slideLayouts/slideLayout702.xml"/><Relationship Id="rId11" Type="http://schemas.openxmlformats.org/officeDocument/2006/relationships/slideLayout" Target="../slideLayouts/slideLayout707.xml"/><Relationship Id="rId5" Type="http://schemas.openxmlformats.org/officeDocument/2006/relationships/slideLayout" Target="../slideLayouts/slideLayout7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6.xml"/><Relationship Id="rId4" Type="http://schemas.openxmlformats.org/officeDocument/2006/relationships/slideLayout" Target="../slideLayouts/slideLayout700.xml"/><Relationship Id="rId9" Type="http://schemas.openxmlformats.org/officeDocument/2006/relationships/slideLayout" Target="../slideLayouts/slideLayout70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6.xml"/><Relationship Id="rId13" Type="http://schemas.openxmlformats.org/officeDocument/2006/relationships/theme" Target="../theme/theme60.xml"/><Relationship Id="rId3" Type="http://schemas.openxmlformats.org/officeDocument/2006/relationships/slideLayout" Target="../slideLayouts/slideLayout711.xml"/><Relationship Id="rId7" Type="http://schemas.openxmlformats.org/officeDocument/2006/relationships/slideLayout" Target="../slideLayouts/slideLayout715.xml"/><Relationship Id="rId12" Type="http://schemas.openxmlformats.org/officeDocument/2006/relationships/slideLayout" Target="../slideLayouts/slideLayout720.xml"/><Relationship Id="rId2" Type="http://schemas.openxmlformats.org/officeDocument/2006/relationships/slideLayout" Target="../slideLayouts/slideLayout7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09.xml"/><Relationship Id="rId6" Type="http://schemas.openxmlformats.org/officeDocument/2006/relationships/slideLayout" Target="../slideLayouts/slideLayout714.xml"/><Relationship Id="rId11" Type="http://schemas.openxmlformats.org/officeDocument/2006/relationships/slideLayout" Target="../slideLayouts/slideLayout719.xml"/><Relationship Id="rId5" Type="http://schemas.openxmlformats.org/officeDocument/2006/relationships/slideLayout" Target="../slideLayouts/slideLayout7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18.xml"/><Relationship Id="rId4" Type="http://schemas.openxmlformats.org/officeDocument/2006/relationships/slideLayout" Target="../slideLayouts/slideLayout712.xml"/><Relationship Id="rId9" Type="http://schemas.openxmlformats.org/officeDocument/2006/relationships/slideLayout" Target="../slideLayouts/slideLayout717.xml"/><Relationship Id="rId14" Type="http://schemas.openxmlformats.org/officeDocument/2006/relationships/image" Target="../media/image1.png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8.xml"/><Relationship Id="rId13" Type="http://schemas.openxmlformats.org/officeDocument/2006/relationships/theme" Target="../theme/theme61.xml"/><Relationship Id="rId3" Type="http://schemas.openxmlformats.org/officeDocument/2006/relationships/slideLayout" Target="../slideLayouts/slideLayout723.xml"/><Relationship Id="rId7" Type="http://schemas.openxmlformats.org/officeDocument/2006/relationships/slideLayout" Target="../slideLayouts/slideLayout727.xml"/><Relationship Id="rId12" Type="http://schemas.openxmlformats.org/officeDocument/2006/relationships/slideLayout" Target="../slideLayouts/slideLayout732.xml"/><Relationship Id="rId2" Type="http://schemas.openxmlformats.org/officeDocument/2006/relationships/slideLayout" Target="../slideLayouts/slideLayout72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21.xml"/><Relationship Id="rId6" Type="http://schemas.openxmlformats.org/officeDocument/2006/relationships/slideLayout" Target="../slideLayouts/slideLayout726.xml"/><Relationship Id="rId11" Type="http://schemas.openxmlformats.org/officeDocument/2006/relationships/slideLayout" Target="../slideLayouts/slideLayout731.xml"/><Relationship Id="rId5" Type="http://schemas.openxmlformats.org/officeDocument/2006/relationships/slideLayout" Target="../slideLayouts/slideLayout7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30.xml"/><Relationship Id="rId4" Type="http://schemas.openxmlformats.org/officeDocument/2006/relationships/slideLayout" Target="../slideLayouts/slideLayout724.xml"/><Relationship Id="rId9" Type="http://schemas.openxmlformats.org/officeDocument/2006/relationships/slideLayout" Target="../slideLayouts/slideLayout729.xml"/><Relationship Id="rId14" Type="http://schemas.openxmlformats.org/officeDocument/2006/relationships/image" Target="../media/image1.png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0.xml"/><Relationship Id="rId13" Type="http://schemas.openxmlformats.org/officeDocument/2006/relationships/theme" Target="../theme/theme62.xml"/><Relationship Id="rId3" Type="http://schemas.openxmlformats.org/officeDocument/2006/relationships/slideLayout" Target="../slideLayouts/slideLayout735.xml"/><Relationship Id="rId7" Type="http://schemas.openxmlformats.org/officeDocument/2006/relationships/slideLayout" Target="../slideLayouts/slideLayout739.xml"/><Relationship Id="rId12" Type="http://schemas.openxmlformats.org/officeDocument/2006/relationships/slideLayout" Target="../slideLayouts/slideLayout744.xml"/><Relationship Id="rId2" Type="http://schemas.openxmlformats.org/officeDocument/2006/relationships/slideLayout" Target="../slideLayouts/slideLayout7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33.xml"/><Relationship Id="rId6" Type="http://schemas.openxmlformats.org/officeDocument/2006/relationships/slideLayout" Target="../slideLayouts/slideLayout738.xml"/><Relationship Id="rId11" Type="http://schemas.openxmlformats.org/officeDocument/2006/relationships/slideLayout" Target="../slideLayouts/slideLayout743.xml"/><Relationship Id="rId5" Type="http://schemas.openxmlformats.org/officeDocument/2006/relationships/slideLayout" Target="../slideLayouts/slideLayout73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2.xml"/><Relationship Id="rId4" Type="http://schemas.openxmlformats.org/officeDocument/2006/relationships/slideLayout" Target="../slideLayouts/slideLayout736.xml"/><Relationship Id="rId9" Type="http://schemas.openxmlformats.org/officeDocument/2006/relationships/slideLayout" Target="../slideLayouts/slideLayout741.xml"/><Relationship Id="rId14" Type="http://schemas.openxmlformats.org/officeDocument/2006/relationships/image" Target="../media/image1.png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2.xml"/><Relationship Id="rId13" Type="http://schemas.openxmlformats.org/officeDocument/2006/relationships/theme" Target="../theme/theme63.xml"/><Relationship Id="rId3" Type="http://schemas.openxmlformats.org/officeDocument/2006/relationships/slideLayout" Target="../slideLayouts/slideLayout747.xml"/><Relationship Id="rId7" Type="http://schemas.openxmlformats.org/officeDocument/2006/relationships/slideLayout" Target="../slideLayouts/slideLayout751.xml"/><Relationship Id="rId12" Type="http://schemas.openxmlformats.org/officeDocument/2006/relationships/slideLayout" Target="../slideLayouts/slideLayout756.xml"/><Relationship Id="rId2" Type="http://schemas.openxmlformats.org/officeDocument/2006/relationships/slideLayout" Target="../slideLayouts/slideLayout74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45.xml"/><Relationship Id="rId6" Type="http://schemas.openxmlformats.org/officeDocument/2006/relationships/slideLayout" Target="../slideLayouts/slideLayout750.xml"/><Relationship Id="rId11" Type="http://schemas.openxmlformats.org/officeDocument/2006/relationships/slideLayout" Target="../slideLayouts/slideLayout755.xml"/><Relationship Id="rId5" Type="http://schemas.openxmlformats.org/officeDocument/2006/relationships/slideLayout" Target="../slideLayouts/slideLayout7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54.xml"/><Relationship Id="rId4" Type="http://schemas.openxmlformats.org/officeDocument/2006/relationships/slideLayout" Target="../slideLayouts/slideLayout748.xml"/><Relationship Id="rId9" Type="http://schemas.openxmlformats.org/officeDocument/2006/relationships/slideLayout" Target="../slideLayouts/slideLayout753.xml"/><Relationship Id="rId14" Type="http://schemas.openxmlformats.org/officeDocument/2006/relationships/image" Target="../media/image1.png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4.xml"/><Relationship Id="rId13" Type="http://schemas.openxmlformats.org/officeDocument/2006/relationships/theme" Target="../theme/theme64.xml"/><Relationship Id="rId3" Type="http://schemas.openxmlformats.org/officeDocument/2006/relationships/slideLayout" Target="../slideLayouts/slideLayout759.xml"/><Relationship Id="rId7" Type="http://schemas.openxmlformats.org/officeDocument/2006/relationships/slideLayout" Target="../slideLayouts/slideLayout763.xml"/><Relationship Id="rId12" Type="http://schemas.openxmlformats.org/officeDocument/2006/relationships/slideLayout" Target="../slideLayouts/slideLayout768.xml"/><Relationship Id="rId2" Type="http://schemas.openxmlformats.org/officeDocument/2006/relationships/slideLayout" Target="../slideLayouts/slideLayout75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57.xml"/><Relationship Id="rId6" Type="http://schemas.openxmlformats.org/officeDocument/2006/relationships/slideLayout" Target="../slideLayouts/slideLayout762.xml"/><Relationship Id="rId11" Type="http://schemas.openxmlformats.org/officeDocument/2006/relationships/slideLayout" Target="../slideLayouts/slideLayout767.xml"/><Relationship Id="rId5" Type="http://schemas.openxmlformats.org/officeDocument/2006/relationships/slideLayout" Target="../slideLayouts/slideLayout76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66.xml"/><Relationship Id="rId4" Type="http://schemas.openxmlformats.org/officeDocument/2006/relationships/slideLayout" Target="../slideLayouts/slideLayout760.xml"/><Relationship Id="rId9" Type="http://schemas.openxmlformats.org/officeDocument/2006/relationships/slideLayout" Target="../slideLayouts/slideLayout765.xml"/><Relationship Id="rId14" Type="http://schemas.openxmlformats.org/officeDocument/2006/relationships/image" Target="../media/image1.png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6.xml"/><Relationship Id="rId13" Type="http://schemas.openxmlformats.org/officeDocument/2006/relationships/theme" Target="../theme/theme65.xml"/><Relationship Id="rId3" Type="http://schemas.openxmlformats.org/officeDocument/2006/relationships/slideLayout" Target="../slideLayouts/slideLayout771.xml"/><Relationship Id="rId7" Type="http://schemas.openxmlformats.org/officeDocument/2006/relationships/slideLayout" Target="../slideLayouts/slideLayout775.xml"/><Relationship Id="rId12" Type="http://schemas.openxmlformats.org/officeDocument/2006/relationships/slideLayout" Target="../slideLayouts/slideLayout780.xml"/><Relationship Id="rId2" Type="http://schemas.openxmlformats.org/officeDocument/2006/relationships/slideLayout" Target="../slideLayouts/slideLayout77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69.xml"/><Relationship Id="rId6" Type="http://schemas.openxmlformats.org/officeDocument/2006/relationships/slideLayout" Target="../slideLayouts/slideLayout774.xml"/><Relationship Id="rId11" Type="http://schemas.openxmlformats.org/officeDocument/2006/relationships/slideLayout" Target="../slideLayouts/slideLayout779.xml"/><Relationship Id="rId5" Type="http://schemas.openxmlformats.org/officeDocument/2006/relationships/slideLayout" Target="../slideLayouts/slideLayout77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78.xml"/><Relationship Id="rId4" Type="http://schemas.openxmlformats.org/officeDocument/2006/relationships/slideLayout" Target="../slideLayouts/slideLayout772.xml"/><Relationship Id="rId9" Type="http://schemas.openxmlformats.org/officeDocument/2006/relationships/slideLayout" Target="../slideLayouts/slideLayout777.xml"/><Relationship Id="rId14" Type="http://schemas.openxmlformats.org/officeDocument/2006/relationships/image" Target="../media/image1.png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8.xml"/><Relationship Id="rId13" Type="http://schemas.openxmlformats.org/officeDocument/2006/relationships/theme" Target="../theme/theme66.xml"/><Relationship Id="rId3" Type="http://schemas.openxmlformats.org/officeDocument/2006/relationships/slideLayout" Target="../slideLayouts/slideLayout783.xml"/><Relationship Id="rId7" Type="http://schemas.openxmlformats.org/officeDocument/2006/relationships/slideLayout" Target="../slideLayouts/slideLayout787.xml"/><Relationship Id="rId12" Type="http://schemas.openxmlformats.org/officeDocument/2006/relationships/slideLayout" Target="../slideLayouts/slideLayout792.xml"/><Relationship Id="rId2" Type="http://schemas.openxmlformats.org/officeDocument/2006/relationships/slideLayout" Target="../slideLayouts/slideLayout78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81.xml"/><Relationship Id="rId6" Type="http://schemas.openxmlformats.org/officeDocument/2006/relationships/slideLayout" Target="../slideLayouts/slideLayout786.xml"/><Relationship Id="rId11" Type="http://schemas.openxmlformats.org/officeDocument/2006/relationships/slideLayout" Target="../slideLayouts/slideLayout791.xml"/><Relationship Id="rId5" Type="http://schemas.openxmlformats.org/officeDocument/2006/relationships/slideLayout" Target="../slideLayouts/slideLayout78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90.xml"/><Relationship Id="rId4" Type="http://schemas.openxmlformats.org/officeDocument/2006/relationships/slideLayout" Target="../slideLayouts/slideLayout784.xml"/><Relationship Id="rId9" Type="http://schemas.openxmlformats.org/officeDocument/2006/relationships/slideLayout" Target="../slideLayouts/slideLayout789.xml"/><Relationship Id="rId14" Type="http://schemas.openxmlformats.org/officeDocument/2006/relationships/image" Target="../media/image1.png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0.xml"/><Relationship Id="rId13" Type="http://schemas.openxmlformats.org/officeDocument/2006/relationships/theme" Target="../theme/theme67.xml"/><Relationship Id="rId3" Type="http://schemas.openxmlformats.org/officeDocument/2006/relationships/slideLayout" Target="../slideLayouts/slideLayout795.xml"/><Relationship Id="rId7" Type="http://schemas.openxmlformats.org/officeDocument/2006/relationships/slideLayout" Target="../slideLayouts/slideLayout799.xml"/><Relationship Id="rId12" Type="http://schemas.openxmlformats.org/officeDocument/2006/relationships/slideLayout" Target="../slideLayouts/slideLayout804.xml"/><Relationship Id="rId2" Type="http://schemas.openxmlformats.org/officeDocument/2006/relationships/slideLayout" Target="../slideLayouts/slideLayout79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93.xml"/><Relationship Id="rId6" Type="http://schemas.openxmlformats.org/officeDocument/2006/relationships/slideLayout" Target="../slideLayouts/slideLayout798.xml"/><Relationship Id="rId11" Type="http://schemas.openxmlformats.org/officeDocument/2006/relationships/slideLayout" Target="../slideLayouts/slideLayout803.xml"/><Relationship Id="rId5" Type="http://schemas.openxmlformats.org/officeDocument/2006/relationships/slideLayout" Target="../slideLayouts/slideLayout79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02.xml"/><Relationship Id="rId4" Type="http://schemas.openxmlformats.org/officeDocument/2006/relationships/slideLayout" Target="../slideLayouts/slideLayout796.xml"/><Relationship Id="rId9" Type="http://schemas.openxmlformats.org/officeDocument/2006/relationships/slideLayout" Target="../slideLayouts/slideLayout801.xml"/><Relationship Id="rId14" Type="http://schemas.openxmlformats.org/officeDocument/2006/relationships/image" Target="../media/image1.png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2.xml"/><Relationship Id="rId13" Type="http://schemas.openxmlformats.org/officeDocument/2006/relationships/theme" Target="../theme/theme68.xml"/><Relationship Id="rId3" Type="http://schemas.openxmlformats.org/officeDocument/2006/relationships/slideLayout" Target="../slideLayouts/slideLayout807.xml"/><Relationship Id="rId7" Type="http://schemas.openxmlformats.org/officeDocument/2006/relationships/slideLayout" Target="../slideLayouts/slideLayout811.xml"/><Relationship Id="rId12" Type="http://schemas.openxmlformats.org/officeDocument/2006/relationships/slideLayout" Target="../slideLayouts/slideLayout816.xml"/><Relationship Id="rId2" Type="http://schemas.openxmlformats.org/officeDocument/2006/relationships/slideLayout" Target="../slideLayouts/slideLayout80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05.xml"/><Relationship Id="rId6" Type="http://schemas.openxmlformats.org/officeDocument/2006/relationships/slideLayout" Target="../slideLayouts/slideLayout810.xml"/><Relationship Id="rId11" Type="http://schemas.openxmlformats.org/officeDocument/2006/relationships/slideLayout" Target="../slideLayouts/slideLayout815.xml"/><Relationship Id="rId5" Type="http://schemas.openxmlformats.org/officeDocument/2006/relationships/slideLayout" Target="../slideLayouts/slideLayout80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4.xml"/><Relationship Id="rId4" Type="http://schemas.openxmlformats.org/officeDocument/2006/relationships/slideLayout" Target="../slideLayouts/slideLayout808.xml"/><Relationship Id="rId9" Type="http://schemas.openxmlformats.org/officeDocument/2006/relationships/slideLayout" Target="../slideLayouts/slideLayout813.xml"/><Relationship Id="rId14" Type="http://schemas.openxmlformats.org/officeDocument/2006/relationships/image" Target="../media/image1.png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4.xml"/><Relationship Id="rId13" Type="http://schemas.openxmlformats.org/officeDocument/2006/relationships/theme" Target="../theme/theme69.xml"/><Relationship Id="rId3" Type="http://schemas.openxmlformats.org/officeDocument/2006/relationships/slideLayout" Target="../slideLayouts/slideLayout819.xml"/><Relationship Id="rId7" Type="http://schemas.openxmlformats.org/officeDocument/2006/relationships/slideLayout" Target="../slideLayouts/slideLayout823.xml"/><Relationship Id="rId12" Type="http://schemas.openxmlformats.org/officeDocument/2006/relationships/slideLayout" Target="../slideLayouts/slideLayout828.xml"/><Relationship Id="rId2" Type="http://schemas.openxmlformats.org/officeDocument/2006/relationships/slideLayout" Target="../slideLayouts/slideLayout8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17.xml"/><Relationship Id="rId6" Type="http://schemas.openxmlformats.org/officeDocument/2006/relationships/slideLayout" Target="../slideLayouts/slideLayout822.xml"/><Relationship Id="rId11" Type="http://schemas.openxmlformats.org/officeDocument/2006/relationships/slideLayout" Target="../slideLayouts/slideLayout827.xml"/><Relationship Id="rId5" Type="http://schemas.openxmlformats.org/officeDocument/2006/relationships/slideLayout" Target="../slideLayouts/slideLayout8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6.xml"/><Relationship Id="rId4" Type="http://schemas.openxmlformats.org/officeDocument/2006/relationships/slideLayout" Target="../slideLayouts/slideLayout820.xml"/><Relationship Id="rId9" Type="http://schemas.openxmlformats.org/officeDocument/2006/relationships/slideLayout" Target="../slideLayouts/slideLayout825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6.xml"/><Relationship Id="rId13" Type="http://schemas.openxmlformats.org/officeDocument/2006/relationships/theme" Target="../theme/theme70.xml"/><Relationship Id="rId3" Type="http://schemas.openxmlformats.org/officeDocument/2006/relationships/slideLayout" Target="../slideLayouts/slideLayout831.xml"/><Relationship Id="rId7" Type="http://schemas.openxmlformats.org/officeDocument/2006/relationships/slideLayout" Target="../slideLayouts/slideLayout835.xml"/><Relationship Id="rId12" Type="http://schemas.openxmlformats.org/officeDocument/2006/relationships/slideLayout" Target="../slideLayouts/slideLayout840.xml"/><Relationship Id="rId2" Type="http://schemas.openxmlformats.org/officeDocument/2006/relationships/slideLayout" Target="../slideLayouts/slideLayout8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29.xml"/><Relationship Id="rId6" Type="http://schemas.openxmlformats.org/officeDocument/2006/relationships/slideLayout" Target="../slideLayouts/slideLayout834.xml"/><Relationship Id="rId11" Type="http://schemas.openxmlformats.org/officeDocument/2006/relationships/slideLayout" Target="../slideLayouts/slideLayout839.xml"/><Relationship Id="rId5" Type="http://schemas.openxmlformats.org/officeDocument/2006/relationships/slideLayout" Target="../slideLayouts/slideLayout83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38.xml"/><Relationship Id="rId4" Type="http://schemas.openxmlformats.org/officeDocument/2006/relationships/slideLayout" Target="../slideLayouts/slideLayout832.xml"/><Relationship Id="rId9" Type="http://schemas.openxmlformats.org/officeDocument/2006/relationships/slideLayout" Target="../slideLayouts/slideLayout837.xml"/><Relationship Id="rId14" Type="http://schemas.openxmlformats.org/officeDocument/2006/relationships/image" Target="../media/image1.png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8.xml"/><Relationship Id="rId13" Type="http://schemas.openxmlformats.org/officeDocument/2006/relationships/theme" Target="../theme/theme71.xml"/><Relationship Id="rId3" Type="http://schemas.openxmlformats.org/officeDocument/2006/relationships/slideLayout" Target="../slideLayouts/slideLayout843.xml"/><Relationship Id="rId7" Type="http://schemas.openxmlformats.org/officeDocument/2006/relationships/slideLayout" Target="../slideLayouts/slideLayout847.xml"/><Relationship Id="rId12" Type="http://schemas.openxmlformats.org/officeDocument/2006/relationships/slideLayout" Target="../slideLayouts/slideLayout852.xml"/><Relationship Id="rId2" Type="http://schemas.openxmlformats.org/officeDocument/2006/relationships/slideLayout" Target="../slideLayouts/slideLayout84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41.xml"/><Relationship Id="rId6" Type="http://schemas.openxmlformats.org/officeDocument/2006/relationships/slideLayout" Target="../slideLayouts/slideLayout846.xml"/><Relationship Id="rId11" Type="http://schemas.openxmlformats.org/officeDocument/2006/relationships/slideLayout" Target="../slideLayouts/slideLayout851.xml"/><Relationship Id="rId5" Type="http://schemas.openxmlformats.org/officeDocument/2006/relationships/slideLayout" Target="../slideLayouts/slideLayout84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50.xml"/><Relationship Id="rId4" Type="http://schemas.openxmlformats.org/officeDocument/2006/relationships/slideLayout" Target="../slideLayouts/slideLayout844.xml"/><Relationship Id="rId9" Type="http://schemas.openxmlformats.org/officeDocument/2006/relationships/slideLayout" Target="../slideLayouts/slideLayout849.xml"/><Relationship Id="rId14" Type="http://schemas.openxmlformats.org/officeDocument/2006/relationships/image" Target="../media/image1.png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0.xml"/><Relationship Id="rId13" Type="http://schemas.openxmlformats.org/officeDocument/2006/relationships/theme" Target="../theme/theme72.xml"/><Relationship Id="rId3" Type="http://schemas.openxmlformats.org/officeDocument/2006/relationships/slideLayout" Target="../slideLayouts/slideLayout855.xml"/><Relationship Id="rId7" Type="http://schemas.openxmlformats.org/officeDocument/2006/relationships/slideLayout" Target="../slideLayouts/slideLayout859.xml"/><Relationship Id="rId12" Type="http://schemas.openxmlformats.org/officeDocument/2006/relationships/slideLayout" Target="../slideLayouts/slideLayout864.xml"/><Relationship Id="rId2" Type="http://schemas.openxmlformats.org/officeDocument/2006/relationships/slideLayout" Target="../slideLayouts/slideLayout85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53.xml"/><Relationship Id="rId6" Type="http://schemas.openxmlformats.org/officeDocument/2006/relationships/slideLayout" Target="../slideLayouts/slideLayout858.xml"/><Relationship Id="rId11" Type="http://schemas.openxmlformats.org/officeDocument/2006/relationships/slideLayout" Target="../slideLayouts/slideLayout863.xml"/><Relationship Id="rId5" Type="http://schemas.openxmlformats.org/officeDocument/2006/relationships/slideLayout" Target="../slideLayouts/slideLayout85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62.xml"/><Relationship Id="rId4" Type="http://schemas.openxmlformats.org/officeDocument/2006/relationships/slideLayout" Target="../slideLayouts/slideLayout856.xml"/><Relationship Id="rId9" Type="http://schemas.openxmlformats.org/officeDocument/2006/relationships/slideLayout" Target="../slideLayouts/slideLayout861.xml"/><Relationship Id="rId14" Type="http://schemas.openxmlformats.org/officeDocument/2006/relationships/image" Target="../media/image1.png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2.xml"/><Relationship Id="rId13" Type="http://schemas.openxmlformats.org/officeDocument/2006/relationships/theme" Target="../theme/theme73.xml"/><Relationship Id="rId3" Type="http://schemas.openxmlformats.org/officeDocument/2006/relationships/slideLayout" Target="../slideLayouts/slideLayout867.xml"/><Relationship Id="rId7" Type="http://schemas.openxmlformats.org/officeDocument/2006/relationships/slideLayout" Target="../slideLayouts/slideLayout871.xml"/><Relationship Id="rId12" Type="http://schemas.openxmlformats.org/officeDocument/2006/relationships/slideLayout" Target="../slideLayouts/slideLayout876.xml"/><Relationship Id="rId2" Type="http://schemas.openxmlformats.org/officeDocument/2006/relationships/slideLayout" Target="../slideLayouts/slideLayout86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65.xml"/><Relationship Id="rId6" Type="http://schemas.openxmlformats.org/officeDocument/2006/relationships/slideLayout" Target="../slideLayouts/slideLayout870.xml"/><Relationship Id="rId11" Type="http://schemas.openxmlformats.org/officeDocument/2006/relationships/slideLayout" Target="../slideLayouts/slideLayout875.xml"/><Relationship Id="rId5" Type="http://schemas.openxmlformats.org/officeDocument/2006/relationships/slideLayout" Target="../slideLayouts/slideLayout8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4.xml"/><Relationship Id="rId4" Type="http://schemas.openxmlformats.org/officeDocument/2006/relationships/slideLayout" Target="../slideLayouts/slideLayout868.xml"/><Relationship Id="rId9" Type="http://schemas.openxmlformats.org/officeDocument/2006/relationships/slideLayout" Target="../slideLayouts/slideLayout873.xml"/><Relationship Id="rId14" Type="http://schemas.openxmlformats.org/officeDocument/2006/relationships/image" Target="../media/image1.png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4.xml"/><Relationship Id="rId13" Type="http://schemas.openxmlformats.org/officeDocument/2006/relationships/theme" Target="../theme/theme74.xml"/><Relationship Id="rId3" Type="http://schemas.openxmlformats.org/officeDocument/2006/relationships/slideLayout" Target="../slideLayouts/slideLayout879.xml"/><Relationship Id="rId7" Type="http://schemas.openxmlformats.org/officeDocument/2006/relationships/slideLayout" Target="../slideLayouts/slideLayout883.xml"/><Relationship Id="rId12" Type="http://schemas.openxmlformats.org/officeDocument/2006/relationships/slideLayout" Target="../slideLayouts/slideLayout888.xml"/><Relationship Id="rId2" Type="http://schemas.openxmlformats.org/officeDocument/2006/relationships/slideLayout" Target="../slideLayouts/slideLayout87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77.xml"/><Relationship Id="rId6" Type="http://schemas.openxmlformats.org/officeDocument/2006/relationships/slideLayout" Target="../slideLayouts/slideLayout882.xml"/><Relationship Id="rId11" Type="http://schemas.openxmlformats.org/officeDocument/2006/relationships/slideLayout" Target="../slideLayouts/slideLayout887.xml"/><Relationship Id="rId5" Type="http://schemas.openxmlformats.org/officeDocument/2006/relationships/slideLayout" Target="../slideLayouts/slideLayout88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86.xml"/><Relationship Id="rId4" Type="http://schemas.openxmlformats.org/officeDocument/2006/relationships/slideLayout" Target="../slideLayouts/slideLayout880.xml"/><Relationship Id="rId9" Type="http://schemas.openxmlformats.org/officeDocument/2006/relationships/slideLayout" Target="../slideLayouts/slideLayout885.xml"/><Relationship Id="rId14" Type="http://schemas.openxmlformats.org/officeDocument/2006/relationships/image" Target="../media/image1.png"/></Relationships>
</file>

<file path=ppt/slideMasters/_rels/slideMaster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6.xml"/><Relationship Id="rId13" Type="http://schemas.openxmlformats.org/officeDocument/2006/relationships/theme" Target="../theme/theme75.xml"/><Relationship Id="rId3" Type="http://schemas.openxmlformats.org/officeDocument/2006/relationships/slideLayout" Target="../slideLayouts/slideLayout891.xml"/><Relationship Id="rId7" Type="http://schemas.openxmlformats.org/officeDocument/2006/relationships/slideLayout" Target="../slideLayouts/slideLayout895.xml"/><Relationship Id="rId12" Type="http://schemas.openxmlformats.org/officeDocument/2006/relationships/slideLayout" Target="../slideLayouts/slideLayout900.xml"/><Relationship Id="rId2" Type="http://schemas.openxmlformats.org/officeDocument/2006/relationships/slideLayout" Target="../slideLayouts/slideLayout89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89.xml"/><Relationship Id="rId6" Type="http://schemas.openxmlformats.org/officeDocument/2006/relationships/slideLayout" Target="../slideLayouts/slideLayout894.xml"/><Relationship Id="rId11" Type="http://schemas.openxmlformats.org/officeDocument/2006/relationships/slideLayout" Target="../slideLayouts/slideLayout899.xml"/><Relationship Id="rId5" Type="http://schemas.openxmlformats.org/officeDocument/2006/relationships/slideLayout" Target="../slideLayouts/slideLayout89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98.xml"/><Relationship Id="rId4" Type="http://schemas.openxmlformats.org/officeDocument/2006/relationships/slideLayout" Target="../slideLayouts/slideLayout892.xml"/><Relationship Id="rId9" Type="http://schemas.openxmlformats.org/officeDocument/2006/relationships/slideLayout" Target="../slideLayouts/slideLayout897.xml"/><Relationship Id="rId14" Type="http://schemas.openxmlformats.org/officeDocument/2006/relationships/image" Target="../media/image1.png"/></Relationships>
</file>

<file path=ppt/slideMasters/_rels/slideMaster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8.xml"/><Relationship Id="rId13" Type="http://schemas.openxmlformats.org/officeDocument/2006/relationships/theme" Target="../theme/theme76.xml"/><Relationship Id="rId3" Type="http://schemas.openxmlformats.org/officeDocument/2006/relationships/slideLayout" Target="../slideLayouts/slideLayout903.xml"/><Relationship Id="rId7" Type="http://schemas.openxmlformats.org/officeDocument/2006/relationships/slideLayout" Target="../slideLayouts/slideLayout907.xml"/><Relationship Id="rId12" Type="http://schemas.openxmlformats.org/officeDocument/2006/relationships/slideLayout" Target="../slideLayouts/slideLayout912.xml"/><Relationship Id="rId2" Type="http://schemas.openxmlformats.org/officeDocument/2006/relationships/slideLayout" Target="../slideLayouts/slideLayout90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01.xml"/><Relationship Id="rId6" Type="http://schemas.openxmlformats.org/officeDocument/2006/relationships/slideLayout" Target="../slideLayouts/slideLayout906.xml"/><Relationship Id="rId11" Type="http://schemas.openxmlformats.org/officeDocument/2006/relationships/slideLayout" Target="../slideLayouts/slideLayout911.xml"/><Relationship Id="rId5" Type="http://schemas.openxmlformats.org/officeDocument/2006/relationships/slideLayout" Target="../slideLayouts/slideLayout90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10.xml"/><Relationship Id="rId4" Type="http://schemas.openxmlformats.org/officeDocument/2006/relationships/slideLayout" Target="../slideLayouts/slideLayout904.xml"/><Relationship Id="rId9" Type="http://schemas.openxmlformats.org/officeDocument/2006/relationships/slideLayout" Target="../slideLayouts/slideLayout909.xml"/><Relationship Id="rId14" Type="http://schemas.openxmlformats.org/officeDocument/2006/relationships/image" Target="../media/image1.png"/></Relationships>
</file>

<file path=ppt/slideMasters/_rels/slideMaster7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0.xml"/><Relationship Id="rId13" Type="http://schemas.openxmlformats.org/officeDocument/2006/relationships/theme" Target="../theme/theme77.xml"/><Relationship Id="rId3" Type="http://schemas.openxmlformats.org/officeDocument/2006/relationships/slideLayout" Target="../slideLayouts/slideLayout915.xml"/><Relationship Id="rId7" Type="http://schemas.openxmlformats.org/officeDocument/2006/relationships/slideLayout" Target="../slideLayouts/slideLayout919.xml"/><Relationship Id="rId12" Type="http://schemas.openxmlformats.org/officeDocument/2006/relationships/slideLayout" Target="../slideLayouts/slideLayout924.xml"/><Relationship Id="rId2" Type="http://schemas.openxmlformats.org/officeDocument/2006/relationships/slideLayout" Target="../slideLayouts/slideLayout9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13.xml"/><Relationship Id="rId6" Type="http://schemas.openxmlformats.org/officeDocument/2006/relationships/slideLayout" Target="../slideLayouts/slideLayout918.xml"/><Relationship Id="rId11" Type="http://schemas.openxmlformats.org/officeDocument/2006/relationships/slideLayout" Target="../slideLayouts/slideLayout923.xml"/><Relationship Id="rId5" Type="http://schemas.openxmlformats.org/officeDocument/2006/relationships/slideLayout" Target="../slideLayouts/slideLayout9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22.xml"/><Relationship Id="rId4" Type="http://schemas.openxmlformats.org/officeDocument/2006/relationships/slideLayout" Target="../slideLayouts/slideLayout916.xml"/><Relationship Id="rId9" Type="http://schemas.openxmlformats.org/officeDocument/2006/relationships/slideLayout" Target="../slideLayouts/slideLayout921.xml"/><Relationship Id="rId14" Type="http://schemas.openxmlformats.org/officeDocument/2006/relationships/image" Target="../media/image1.png"/></Relationships>
</file>

<file path=ppt/slideMasters/_rels/slideMaster7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2.xml"/><Relationship Id="rId13" Type="http://schemas.openxmlformats.org/officeDocument/2006/relationships/theme" Target="../theme/theme78.xml"/><Relationship Id="rId3" Type="http://schemas.openxmlformats.org/officeDocument/2006/relationships/slideLayout" Target="../slideLayouts/slideLayout927.xml"/><Relationship Id="rId7" Type="http://schemas.openxmlformats.org/officeDocument/2006/relationships/slideLayout" Target="../slideLayouts/slideLayout931.xml"/><Relationship Id="rId12" Type="http://schemas.openxmlformats.org/officeDocument/2006/relationships/slideLayout" Target="../slideLayouts/slideLayout936.xml"/><Relationship Id="rId2" Type="http://schemas.openxmlformats.org/officeDocument/2006/relationships/slideLayout" Target="../slideLayouts/slideLayout9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25.xml"/><Relationship Id="rId6" Type="http://schemas.openxmlformats.org/officeDocument/2006/relationships/slideLayout" Target="../slideLayouts/slideLayout930.xml"/><Relationship Id="rId11" Type="http://schemas.openxmlformats.org/officeDocument/2006/relationships/slideLayout" Target="../slideLayouts/slideLayout935.xml"/><Relationship Id="rId5" Type="http://schemas.openxmlformats.org/officeDocument/2006/relationships/slideLayout" Target="../slideLayouts/slideLayout9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34.xml"/><Relationship Id="rId4" Type="http://schemas.openxmlformats.org/officeDocument/2006/relationships/slideLayout" Target="../slideLayouts/slideLayout928.xml"/><Relationship Id="rId9" Type="http://schemas.openxmlformats.org/officeDocument/2006/relationships/slideLayout" Target="../slideLayouts/slideLayout933.xml"/><Relationship Id="rId14" Type="http://schemas.openxmlformats.org/officeDocument/2006/relationships/image" Target="../media/image1.png"/></Relationships>
</file>

<file path=ppt/slideMasters/_rels/slideMaster7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4.xml"/><Relationship Id="rId13" Type="http://schemas.openxmlformats.org/officeDocument/2006/relationships/theme" Target="../theme/theme79.xml"/><Relationship Id="rId3" Type="http://schemas.openxmlformats.org/officeDocument/2006/relationships/slideLayout" Target="../slideLayouts/slideLayout939.xml"/><Relationship Id="rId7" Type="http://schemas.openxmlformats.org/officeDocument/2006/relationships/slideLayout" Target="../slideLayouts/slideLayout943.xml"/><Relationship Id="rId12" Type="http://schemas.openxmlformats.org/officeDocument/2006/relationships/slideLayout" Target="../slideLayouts/slideLayout948.xml"/><Relationship Id="rId2" Type="http://schemas.openxmlformats.org/officeDocument/2006/relationships/slideLayout" Target="../slideLayouts/slideLayout9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37.xml"/><Relationship Id="rId6" Type="http://schemas.openxmlformats.org/officeDocument/2006/relationships/slideLayout" Target="../slideLayouts/slideLayout942.xml"/><Relationship Id="rId11" Type="http://schemas.openxmlformats.org/officeDocument/2006/relationships/slideLayout" Target="../slideLayouts/slideLayout947.xml"/><Relationship Id="rId5" Type="http://schemas.openxmlformats.org/officeDocument/2006/relationships/slideLayout" Target="../slideLayouts/slideLayout9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6.xml"/><Relationship Id="rId4" Type="http://schemas.openxmlformats.org/officeDocument/2006/relationships/slideLayout" Target="../slideLayouts/slideLayout940.xml"/><Relationship Id="rId9" Type="http://schemas.openxmlformats.org/officeDocument/2006/relationships/slideLayout" Target="../slideLayouts/slideLayout94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8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6.xml"/><Relationship Id="rId13" Type="http://schemas.openxmlformats.org/officeDocument/2006/relationships/theme" Target="../theme/theme80.xml"/><Relationship Id="rId3" Type="http://schemas.openxmlformats.org/officeDocument/2006/relationships/slideLayout" Target="../slideLayouts/slideLayout951.xml"/><Relationship Id="rId7" Type="http://schemas.openxmlformats.org/officeDocument/2006/relationships/slideLayout" Target="../slideLayouts/slideLayout955.xml"/><Relationship Id="rId12" Type="http://schemas.openxmlformats.org/officeDocument/2006/relationships/slideLayout" Target="../slideLayouts/slideLayout960.xml"/><Relationship Id="rId2" Type="http://schemas.openxmlformats.org/officeDocument/2006/relationships/slideLayout" Target="../slideLayouts/slideLayout9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49.xml"/><Relationship Id="rId6" Type="http://schemas.openxmlformats.org/officeDocument/2006/relationships/slideLayout" Target="../slideLayouts/slideLayout954.xml"/><Relationship Id="rId11" Type="http://schemas.openxmlformats.org/officeDocument/2006/relationships/slideLayout" Target="../slideLayouts/slideLayout959.xml"/><Relationship Id="rId5" Type="http://schemas.openxmlformats.org/officeDocument/2006/relationships/slideLayout" Target="../slideLayouts/slideLayout9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58.xml"/><Relationship Id="rId4" Type="http://schemas.openxmlformats.org/officeDocument/2006/relationships/slideLayout" Target="../slideLayouts/slideLayout952.xml"/><Relationship Id="rId9" Type="http://schemas.openxmlformats.org/officeDocument/2006/relationships/slideLayout" Target="../slideLayouts/slideLayout957.xml"/><Relationship Id="rId14" Type="http://schemas.openxmlformats.org/officeDocument/2006/relationships/image" Target="../media/image1.png"/></Relationships>
</file>

<file path=ppt/slideMasters/_rels/slideMaster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8.xml"/><Relationship Id="rId13" Type="http://schemas.openxmlformats.org/officeDocument/2006/relationships/theme" Target="../theme/theme81.xml"/><Relationship Id="rId3" Type="http://schemas.openxmlformats.org/officeDocument/2006/relationships/slideLayout" Target="../slideLayouts/slideLayout963.xml"/><Relationship Id="rId7" Type="http://schemas.openxmlformats.org/officeDocument/2006/relationships/slideLayout" Target="../slideLayouts/slideLayout967.xml"/><Relationship Id="rId12" Type="http://schemas.openxmlformats.org/officeDocument/2006/relationships/slideLayout" Target="../slideLayouts/slideLayout972.xml"/><Relationship Id="rId2" Type="http://schemas.openxmlformats.org/officeDocument/2006/relationships/slideLayout" Target="../slideLayouts/slideLayout9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61.xml"/><Relationship Id="rId6" Type="http://schemas.openxmlformats.org/officeDocument/2006/relationships/slideLayout" Target="../slideLayouts/slideLayout966.xml"/><Relationship Id="rId11" Type="http://schemas.openxmlformats.org/officeDocument/2006/relationships/slideLayout" Target="../slideLayouts/slideLayout971.xml"/><Relationship Id="rId5" Type="http://schemas.openxmlformats.org/officeDocument/2006/relationships/slideLayout" Target="../slideLayouts/slideLayout9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70.xml"/><Relationship Id="rId4" Type="http://schemas.openxmlformats.org/officeDocument/2006/relationships/slideLayout" Target="../slideLayouts/slideLayout964.xml"/><Relationship Id="rId9" Type="http://schemas.openxmlformats.org/officeDocument/2006/relationships/slideLayout" Target="../slideLayouts/slideLayout969.xml"/><Relationship Id="rId14" Type="http://schemas.openxmlformats.org/officeDocument/2006/relationships/image" Target="../media/image1.png"/></Relationships>
</file>

<file path=ppt/slideMasters/_rels/slideMaster8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0.xml"/><Relationship Id="rId13" Type="http://schemas.openxmlformats.org/officeDocument/2006/relationships/theme" Target="../theme/theme82.xml"/><Relationship Id="rId3" Type="http://schemas.openxmlformats.org/officeDocument/2006/relationships/slideLayout" Target="../slideLayouts/slideLayout975.xml"/><Relationship Id="rId7" Type="http://schemas.openxmlformats.org/officeDocument/2006/relationships/slideLayout" Target="../slideLayouts/slideLayout979.xml"/><Relationship Id="rId12" Type="http://schemas.openxmlformats.org/officeDocument/2006/relationships/slideLayout" Target="../slideLayouts/slideLayout984.xml"/><Relationship Id="rId2" Type="http://schemas.openxmlformats.org/officeDocument/2006/relationships/slideLayout" Target="../slideLayouts/slideLayout97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73.xml"/><Relationship Id="rId6" Type="http://schemas.openxmlformats.org/officeDocument/2006/relationships/slideLayout" Target="../slideLayouts/slideLayout978.xml"/><Relationship Id="rId11" Type="http://schemas.openxmlformats.org/officeDocument/2006/relationships/slideLayout" Target="../slideLayouts/slideLayout983.xml"/><Relationship Id="rId5" Type="http://schemas.openxmlformats.org/officeDocument/2006/relationships/slideLayout" Target="../slideLayouts/slideLayout9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82.xml"/><Relationship Id="rId4" Type="http://schemas.openxmlformats.org/officeDocument/2006/relationships/slideLayout" Target="../slideLayouts/slideLayout976.xml"/><Relationship Id="rId9" Type="http://schemas.openxmlformats.org/officeDocument/2006/relationships/slideLayout" Target="../slideLayouts/slideLayout981.xml"/><Relationship Id="rId14" Type="http://schemas.openxmlformats.org/officeDocument/2006/relationships/image" Target="../media/image1.png"/></Relationships>
</file>

<file path=ppt/slideMasters/_rels/slideMaster8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2.xml"/><Relationship Id="rId13" Type="http://schemas.openxmlformats.org/officeDocument/2006/relationships/theme" Target="../theme/theme83.xml"/><Relationship Id="rId3" Type="http://schemas.openxmlformats.org/officeDocument/2006/relationships/slideLayout" Target="../slideLayouts/slideLayout987.xml"/><Relationship Id="rId7" Type="http://schemas.openxmlformats.org/officeDocument/2006/relationships/slideLayout" Target="../slideLayouts/slideLayout991.xml"/><Relationship Id="rId12" Type="http://schemas.openxmlformats.org/officeDocument/2006/relationships/slideLayout" Target="../slideLayouts/slideLayout996.xml"/><Relationship Id="rId2" Type="http://schemas.openxmlformats.org/officeDocument/2006/relationships/slideLayout" Target="../slideLayouts/slideLayout98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85.xml"/><Relationship Id="rId6" Type="http://schemas.openxmlformats.org/officeDocument/2006/relationships/slideLayout" Target="../slideLayouts/slideLayout990.xml"/><Relationship Id="rId11" Type="http://schemas.openxmlformats.org/officeDocument/2006/relationships/slideLayout" Target="../slideLayouts/slideLayout995.xml"/><Relationship Id="rId5" Type="http://schemas.openxmlformats.org/officeDocument/2006/relationships/slideLayout" Target="../slideLayouts/slideLayout9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94.xml"/><Relationship Id="rId4" Type="http://schemas.openxmlformats.org/officeDocument/2006/relationships/slideLayout" Target="../slideLayouts/slideLayout988.xml"/><Relationship Id="rId9" Type="http://schemas.openxmlformats.org/officeDocument/2006/relationships/slideLayout" Target="../slideLayouts/slideLayout993.xml"/><Relationship Id="rId14" Type="http://schemas.openxmlformats.org/officeDocument/2006/relationships/image" Target="../media/image1.png"/></Relationships>
</file>

<file path=ppt/slideMasters/_rels/slideMaster8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4.xml"/><Relationship Id="rId13" Type="http://schemas.openxmlformats.org/officeDocument/2006/relationships/theme" Target="../theme/theme84.xml"/><Relationship Id="rId3" Type="http://schemas.openxmlformats.org/officeDocument/2006/relationships/slideLayout" Target="../slideLayouts/slideLayout999.xml"/><Relationship Id="rId7" Type="http://schemas.openxmlformats.org/officeDocument/2006/relationships/slideLayout" Target="../slideLayouts/slideLayout1003.xml"/><Relationship Id="rId12" Type="http://schemas.openxmlformats.org/officeDocument/2006/relationships/slideLayout" Target="../slideLayouts/slideLayout1008.xml"/><Relationship Id="rId2" Type="http://schemas.openxmlformats.org/officeDocument/2006/relationships/slideLayout" Target="../slideLayouts/slideLayout99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97.xml"/><Relationship Id="rId6" Type="http://schemas.openxmlformats.org/officeDocument/2006/relationships/slideLayout" Target="../slideLayouts/slideLayout1002.xml"/><Relationship Id="rId11" Type="http://schemas.openxmlformats.org/officeDocument/2006/relationships/slideLayout" Target="../slideLayouts/slideLayout1007.xml"/><Relationship Id="rId5" Type="http://schemas.openxmlformats.org/officeDocument/2006/relationships/slideLayout" Target="../slideLayouts/slideLayout10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06.xml"/><Relationship Id="rId4" Type="http://schemas.openxmlformats.org/officeDocument/2006/relationships/slideLayout" Target="../slideLayouts/slideLayout1000.xml"/><Relationship Id="rId9" Type="http://schemas.openxmlformats.org/officeDocument/2006/relationships/slideLayout" Target="../slideLayouts/slideLayout1005.xml"/><Relationship Id="rId14" Type="http://schemas.openxmlformats.org/officeDocument/2006/relationships/image" Target="../media/image1.png"/></Relationships>
</file>

<file path=ppt/slideMasters/_rels/slideMaster8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6.xml"/><Relationship Id="rId13" Type="http://schemas.openxmlformats.org/officeDocument/2006/relationships/theme" Target="../theme/theme85.xml"/><Relationship Id="rId3" Type="http://schemas.openxmlformats.org/officeDocument/2006/relationships/slideLayout" Target="../slideLayouts/slideLayout1011.xml"/><Relationship Id="rId7" Type="http://schemas.openxmlformats.org/officeDocument/2006/relationships/slideLayout" Target="../slideLayouts/slideLayout1015.xml"/><Relationship Id="rId12" Type="http://schemas.openxmlformats.org/officeDocument/2006/relationships/slideLayout" Target="../slideLayouts/slideLayout1020.xml"/><Relationship Id="rId2" Type="http://schemas.openxmlformats.org/officeDocument/2006/relationships/slideLayout" Target="../slideLayouts/slideLayout10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09.xml"/><Relationship Id="rId6" Type="http://schemas.openxmlformats.org/officeDocument/2006/relationships/slideLayout" Target="../slideLayouts/slideLayout1014.xml"/><Relationship Id="rId11" Type="http://schemas.openxmlformats.org/officeDocument/2006/relationships/slideLayout" Target="../slideLayouts/slideLayout1019.xml"/><Relationship Id="rId5" Type="http://schemas.openxmlformats.org/officeDocument/2006/relationships/slideLayout" Target="../slideLayouts/slideLayout10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18.xml"/><Relationship Id="rId4" Type="http://schemas.openxmlformats.org/officeDocument/2006/relationships/slideLayout" Target="../slideLayouts/slideLayout1012.xml"/><Relationship Id="rId9" Type="http://schemas.openxmlformats.org/officeDocument/2006/relationships/slideLayout" Target="../slideLayouts/slideLayout1017.xml"/><Relationship Id="rId14" Type="http://schemas.openxmlformats.org/officeDocument/2006/relationships/image" Target="../media/image1.png"/></Relationships>
</file>

<file path=ppt/slideMasters/_rels/slideMaster8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8.xml"/><Relationship Id="rId13" Type="http://schemas.openxmlformats.org/officeDocument/2006/relationships/theme" Target="../theme/theme86.xml"/><Relationship Id="rId3" Type="http://schemas.openxmlformats.org/officeDocument/2006/relationships/slideLayout" Target="../slideLayouts/slideLayout1023.xml"/><Relationship Id="rId7" Type="http://schemas.openxmlformats.org/officeDocument/2006/relationships/slideLayout" Target="../slideLayouts/slideLayout1027.xml"/><Relationship Id="rId12" Type="http://schemas.openxmlformats.org/officeDocument/2006/relationships/slideLayout" Target="../slideLayouts/slideLayout1032.xml"/><Relationship Id="rId2" Type="http://schemas.openxmlformats.org/officeDocument/2006/relationships/slideLayout" Target="../slideLayouts/slideLayout102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21.xml"/><Relationship Id="rId6" Type="http://schemas.openxmlformats.org/officeDocument/2006/relationships/slideLayout" Target="../slideLayouts/slideLayout1026.xml"/><Relationship Id="rId11" Type="http://schemas.openxmlformats.org/officeDocument/2006/relationships/slideLayout" Target="../slideLayouts/slideLayout1031.xml"/><Relationship Id="rId5" Type="http://schemas.openxmlformats.org/officeDocument/2006/relationships/slideLayout" Target="../slideLayouts/slideLayout10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30.xml"/><Relationship Id="rId4" Type="http://schemas.openxmlformats.org/officeDocument/2006/relationships/slideLayout" Target="../slideLayouts/slideLayout1024.xml"/><Relationship Id="rId9" Type="http://schemas.openxmlformats.org/officeDocument/2006/relationships/slideLayout" Target="../slideLayouts/slideLayout1029.xml"/><Relationship Id="rId14" Type="http://schemas.openxmlformats.org/officeDocument/2006/relationships/image" Target="../media/image1.png"/></Relationships>
</file>

<file path=ppt/slideMasters/_rels/slideMaster8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0.xml"/><Relationship Id="rId13" Type="http://schemas.openxmlformats.org/officeDocument/2006/relationships/theme" Target="../theme/theme87.xml"/><Relationship Id="rId3" Type="http://schemas.openxmlformats.org/officeDocument/2006/relationships/slideLayout" Target="../slideLayouts/slideLayout1035.xml"/><Relationship Id="rId7" Type="http://schemas.openxmlformats.org/officeDocument/2006/relationships/slideLayout" Target="../slideLayouts/slideLayout1039.xml"/><Relationship Id="rId12" Type="http://schemas.openxmlformats.org/officeDocument/2006/relationships/slideLayout" Target="../slideLayouts/slideLayout1044.xml"/><Relationship Id="rId2" Type="http://schemas.openxmlformats.org/officeDocument/2006/relationships/slideLayout" Target="../slideLayouts/slideLayout10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33.xml"/><Relationship Id="rId6" Type="http://schemas.openxmlformats.org/officeDocument/2006/relationships/slideLayout" Target="../slideLayouts/slideLayout1038.xml"/><Relationship Id="rId11" Type="http://schemas.openxmlformats.org/officeDocument/2006/relationships/slideLayout" Target="../slideLayouts/slideLayout1043.xml"/><Relationship Id="rId5" Type="http://schemas.openxmlformats.org/officeDocument/2006/relationships/slideLayout" Target="../slideLayouts/slideLayout103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42.xml"/><Relationship Id="rId4" Type="http://schemas.openxmlformats.org/officeDocument/2006/relationships/slideLayout" Target="../slideLayouts/slideLayout1036.xml"/><Relationship Id="rId9" Type="http://schemas.openxmlformats.org/officeDocument/2006/relationships/slideLayout" Target="../slideLayouts/slideLayout1041.xml"/><Relationship Id="rId14" Type="http://schemas.openxmlformats.org/officeDocument/2006/relationships/image" Target="../media/image1.png"/></Relationships>
</file>

<file path=ppt/slideMasters/_rels/slideMaster8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2.xml"/><Relationship Id="rId13" Type="http://schemas.openxmlformats.org/officeDocument/2006/relationships/theme" Target="../theme/theme88.xml"/><Relationship Id="rId3" Type="http://schemas.openxmlformats.org/officeDocument/2006/relationships/slideLayout" Target="../slideLayouts/slideLayout1047.xml"/><Relationship Id="rId7" Type="http://schemas.openxmlformats.org/officeDocument/2006/relationships/slideLayout" Target="../slideLayouts/slideLayout1051.xml"/><Relationship Id="rId12" Type="http://schemas.openxmlformats.org/officeDocument/2006/relationships/slideLayout" Target="../slideLayouts/slideLayout1056.xml"/><Relationship Id="rId2" Type="http://schemas.openxmlformats.org/officeDocument/2006/relationships/slideLayout" Target="../slideLayouts/slideLayout104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45.xml"/><Relationship Id="rId6" Type="http://schemas.openxmlformats.org/officeDocument/2006/relationships/slideLayout" Target="../slideLayouts/slideLayout1050.xml"/><Relationship Id="rId11" Type="http://schemas.openxmlformats.org/officeDocument/2006/relationships/slideLayout" Target="../slideLayouts/slideLayout1055.xml"/><Relationship Id="rId5" Type="http://schemas.openxmlformats.org/officeDocument/2006/relationships/slideLayout" Target="../slideLayouts/slideLayout10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54.xml"/><Relationship Id="rId4" Type="http://schemas.openxmlformats.org/officeDocument/2006/relationships/slideLayout" Target="../slideLayouts/slideLayout1048.xml"/><Relationship Id="rId9" Type="http://schemas.openxmlformats.org/officeDocument/2006/relationships/slideLayout" Target="../slideLayouts/slideLayout1053.xml"/><Relationship Id="rId14" Type="http://schemas.openxmlformats.org/officeDocument/2006/relationships/image" Target="../media/image1.png"/></Relationships>
</file>

<file path=ppt/slideMasters/_rels/slideMaster8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4.xml"/><Relationship Id="rId13" Type="http://schemas.openxmlformats.org/officeDocument/2006/relationships/theme" Target="../theme/theme89.xml"/><Relationship Id="rId3" Type="http://schemas.openxmlformats.org/officeDocument/2006/relationships/slideLayout" Target="../slideLayouts/slideLayout1059.xml"/><Relationship Id="rId7" Type="http://schemas.openxmlformats.org/officeDocument/2006/relationships/slideLayout" Target="../slideLayouts/slideLayout1063.xml"/><Relationship Id="rId12" Type="http://schemas.openxmlformats.org/officeDocument/2006/relationships/slideLayout" Target="../slideLayouts/slideLayout1068.xml"/><Relationship Id="rId2" Type="http://schemas.openxmlformats.org/officeDocument/2006/relationships/slideLayout" Target="../slideLayouts/slideLayout105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57.xml"/><Relationship Id="rId6" Type="http://schemas.openxmlformats.org/officeDocument/2006/relationships/slideLayout" Target="../slideLayouts/slideLayout1062.xml"/><Relationship Id="rId11" Type="http://schemas.openxmlformats.org/officeDocument/2006/relationships/slideLayout" Target="../slideLayouts/slideLayout1067.xml"/><Relationship Id="rId5" Type="http://schemas.openxmlformats.org/officeDocument/2006/relationships/slideLayout" Target="../slideLayouts/slideLayout106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6.xml"/><Relationship Id="rId4" Type="http://schemas.openxmlformats.org/officeDocument/2006/relationships/slideLayout" Target="../slideLayouts/slideLayout1060.xml"/><Relationship Id="rId9" Type="http://schemas.openxmlformats.org/officeDocument/2006/relationships/slideLayout" Target="../slideLayouts/slideLayout1065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_rels/slideMaster9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6.xml"/><Relationship Id="rId13" Type="http://schemas.openxmlformats.org/officeDocument/2006/relationships/theme" Target="../theme/theme90.xml"/><Relationship Id="rId3" Type="http://schemas.openxmlformats.org/officeDocument/2006/relationships/slideLayout" Target="../slideLayouts/slideLayout1071.xml"/><Relationship Id="rId7" Type="http://schemas.openxmlformats.org/officeDocument/2006/relationships/slideLayout" Target="../slideLayouts/slideLayout1075.xml"/><Relationship Id="rId12" Type="http://schemas.openxmlformats.org/officeDocument/2006/relationships/slideLayout" Target="../slideLayouts/slideLayout1080.xml"/><Relationship Id="rId2" Type="http://schemas.openxmlformats.org/officeDocument/2006/relationships/slideLayout" Target="../slideLayouts/slideLayout107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69.xml"/><Relationship Id="rId6" Type="http://schemas.openxmlformats.org/officeDocument/2006/relationships/slideLayout" Target="../slideLayouts/slideLayout1074.xml"/><Relationship Id="rId11" Type="http://schemas.openxmlformats.org/officeDocument/2006/relationships/slideLayout" Target="../slideLayouts/slideLayout1079.xml"/><Relationship Id="rId5" Type="http://schemas.openxmlformats.org/officeDocument/2006/relationships/slideLayout" Target="../slideLayouts/slideLayout107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78.xml"/><Relationship Id="rId4" Type="http://schemas.openxmlformats.org/officeDocument/2006/relationships/slideLayout" Target="../slideLayouts/slideLayout1072.xml"/><Relationship Id="rId9" Type="http://schemas.openxmlformats.org/officeDocument/2006/relationships/slideLayout" Target="../slideLayouts/slideLayout1077.xml"/><Relationship Id="rId14" Type="http://schemas.openxmlformats.org/officeDocument/2006/relationships/image" Target="../media/image1.png"/></Relationships>
</file>

<file path=ppt/slideMasters/_rels/slideMaster9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8.xml"/><Relationship Id="rId13" Type="http://schemas.openxmlformats.org/officeDocument/2006/relationships/theme" Target="../theme/theme91.xml"/><Relationship Id="rId3" Type="http://schemas.openxmlformats.org/officeDocument/2006/relationships/slideLayout" Target="../slideLayouts/slideLayout1083.xml"/><Relationship Id="rId7" Type="http://schemas.openxmlformats.org/officeDocument/2006/relationships/slideLayout" Target="../slideLayouts/slideLayout1087.xml"/><Relationship Id="rId12" Type="http://schemas.openxmlformats.org/officeDocument/2006/relationships/slideLayout" Target="../slideLayouts/slideLayout1092.xml"/><Relationship Id="rId2" Type="http://schemas.openxmlformats.org/officeDocument/2006/relationships/slideLayout" Target="../slideLayouts/slideLayout108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81.xml"/><Relationship Id="rId6" Type="http://schemas.openxmlformats.org/officeDocument/2006/relationships/slideLayout" Target="../slideLayouts/slideLayout1086.xml"/><Relationship Id="rId11" Type="http://schemas.openxmlformats.org/officeDocument/2006/relationships/slideLayout" Target="../slideLayouts/slideLayout1091.xml"/><Relationship Id="rId5" Type="http://schemas.openxmlformats.org/officeDocument/2006/relationships/slideLayout" Target="../slideLayouts/slideLayout108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90.xml"/><Relationship Id="rId4" Type="http://schemas.openxmlformats.org/officeDocument/2006/relationships/slideLayout" Target="../slideLayouts/slideLayout1084.xml"/><Relationship Id="rId9" Type="http://schemas.openxmlformats.org/officeDocument/2006/relationships/slideLayout" Target="../slideLayouts/slideLayout1089.xml"/><Relationship Id="rId14" Type="http://schemas.openxmlformats.org/officeDocument/2006/relationships/image" Target="../media/image1.png"/></Relationships>
</file>

<file path=ppt/slideMasters/_rels/slideMaster9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0.xml"/><Relationship Id="rId13" Type="http://schemas.openxmlformats.org/officeDocument/2006/relationships/theme" Target="../theme/theme92.xml"/><Relationship Id="rId3" Type="http://schemas.openxmlformats.org/officeDocument/2006/relationships/slideLayout" Target="../slideLayouts/slideLayout1095.xml"/><Relationship Id="rId7" Type="http://schemas.openxmlformats.org/officeDocument/2006/relationships/slideLayout" Target="../slideLayouts/slideLayout1099.xml"/><Relationship Id="rId12" Type="http://schemas.openxmlformats.org/officeDocument/2006/relationships/slideLayout" Target="../slideLayouts/slideLayout1104.xml"/><Relationship Id="rId2" Type="http://schemas.openxmlformats.org/officeDocument/2006/relationships/slideLayout" Target="../slideLayouts/slideLayout109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93.xml"/><Relationship Id="rId6" Type="http://schemas.openxmlformats.org/officeDocument/2006/relationships/slideLayout" Target="../slideLayouts/slideLayout1098.xml"/><Relationship Id="rId11" Type="http://schemas.openxmlformats.org/officeDocument/2006/relationships/slideLayout" Target="../slideLayouts/slideLayout1103.xml"/><Relationship Id="rId5" Type="http://schemas.openxmlformats.org/officeDocument/2006/relationships/slideLayout" Target="../slideLayouts/slideLayout109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02.xml"/><Relationship Id="rId4" Type="http://schemas.openxmlformats.org/officeDocument/2006/relationships/slideLayout" Target="../slideLayouts/slideLayout1096.xml"/><Relationship Id="rId9" Type="http://schemas.openxmlformats.org/officeDocument/2006/relationships/slideLayout" Target="../slideLayouts/slideLayout1101.xml"/><Relationship Id="rId14" Type="http://schemas.openxmlformats.org/officeDocument/2006/relationships/image" Target="../media/image1.png"/></Relationships>
</file>

<file path=ppt/slideMasters/_rels/slideMaster9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2.xml"/><Relationship Id="rId13" Type="http://schemas.openxmlformats.org/officeDocument/2006/relationships/theme" Target="../theme/theme93.xml"/><Relationship Id="rId3" Type="http://schemas.openxmlformats.org/officeDocument/2006/relationships/slideLayout" Target="../slideLayouts/slideLayout1107.xml"/><Relationship Id="rId7" Type="http://schemas.openxmlformats.org/officeDocument/2006/relationships/slideLayout" Target="../slideLayouts/slideLayout1111.xml"/><Relationship Id="rId12" Type="http://schemas.openxmlformats.org/officeDocument/2006/relationships/slideLayout" Target="../slideLayouts/slideLayout1116.xml"/><Relationship Id="rId2" Type="http://schemas.openxmlformats.org/officeDocument/2006/relationships/slideLayout" Target="../slideLayouts/slideLayout110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05.xml"/><Relationship Id="rId6" Type="http://schemas.openxmlformats.org/officeDocument/2006/relationships/slideLayout" Target="../slideLayouts/slideLayout1110.xml"/><Relationship Id="rId11" Type="http://schemas.openxmlformats.org/officeDocument/2006/relationships/slideLayout" Target="../slideLayouts/slideLayout1115.xml"/><Relationship Id="rId5" Type="http://schemas.openxmlformats.org/officeDocument/2006/relationships/slideLayout" Target="../slideLayouts/slideLayout110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14.xml"/><Relationship Id="rId4" Type="http://schemas.openxmlformats.org/officeDocument/2006/relationships/slideLayout" Target="../slideLayouts/slideLayout1108.xml"/><Relationship Id="rId9" Type="http://schemas.openxmlformats.org/officeDocument/2006/relationships/slideLayout" Target="../slideLayouts/slideLayout1113.xml"/><Relationship Id="rId14" Type="http://schemas.openxmlformats.org/officeDocument/2006/relationships/image" Target="../media/image1.png"/></Relationships>
</file>

<file path=ppt/slideMasters/_rels/slideMaster9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4.xml"/><Relationship Id="rId13" Type="http://schemas.openxmlformats.org/officeDocument/2006/relationships/theme" Target="../theme/theme94.xml"/><Relationship Id="rId3" Type="http://schemas.openxmlformats.org/officeDocument/2006/relationships/slideLayout" Target="../slideLayouts/slideLayout1119.xml"/><Relationship Id="rId7" Type="http://schemas.openxmlformats.org/officeDocument/2006/relationships/slideLayout" Target="../slideLayouts/slideLayout1123.xml"/><Relationship Id="rId12" Type="http://schemas.openxmlformats.org/officeDocument/2006/relationships/slideLayout" Target="../slideLayouts/slideLayout1128.xml"/><Relationship Id="rId2" Type="http://schemas.openxmlformats.org/officeDocument/2006/relationships/slideLayout" Target="../slideLayouts/slideLayout11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17.xml"/><Relationship Id="rId6" Type="http://schemas.openxmlformats.org/officeDocument/2006/relationships/slideLayout" Target="../slideLayouts/slideLayout1122.xml"/><Relationship Id="rId11" Type="http://schemas.openxmlformats.org/officeDocument/2006/relationships/slideLayout" Target="../slideLayouts/slideLayout1127.xml"/><Relationship Id="rId5" Type="http://schemas.openxmlformats.org/officeDocument/2006/relationships/slideLayout" Target="../slideLayouts/slideLayout11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26.xml"/><Relationship Id="rId4" Type="http://schemas.openxmlformats.org/officeDocument/2006/relationships/slideLayout" Target="../slideLayouts/slideLayout1120.xml"/><Relationship Id="rId9" Type="http://schemas.openxmlformats.org/officeDocument/2006/relationships/slideLayout" Target="../slideLayouts/slideLayout1125.xml"/><Relationship Id="rId14" Type="http://schemas.openxmlformats.org/officeDocument/2006/relationships/image" Target="../media/image1.png"/></Relationships>
</file>

<file path=ppt/slideMasters/_rels/slideMaster9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6.xml"/><Relationship Id="rId13" Type="http://schemas.openxmlformats.org/officeDocument/2006/relationships/theme" Target="../theme/theme95.xml"/><Relationship Id="rId3" Type="http://schemas.openxmlformats.org/officeDocument/2006/relationships/slideLayout" Target="../slideLayouts/slideLayout1131.xml"/><Relationship Id="rId7" Type="http://schemas.openxmlformats.org/officeDocument/2006/relationships/slideLayout" Target="../slideLayouts/slideLayout1135.xml"/><Relationship Id="rId12" Type="http://schemas.openxmlformats.org/officeDocument/2006/relationships/slideLayout" Target="../slideLayouts/slideLayout1140.xml"/><Relationship Id="rId2" Type="http://schemas.openxmlformats.org/officeDocument/2006/relationships/slideLayout" Target="../slideLayouts/slideLayout11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29.xml"/><Relationship Id="rId6" Type="http://schemas.openxmlformats.org/officeDocument/2006/relationships/slideLayout" Target="../slideLayouts/slideLayout1134.xml"/><Relationship Id="rId11" Type="http://schemas.openxmlformats.org/officeDocument/2006/relationships/slideLayout" Target="../slideLayouts/slideLayout1139.xml"/><Relationship Id="rId5" Type="http://schemas.openxmlformats.org/officeDocument/2006/relationships/slideLayout" Target="../slideLayouts/slideLayout113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38.xml"/><Relationship Id="rId4" Type="http://schemas.openxmlformats.org/officeDocument/2006/relationships/slideLayout" Target="../slideLayouts/slideLayout1132.xml"/><Relationship Id="rId9" Type="http://schemas.openxmlformats.org/officeDocument/2006/relationships/slideLayout" Target="../slideLayouts/slideLayout1137.xml"/><Relationship Id="rId14" Type="http://schemas.openxmlformats.org/officeDocument/2006/relationships/image" Target="../media/image1.png"/></Relationships>
</file>

<file path=ppt/slideMasters/_rels/slideMaster9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8.xml"/><Relationship Id="rId13" Type="http://schemas.openxmlformats.org/officeDocument/2006/relationships/theme" Target="../theme/theme96.xml"/><Relationship Id="rId3" Type="http://schemas.openxmlformats.org/officeDocument/2006/relationships/slideLayout" Target="../slideLayouts/slideLayout1143.xml"/><Relationship Id="rId7" Type="http://schemas.openxmlformats.org/officeDocument/2006/relationships/slideLayout" Target="../slideLayouts/slideLayout1147.xml"/><Relationship Id="rId12" Type="http://schemas.openxmlformats.org/officeDocument/2006/relationships/slideLayout" Target="../slideLayouts/slideLayout1152.xml"/><Relationship Id="rId2" Type="http://schemas.openxmlformats.org/officeDocument/2006/relationships/slideLayout" Target="../slideLayouts/slideLayout114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41.xml"/><Relationship Id="rId6" Type="http://schemas.openxmlformats.org/officeDocument/2006/relationships/slideLayout" Target="../slideLayouts/slideLayout1146.xml"/><Relationship Id="rId11" Type="http://schemas.openxmlformats.org/officeDocument/2006/relationships/slideLayout" Target="../slideLayouts/slideLayout1151.xml"/><Relationship Id="rId5" Type="http://schemas.openxmlformats.org/officeDocument/2006/relationships/slideLayout" Target="../slideLayouts/slideLayout114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50.xml"/><Relationship Id="rId4" Type="http://schemas.openxmlformats.org/officeDocument/2006/relationships/slideLayout" Target="../slideLayouts/slideLayout1144.xml"/><Relationship Id="rId9" Type="http://schemas.openxmlformats.org/officeDocument/2006/relationships/slideLayout" Target="../slideLayouts/slideLayout1149.xml"/><Relationship Id="rId14" Type="http://schemas.openxmlformats.org/officeDocument/2006/relationships/image" Target="../media/image1.png"/></Relationships>
</file>

<file path=ppt/slideMasters/_rels/slideMaster9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0.xml"/><Relationship Id="rId13" Type="http://schemas.openxmlformats.org/officeDocument/2006/relationships/theme" Target="../theme/theme97.xml"/><Relationship Id="rId3" Type="http://schemas.openxmlformats.org/officeDocument/2006/relationships/slideLayout" Target="../slideLayouts/slideLayout1155.xml"/><Relationship Id="rId7" Type="http://schemas.openxmlformats.org/officeDocument/2006/relationships/slideLayout" Target="../slideLayouts/slideLayout1159.xml"/><Relationship Id="rId12" Type="http://schemas.openxmlformats.org/officeDocument/2006/relationships/slideLayout" Target="../slideLayouts/slideLayout1164.xml"/><Relationship Id="rId2" Type="http://schemas.openxmlformats.org/officeDocument/2006/relationships/slideLayout" Target="../slideLayouts/slideLayout115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53.xml"/><Relationship Id="rId6" Type="http://schemas.openxmlformats.org/officeDocument/2006/relationships/slideLayout" Target="../slideLayouts/slideLayout1158.xml"/><Relationship Id="rId11" Type="http://schemas.openxmlformats.org/officeDocument/2006/relationships/slideLayout" Target="../slideLayouts/slideLayout1163.xml"/><Relationship Id="rId5" Type="http://schemas.openxmlformats.org/officeDocument/2006/relationships/slideLayout" Target="../slideLayouts/slideLayout115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62.xml"/><Relationship Id="rId4" Type="http://schemas.openxmlformats.org/officeDocument/2006/relationships/slideLayout" Target="../slideLayouts/slideLayout1156.xml"/><Relationship Id="rId9" Type="http://schemas.openxmlformats.org/officeDocument/2006/relationships/slideLayout" Target="../slideLayouts/slideLayout1161.xml"/><Relationship Id="rId14" Type="http://schemas.openxmlformats.org/officeDocument/2006/relationships/image" Target="../media/image1.png"/></Relationships>
</file>

<file path=ppt/slideMasters/_rels/slideMaster9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2.xml"/><Relationship Id="rId13" Type="http://schemas.openxmlformats.org/officeDocument/2006/relationships/theme" Target="../theme/theme98.xml"/><Relationship Id="rId3" Type="http://schemas.openxmlformats.org/officeDocument/2006/relationships/slideLayout" Target="../slideLayouts/slideLayout1167.xml"/><Relationship Id="rId7" Type="http://schemas.openxmlformats.org/officeDocument/2006/relationships/slideLayout" Target="../slideLayouts/slideLayout1171.xml"/><Relationship Id="rId12" Type="http://schemas.openxmlformats.org/officeDocument/2006/relationships/slideLayout" Target="../slideLayouts/slideLayout1176.xml"/><Relationship Id="rId2" Type="http://schemas.openxmlformats.org/officeDocument/2006/relationships/slideLayout" Target="../slideLayouts/slideLayout116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65.xml"/><Relationship Id="rId6" Type="http://schemas.openxmlformats.org/officeDocument/2006/relationships/slideLayout" Target="../slideLayouts/slideLayout1170.xml"/><Relationship Id="rId11" Type="http://schemas.openxmlformats.org/officeDocument/2006/relationships/slideLayout" Target="../slideLayouts/slideLayout1175.xml"/><Relationship Id="rId5" Type="http://schemas.openxmlformats.org/officeDocument/2006/relationships/slideLayout" Target="../slideLayouts/slideLayout11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74.xml"/><Relationship Id="rId4" Type="http://schemas.openxmlformats.org/officeDocument/2006/relationships/slideLayout" Target="../slideLayouts/slideLayout1168.xml"/><Relationship Id="rId9" Type="http://schemas.openxmlformats.org/officeDocument/2006/relationships/slideLayout" Target="../slideLayouts/slideLayout1173.xml"/><Relationship Id="rId14" Type="http://schemas.openxmlformats.org/officeDocument/2006/relationships/image" Target="../media/image1.png"/></Relationships>
</file>

<file path=ppt/slideMasters/_rels/slideMaster9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4.xml"/><Relationship Id="rId13" Type="http://schemas.openxmlformats.org/officeDocument/2006/relationships/theme" Target="../theme/theme99.xml"/><Relationship Id="rId3" Type="http://schemas.openxmlformats.org/officeDocument/2006/relationships/slideLayout" Target="../slideLayouts/slideLayout1179.xml"/><Relationship Id="rId7" Type="http://schemas.openxmlformats.org/officeDocument/2006/relationships/slideLayout" Target="../slideLayouts/slideLayout1183.xml"/><Relationship Id="rId12" Type="http://schemas.openxmlformats.org/officeDocument/2006/relationships/slideLayout" Target="../slideLayouts/slideLayout1188.xml"/><Relationship Id="rId2" Type="http://schemas.openxmlformats.org/officeDocument/2006/relationships/slideLayout" Target="../slideLayouts/slideLayout117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77.xml"/><Relationship Id="rId6" Type="http://schemas.openxmlformats.org/officeDocument/2006/relationships/slideLayout" Target="../slideLayouts/slideLayout1182.xml"/><Relationship Id="rId11" Type="http://schemas.openxmlformats.org/officeDocument/2006/relationships/slideLayout" Target="../slideLayouts/slideLayout1187.xml"/><Relationship Id="rId5" Type="http://schemas.openxmlformats.org/officeDocument/2006/relationships/slideLayout" Target="../slideLayouts/slideLayout118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86.xml"/><Relationship Id="rId4" Type="http://schemas.openxmlformats.org/officeDocument/2006/relationships/slideLayout" Target="../slideLayouts/slideLayout1180.xml"/><Relationship Id="rId9" Type="http://schemas.openxmlformats.org/officeDocument/2006/relationships/slideLayout" Target="../slideLayouts/slideLayout118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1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9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9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9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9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9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9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9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9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9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9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9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6" r:id="rId1"/>
    <p:sldLayoutId id="2147484937" r:id="rId2"/>
    <p:sldLayoutId id="2147484938" r:id="rId3"/>
    <p:sldLayoutId id="2147484939" r:id="rId4"/>
    <p:sldLayoutId id="2147484940" r:id="rId5"/>
    <p:sldLayoutId id="2147484941" r:id="rId6"/>
    <p:sldLayoutId id="2147484942" r:id="rId7"/>
    <p:sldLayoutId id="2147484943" r:id="rId8"/>
    <p:sldLayoutId id="2147484944" r:id="rId9"/>
    <p:sldLayoutId id="2147484945" r:id="rId10"/>
    <p:sldLayoutId id="2147484946" r:id="rId11"/>
    <p:sldLayoutId id="2147484947" r:id="rId12"/>
  </p:sldLayoutIdLst>
  <p:txStyles>
    <p:titleStyle/>
    <p:bodyStyle/>
    <p:otherStyle/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9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9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9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9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0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50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0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0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0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0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0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50" r:id="rId2"/>
    <p:sldLayoutId id="2147484951" r:id="rId3"/>
    <p:sldLayoutId id="2147484952" r:id="rId4"/>
    <p:sldLayoutId id="2147484953" r:id="rId5"/>
    <p:sldLayoutId id="2147484954" r:id="rId6"/>
    <p:sldLayoutId id="2147484955" r:id="rId7"/>
    <p:sldLayoutId id="2147484956" r:id="rId8"/>
    <p:sldLayoutId id="2147484957" r:id="rId9"/>
    <p:sldLayoutId id="2147484958" r:id="rId10"/>
    <p:sldLayoutId id="2147484959" r:id="rId11"/>
    <p:sldLayoutId id="2147484960" r:id="rId12"/>
  </p:sldLayoutIdLst>
  <p:txStyles>
    <p:titleStyle/>
    <p:bodyStyle/>
    <p:otherStyle/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0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0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0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0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50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0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0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0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0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0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  <p:sldLayoutId id="2147484973" r:id="rId12"/>
  </p:sldLayoutIdLst>
  <p:txStyles>
    <p:titleStyle/>
    <p:bodyStyle/>
    <p:otherStyle/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0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0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0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1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51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1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1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1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1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1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5" r:id="rId1"/>
    <p:sldLayoutId id="2147484976" r:id="rId2"/>
    <p:sldLayoutId id="2147484977" r:id="rId3"/>
    <p:sldLayoutId id="2147484978" r:id="rId4"/>
    <p:sldLayoutId id="2147484979" r:id="rId5"/>
    <p:sldLayoutId id="2147484980" r:id="rId6"/>
    <p:sldLayoutId id="2147484981" r:id="rId7"/>
    <p:sldLayoutId id="2147484982" r:id="rId8"/>
    <p:sldLayoutId id="2147484983" r:id="rId9"/>
    <p:sldLayoutId id="2147484984" r:id="rId10"/>
    <p:sldLayoutId id="2147484985" r:id="rId11"/>
    <p:sldLayoutId id="2147484986" r:id="rId12"/>
  </p:sldLayoutIdLst>
  <p:txStyles>
    <p:titleStyle/>
    <p:bodyStyle/>
    <p:otherStyle/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1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1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1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1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1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51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1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1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1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1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1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8" r:id="rId1"/>
    <p:sldLayoutId id="2147484989" r:id="rId2"/>
    <p:sldLayoutId id="2147484990" r:id="rId3"/>
    <p:sldLayoutId id="2147484991" r:id="rId4"/>
    <p:sldLayoutId id="2147484992" r:id="rId5"/>
    <p:sldLayoutId id="2147484993" r:id="rId6"/>
    <p:sldLayoutId id="2147484994" r:id="rId7"/>
    <p:sldLayoutId id="2147484995" r:id="rId8"/>
    <p:sldLayoutId id="2147484996" r:id="rId9"/>
    <p:sldLayoutId id="2147484997" r:id="rId10"/>
    <p:sldLayoutId id="2147484998" r:id="rId11"/>
    <p:sldLayoutId id="2147484999" r:id="rId12"/>
  </p:sldLayoutIdLst>
  <p:txStyles>
    <p:titleStyle/>
    <p:bodyStyle/>
    <p:otherStyle/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1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1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1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1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2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52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2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2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2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2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2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1" r:id="rId1"/>
    <p:sldLayoutId id="2147485002" r:id="rId2"/>
    <p:sldLayoutId id="2147485003" r:id="rId3"/>
    <p:sldLayoutId id="2147485004" r:id="rId4"/>
    <p:sldLayoutId id="2147485005" r:id="rId5"/>
    <p:sldLayoutId id="2147485006" r:id="rId6"/>
    <p:sldLayoutId id="2147485007" r:id="rId7"/>
    <p:sldLayoutId id="2147485008" r:id="rId8"/>
    <p:sldLayoutId id="2147485009" r:id="rId9"/>
    <p:sldLayoutId id="2147485010" r:id="rId10"/>
    <p:sldLayoutId id="2147485011" r:id="rId11"/>
    <p:sldLayoutId id="2147485012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5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5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6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6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6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6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6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6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6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6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6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6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6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6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6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6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6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6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6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6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6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6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7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7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7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7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7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7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7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7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7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7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7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7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7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7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7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7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7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7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7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7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8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8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8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8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8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8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8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8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8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8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8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8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8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8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8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8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9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9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9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9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9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9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1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55" name="CustomShape 3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738360" y="169920"/>
            <a:ext cx="8246880" cy="5443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31800" y="1268280"/>
            <a:ext cx="8610120" cy="460800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buClr>
                <a:srgbClr val="FD0000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  <a:p>
            <a:pPr marL="671400" lvl="1" indent="-194760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Font typeface="Wingdings" charset="2"/>
              <a:buChar char=""/>
            </a:pPr>
            <a:r>
              <a:rPr lang="ko-KR" sz="1800" b="0" strike="noStrike" spc="-1">
                <a:solidFill>
                  <a:srgbClr val="00427A"/>
                </a:solidFill>
                <a:latin typeface="맑은 고딕"/>
                <a:ea typeface="맑은 고딕"/>
              </a:rPr>
              <a:t>둘째 수준</a:t>
            </a:r>
            <a:endParaRPr lang="ko-KR" sz="1800" b="0" strike="noStrike" spc="-1">
              <a:solidFill>
                <a:srgbClr val="00427A"/>
              </a:solidFill>
              <a:latin typeface="맑은 고딕"/>
            </a:endParaRPr>
          </a:p>
          <a:p>
            <a:pPr marL="1042920" lvl="2" indent="-180720">
              <a:lnSpc>
                <a:spcPct val="100000"/>
              </a:lnSpc>
              <a:spcBef>
                <a:spcPts val="320"/>
              </a:spcBef>
              <a:buClr>
                <a:srgbClr val="00B050"/>
              </a:buClr>
              <a:buFont typeface="Wingdings" charset="2"/>
              <a:buChar char="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  <a:ea typeface="맑은 고딕"/>
              </a:rPr>
              <a:t>셋째 수준</a:t>
            </a:r>
            <a:endParaRPr lang="ko-KR" sz="1600" b="0" strike="noStrike" spc="-1">
              <a:solidFill>
                <a:srgbClr val="00427A"/>
              </a:solidFill>
              <a:latin typeface="맑은 고딕"/>
            </a:endParaRPr>
          </a:p>
          <a:p>
            <a:pPr marL="1424160" lvl="3" indent="-185400">
              <a:lnSpc>
                <a:spcPct val="100000"/>
              </a:lnSpc>
              <a:spcBef>
                <a:spcPts val="281"/>
              </a:spcBef>
              <a:buClr>
                <a:srgbClr val="800000"/>
              </a:buClr>
              <a:buFont typeface="Wingdings" charset="2"/>
              <a:buChar char="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  <a:ea typeface="맑은 고딕"/>
              </a:rPr>
              <a:t>넷째 수준</a:t>
            </a:r>
            <a:endParaRPr lang="ko-KR" sz="1400" b="0" strike="noStrike" spc="-1">
              <a:solidFill>
                <a:srgbClr val="00427A"/>
              </a:solidFill>
              <a:latin typeface="맑은 고딕"/>
            </a:endParaRPr>
          </a:p>
          <a:p>
            <a:pPr marL="1814400" lvl="4" indent="-199800">
              <a:lnSpc>
                <a:spcPct val="100000"/>
              </a:lnSpc>
              <a:spcBef>
                <a:spcPts val="241"/>
              </a:spcBef>
              <a:buClr>
                <a:srgbClr val="800000"/>
              </a:buClr>
              <a:buFont typeface="Wingdings" charset="2"/>
              <a:buChar char="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  <a:ea typeface="맑은 고딕"/>
              </a:rPr>
              <a:t>다섯째 수준</a:t>
            </a:r>
            <a:endParaRPr lang="ko-KR" sz="1200" b="0" strike="noStrike" spc="-1">
              <a:solidFill>
                <a:srgbClr val="00427A"/>
              </a:solidFill>
              <a:latin typeface="맑은 고딕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/>
          </p:nvPr>
        </p:nvSpPr>
        <p:spPr>
          <a:xfrm>
            <a:off x="4689360" y="6345360"/>
            <a:ext cx="504360" cy="333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fld id="{0264B0B9-D2DB-4FB2-80FF-44A2D13B266F}" type="slidenum">
              <a:rPr lang="en-US" sz="1000" b="0" strike="noStrike" spc="-1" baseline="-25000">
                <a:solidFill>
                  <a:srgbClr val="C6003D"/>
                </a:solidFill>
                <a:latin typeface="HY헤드라인M"/>
                <a:ea typeface="HY헤드라인M"/>
              </a:rPr>
              <a:t>‹#›</a:t>
            </a:fld>
            <a:endParaRPr lang="en-US" sz="1000" b="0" strike="noStrike" spc="-1">
              <a:latin typeface="Noto Sans CJK JP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9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9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9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9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9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9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9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9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9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9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0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0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0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0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0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0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0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0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0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0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0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0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0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0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0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0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0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0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0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0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1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1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1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1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1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1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1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1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1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1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1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1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1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1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1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1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1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1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1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1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2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2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2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2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2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2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2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2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2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2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2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2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2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2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2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2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2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2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2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2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3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3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3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3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3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3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3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3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3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3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3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3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3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3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3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3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3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3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3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3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4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4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4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4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4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4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4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4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4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4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4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4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4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4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4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4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4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4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4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4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5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5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5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5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5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5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5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</p:sldLayoutIdLst>
  <p:txStyles>
    <p:titleStyle/>
    <p:bodyStyle/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5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5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5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5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5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5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5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5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5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5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xStyles>
    <p:titleStyle/>
    <p:bodyStyle/>
    <p:otherStyle/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5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5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5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6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6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6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6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6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6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6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/>
    <p:bodyStyle/>
    <p:otherStyle/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6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6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6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6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6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6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6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6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6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6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txStyles>
    <p:titleStyle/>
    <p:bodyStyle/>
    <p:otherStyle/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6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6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6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7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7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7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7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7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7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7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</p:sldLayoutIdLst>
  <p:txStyles>
    <p:titleStyle/>
    <p:bodyStyle/>
    <p:otherStyle/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7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7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7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7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7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7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7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7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7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7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/>
    <p:bodyStyle/>
    <p:otherStyle/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7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7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7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8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8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8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8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8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8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8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xStyles>
    <p:titleStyle/>
    <p:bodyStyle/>
    <p:otherStyle/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8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8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8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8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8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8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8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8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8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8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</p:sldLayoutIdLst>
  <p:txStyles>
    <p:titleStyle/>
    <p:bodyStyle/>
    <p:otherStyle/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8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8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8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9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9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9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9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9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9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9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9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9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19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9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9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19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19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txStyles>
    <p:titleStyle/>
    <p:bodyStyle/>
    <p:otherStyle/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9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9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0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0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0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0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0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0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</p:sldLayoutIdLst>
  <p:txStyles>
    <p:titleStyle/>
    <p:bodyStyle/>
    <p:otherStyle/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0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0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0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0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0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0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0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0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</p:sldLayoutIdLst>
  <p:txStyles>
    <p:titleStyle/>
    <p:bodyStyle/>
    <p:otherStyle/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0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0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1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1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1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1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1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1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</p:sldLayoutIdLst>
  <p:txStyles>
    <p:titleStyle/>
    <p:bodyStyle/>
    <p:otherStyle/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1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1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1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1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1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1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1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1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xStyles>
    <p:titleStyle/>
    <p:bodyStyle/>
    <p:otherStyle/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1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1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2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2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2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2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2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2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</p:sldLayoutIdLst>
  <p:txStyles>
    <p:titleStyle/>
    <p:bodyStyle/>
    <p:otherStyle/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2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2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2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2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2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2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2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2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</p:sldLayoutIdLst>
  <p:txStyles>
    <p:titleStyle/>
    <p:bodyStyle/>
    <p:otherStyle/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2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2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3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3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3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3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3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3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3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</p:sldLayoutIdLst>
  <p:txStyles>
    <p:titleStyle/>
    <p:bodyStyle/>
    <p:otherStyle/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3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3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3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3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3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3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3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3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3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3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</p:sldLayoutIdLst>
  <p:txStyles>
    <p:titleStyle/>
    <p:bodyStyle/>
    <p:otherStyle/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3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3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3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4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4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4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4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4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4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1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1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4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4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4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4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4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4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4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4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</p:sldLayoutIdLst>
  <p:txStyles>
    <p:titleStyle/>
    <p:bodyStyle/>
    <p:otherStyle/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4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4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5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5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5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5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5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5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txStyles>
    <p:titleStyle/>
    <p:bodyStyle/>
    <p:otherStyle/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5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5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5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5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5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5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5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5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</p:sldLayoutIdLst>
  <p:txStyles>
    <p:titleStyle/>
    <p:bodyStyle/>
    <p:otherStyle/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5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5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6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6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6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6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6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6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6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  <p:sldLayoutId id="2147484336" r:id="rId12"/>
  </p:sldLayoutIdLst>
  <p:txStyles>
    <p:titleStyle/>
    <p:bodyStyle/>
    <p:otherStyle/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6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6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6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6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6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6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6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6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6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6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</p:sldLayoutIdLst>
  <p:txStyles>
    <p:titleStyle/>
    <p:bodyStyle/>
    <p:otherStyle/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6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6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6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7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7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7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7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7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7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7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  <p:sldLayoutId id="2147484362" r:id="rId12"/>
  </p:sldLayoutIdLst>
  <p:txStyles>
    <p:titleStyle/>
    <p:bodyStyle/>
    <p:otherStyle/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7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7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7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7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7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7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7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7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7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7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</p:sldLayoutIdLst>
  <p:txStyles>
    <p:titleStyle/>
    <p:bodyStyle/>
    <p:otherStyle/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7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7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7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8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8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8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8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8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8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8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</p:sldLayoutIdLst>
  <p:txStyles>
    <p:titleStyle/>
    <p:bodyStyle/>
    <p:otherStyle/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8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8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8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8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8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8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8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8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8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8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</p:sldLayoutIdLst>
  <p:txStyles>
    <p:titleStyle/>
    <p:bodyStyle/>
    <p:otherStyle/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8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8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8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9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9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9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9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9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9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9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9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9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9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9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29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9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9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9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29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29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  <p:sldLayoutId id="2147484427" r:id="rId12"/>
  </p:sldLayoutIdLst>
  <p:txStyles>
    <p:titleStyle/>
    <p:bodyStyle/>
    <p:otherStyle/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9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9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9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0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0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0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0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0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</p:sldLayoutIdLst>
  <p:txStyles>
    <p:titleStyle/>
    <p:bodyStyle/>
    <p:otherStyle/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0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0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0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0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0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0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</p:sldLayoutIdLst>
  <p:txStyles>
    <p:titleStyle/>
    <p:bodyStyle/>
    <p:otherStyle/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0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1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1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1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1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1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1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1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  <p:sldLayoutId id="2147484466" r:id="rId12"/>
  </p:sldLayoutIdLst>
  <p:txStyles>
    <p:titleStyle/>
    <p:bodyStyle/>
    <p:otherStyle/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1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1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1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1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1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1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1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1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1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1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</p:sldLayoutIdLst>
  <p:txStyles>
    <p:titleStyle/>
    <p:bodyStyle/>
    <p:otherStyle/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1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1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1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2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2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2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2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2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2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2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492" r:id="rId12"/>
  </p:sldLayoutIdLst>
  <p:txStyles>
    <p:titleStyle/>
    <p:bodyStyle/>
    <p:otherStyle/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2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2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2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2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2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2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2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2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2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2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</p:sldLayoutIdLst>
  <p:txStyles>
    <p:titleStyle/>
    <p:bodyStyle/>
    <p:otherStyle/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2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2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2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3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3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3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3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3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3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3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txStyles>
    <p:titleStyle/>
    <p:bodyStyle/>
    <p:otherStyle/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3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3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3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3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3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3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3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3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3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3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</p:sldLayoutIdLst>
  <p:txStyles>
    <p:titleStyle/>
    <p:bodyStyle/>
    <p:otherStyle/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3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3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3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4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4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4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4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4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4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4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2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4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4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4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4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4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4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4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4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4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4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</p:sldLayoutIdLst>
  <p:txStyles>
    <p:titleStyle/>
    <p:bodyStyle/>
    <p:otherStyle/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4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4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4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5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5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5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5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5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5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5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  <p:sldLayoutId id="2147484570" r:id="rId12"/>
  </p:sldLayoutIdLst>
  <p:txStyles>
    <p:titleStyle/>
    <p:bodyStyle/>
    <p:otherStyle/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5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5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5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5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5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5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5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5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5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5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</p:sldLayoutIdLst>
  <p:txStyles>
    <p:titleStyle/>
    <p:bodyStyle/>
    <p:otherStyle/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5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5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5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6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6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6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6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6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6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6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  <p:sldLayoutId id="2147484596" r:id="rId12"/>
  </p:sldLayoutIdLst>
  <p:txStyles>
    <p:titleStyle/>
    <p:bodyStyle/>
    <p:otherStyle/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6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6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6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6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6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6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6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6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6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6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</p:sldLayoutIdLst>
  <p:txStyles>
    <p:titleStyle/>
    <p:bodyStyle/>
    <p:otherStyle/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6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6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6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7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7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7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7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7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7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7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  <p:sldLayoutId id="2147484622" r:id="rId12"/>
  </p:sldLayoutIdLst>
  <p:txStyles>
    <p:titleStyle/>
    <p:bodyStyle/>
    <p:otherStyle/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7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7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7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7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7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7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7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7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7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7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35" r:id="rId12"/>
  </p:sldLayoutIdLst>
  <p:txStyles>
    <p:titleStyle/>
    <p:bodyStyle/>
    <p:otherStyle/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7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7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7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8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8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8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8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8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8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8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  <p:sldLayoutId id="2147484648" r:id="rId12"/>
  </p:sldLayoutIdLst>
  <p:txStyles>
    <p:titleStyle/>
    <p:bodyStyle/>
    <p:otherStyle/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8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8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8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8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8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8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8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8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8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8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  <p:sldLayoutId id="2147484661" r:id="rId12"/>
  </p:sldLayoutIdLst>
  <p:txStyles>
    <p:titleStyle/>
    <p:bodyStyle/>
    <p:otherStyle/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8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8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8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9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9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9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9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9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9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9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9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9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9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9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39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9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9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9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39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39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</p:sldLayoutIdLst>
  <p:txStyles>
    <p:titleStyle/>
    <p:bodyStyle/>
    <p:otherStyle/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9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9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9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0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0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0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0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0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0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0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93" r:id="rId5"/>
    <p:sldLayoutId id="2147484694" r:id="rId6"/>
    <p:sldLayoutId id="2147484695" r:id="rId7"/>
    <p:sldLayoutId id="2147484696" r:id="rId8"/>
    <p:sldLayoutId id="2147484697" r:id="rId9"/>
    <p:sldLayoutId id="2147484698" r:id="rId10"/>
    <p:sldLayoutId id="2147484699" r:id="rId11"/>
    <p:sldLayoutId id="2147484700" r:id="rId12"/>
  </p:sldLayoutIdLst>
  <p:txStyles>
    <p:titleStyle/>
    <p:bodyStyle/>
    <p:otherStyle/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0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0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0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0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0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0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0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0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0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0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0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</p:sldLayoutIdLst>
  <p:txStyles>
    <p:titleStyle/>
    <p:bodyStyle/>
    <p:otherStyle/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0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0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0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0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1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1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1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1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1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1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1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  <p:sldLayoutId id="2147484726" r:id="rId12"/>
  </p:sldLayoutIdLst>
  <p:txStyles>
    <p:titleStyle/>
    <p:bodyStyle/>
    <p:otherStyle/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1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1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1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1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1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1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1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1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1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1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</p:sldLayoutIdLst>
  <p:txStyles>
    <p:titleStyle/>
    <p:bodyStyle/>
    <p:otherStyle/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1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1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1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2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2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2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2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2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2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2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  <p:sldLayoutId id="2147484752" r:id="rId12"/>
  </p:sldLayoutIdLst>
  <p:txStyles>
    <p:titleStyle/>
    <p:bodyStyle/>
    <p:otherStyle/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2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2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2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2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2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2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2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2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2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2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4" r:id="rId1"/>
    <p:sldLayoutId id="2147484755" r:id="rId2"/>
    <p:sldLayoutId id="2147484756" r:id="rId3"/>
    <p:sldLayoutId id="2147484757" r:id="rId4"/>
    <p:sldLayoutId id="2147484758" r:id="rId5"/>
    <p:sldLayoutId id="2147484759" r:id="rId6"/>
    <p:sldLayoutId id="2147484760" r:id="rId7"/>
    <p:sldLayoutId id="2147484761" r:id="rId8"/>
    <p:sldLayoutId id="2147484762" r:id="rId9"/>
    <p:sldLayoutId id="2147484763" r:id="rId10"/>
    <p:sldLayoutId id="2147484764" r:id="rId11"/>
    <p:sldLayoutId id="2147484765" r:id="rId12"/>
  </p:sldLayoutIdLst>
  <p:txStyles>
    <p:titleStyle/>
    <p:bodyStyle/>
    <p:otherStyle/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2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2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2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3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3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3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3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3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3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3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8" r:id="rId2"/>
    <p:sldLayoutId id="2147484769" r:id="rId3"/>
    <p:sldLayoutId id="2147484770" r:id="rId4"/>
    <p:sldLayoutId id="2147484771" r:id="rId5"/>
    <p:sldLayoutId id="2147484772" r:id="rId6"/>
    <p:sldLayoutId id="2147484773" r:id="rId7"/>
    <p:sldLayoutId id="2147484774" r:id="rId8"/>
    <p:sldLayoutId id="2147484775" r:id="rId9"/>
    <p:sldLayoutId id="2147484776" r:id="rId10"/>
    <p:sldLayoutId id="2147484777" r:id="rId11"/>
    <p:sldLayoutId id="2147484778" r:id="rId12"/>
  </p:sldLayoutIdLst>
  <p:txStyles>
    <p:titleStyle/>
    <p:bodyStyle/>
    <p:otherStyle/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3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3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3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3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3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3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3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3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3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3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  <p:sldLayoutId id="2147484791" r:id="rId12"/>
  </p:sldLayoutIdLst>
  <p:txStyles>
    <p:titleStyle/>
    <p:bodyStyle/>
    <p:otherStyle/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3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3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3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4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4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4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4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4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4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4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3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4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4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4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4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4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4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4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4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4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4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6" r:id="rId1"/>
    <p:sldLayoutId id="2147484807" r:id="rId2"/>
    <p:sldLayoutId id="2147484808" r:id="rId3"/>
    <p:sldLayoutId id="2147484809" r:id="rId4"/>
    <p:sldLayoutId id="2147484810" r:id="rId5"/>
    <p:sldLayoutId id="2147484811" r:id="rId6"/>
    <p:sldLayoutId id="2147484812" r:id="rId7"/>
    <p:sldLayoutId id="2147484813" r:id="rId8"/>
    <p:sldLayoutId id="2147484814" r:id="rId9"/>
    <p:sldLayoutId id="2147484815" r:id="rId10"/>
    <p:sldLayoutId id="2147484816" r:id="rId11"/>
    <p:sldLayoutId id="2147484817" r:id="rId12"/>
  </p:sldLayoutIdLst>
  <p:txStyles>
    <p:titleStyle/>
    <p:bodyStyle/>
    <p:otherStyle/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4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4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4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5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5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5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5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5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5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5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txStyles>
    <p:titleStyle/>
    <p:bodyStyle/>
    <p:otherStyle/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5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5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5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5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5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5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5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5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5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5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2" r:id="rId1"/>
    <p:sldLayoutId id="2147484833" r:id="rId2"/>
    <p:sldLayoutId id="2147484834" r:id="rId3"/>
    <p:sldLayoutId id="2147484835" r:id="rId4"/>
    <p:sldLayoutId id="2147484836" r:id="rId5"/>
    <p:sldLayoutId id="2147484837" r:id="rId6"/>
    <p:sldLayoutId id="2147484838" r:id="rId7"/>
    <p:sldLayoutId id="2147484839" r:id="rId8"/>
    <p:sldLayoutId id="2147484840" r:id="rId9"/>
    <p:sldLayoutId id="2147484841" r:id="rId10"/>
    <p:sldLayoutId id="2147484842" r:id="rId11"/>
    <p:sldLayoutId id="2147484843" r:id="rId12"/>
  </p:sldLayoutIdLst>
  <p:txStyles>
    <p:titleStyle/>
    <p:bodyStyle/>
    <p:otherStyle/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5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5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5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6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6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6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6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6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6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6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5" r:id="rId1"/>
    <p:sldLayoutId id="2147484846" r:id="rId2"/>
    <p:sldLayoutId id="2147484847" r:id="rId3"/>
    <p:sldLayoutId id="2147484848" r:id="rId4"/>
    <p:sldLayoutId id="2147484849" r:id="rId5"/>
    <p:sldLayoutId id="2147484850" r:id="rId6"/>
    <p:sldLayoutId id="2147484851" r:id="rId7"/>
    <p:sldLayoutId id="2147484852" r:id="rId8"/>
    <p:sldLayoutId id="2147484853" r:id="rId9"/>
    <p:sldLayoutId id="2147484854" r:id="rId10"/>
    <p:sldLayoutId id="2147484855" r:id="rId11"/>
    <p:sldLayoutId id="2147484856" r:id="rId12"/>
  </p:sldLayoutIdLst>
  <p:txStyles>
    <p:titleStyle/>
    <p:bodyStyle/>
    <p:otherStyle/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6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6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6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6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6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6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6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6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6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6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8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</p:sldLayoutIdLst>
  <p:txStyles>
    <p:titleStyle/>
    <p:bodyStyle/>
    <p:otherStyle/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6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6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6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7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7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7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7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7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7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7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81" r:id="rId11"/>
    <p:sldLayoutId id="2147484882" r:id="rId12"/>
  </p:sldLayoutIdLst>
  <p:txStyles>
    <p:titleStyle/>
    <p:bodyStyle/>
    <p:otherStyle/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7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7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7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7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7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7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7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7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7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7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86" r:id="rId3"/>
    <p:sldLayoutId id="2147484887" r:id="rId4"/>
    <p:sldLayoutId id="2147484888" r:id="rId5"/>
    <p:sldLayoutId id="2147484889" r:id="rId6"/>
    <p:sldLayoutId id="2147484890" r:id="rId7"/>
    <p:sldLayoutId id="2147484891" r:id="rId8"/>
    <p:sldLayoutId id="2147484892" r:id="rId9"/>
    <p:sldLayoutId id="2147484893" r:id="rId10"/>
    <p:sldLayoutId id="2147484894" r:id="rId11"/>
    <p:sldLayoutId id="2147484895" r:id="rId12"/>
  </p:sldLayoutIdLst>
  <p:txStyles>
    <p:titleStyle/>
    <p:bodyStyle/>
    <p:otherStyle/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7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7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7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8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8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8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8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8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8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8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  <p:sldLayoutId id="2147484908" r:id="rId12"/>
  </p:sldLayoutIdLst>
  <p:txStyles>
    <p:titleStyle/>
    <p:bodyStyle/>
    <p:otherStyle/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4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84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84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84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85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85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85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85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85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85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85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0" r:id="rId1"/>
    <p:sldLayoutId id="2147484911" r:id="rId2"/>
    <p:sldLayoutId id="2147484912" r:id="rId3"/>
    <p:sldLayoutId id="2147484913" r:id="rId4"/>
    <p:sldLayoutId id="2147484914" r:id="rId5"/>
    <p:sldLayoutId id="2147484915" r:id="rId6"/>
    <p:sldLayoutId id="2147484916" r:id="rId7"/>
    <p:sldLayoutId id="2147484917" r:id="rId8"/>
    <p:sldLayoutId id="2147484918" r:id="rId9"/>
    <p:sldLayoutId id="2147484919" r:id="rId10"/>
    <p:sldLayoutId id="2147484920" r:id="rId11"/>
    <p:sldLayoutId id="2147484921" r:id="rId12"/>
  </p:sldLayoutIdLst>
  <p:txStyles>
    <p:titleStyle/>
    <p:bodyStyle/>
    <p:otherStyle/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Line 1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96" name="Group 2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897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898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899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900" name="CustomShape 3" hidden="1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grpSp>
        <p:nvGrpSpPr>
          <p:cNvPr id="4901" name="Group 4"/>
          <p:cNvGrpSpPr/>
          <p:nvPr/>
        </p:nvGrpSpPr>
        <p:grpSpPr>
          <a:xfrm>
            <a:off x="6753240" y="6351480"/>
            <a:ext cx="2121840" cy="253800"/>
            <a:chOff x="6753240" y="6351480"/>
            <a:chExt cx="2121840" cy="253800"/>
          </a:xfrm>
        </p:grpSpPr>
        <p:pic>
          <p:nvPicPr>
            <p:cNvPr id="4902" name="Picture 3"/>
            <p:cNvPicPr/>
            <p:nvPr/>
          </p:nvPicPr>
          <p:blipFill>
            <a:blip r:embed="rId14"/>
            <a:srcRect l="15926" t="12283" b="17953"/>
            <a:stretch/>
          </p:blipFill>
          <p:spPr>
            <a:xfrm>
              <a:off x="7062840" y="6381360"/>
              <a:ext cx="1812240" cy="1825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903" name="그림 9"/>
            <p:cNvPicPr/>
            <p:nvPr/>
          </p:nvPicPr>
          <p:blipFill>
            <a:blip r:embed="rId15"/>
            <a:srcRect r="86271"/>
            <a:stretch/>
          </p:blipFill>
          <p:spPr>
            <a:xfrm>
              <a:off x="6753240" y="6351480"/>
              <a:ext cx="286560" cy="25380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904" name="Picture 10"/>
          <p:cNvPicPr/>
          <p:nvPr/>
        </p:nvPicPr>
        <p:blipFill>
          <a:blip r:embed="rId16"/>
          <a:stretch/>
        </p:blipFill>
        <p:spPr>
          <a:xfrm>
            <a:off x="8956800" y="5999040"/>
            <a:ext cx="853560" cy="574200"/>
          </a:xfrm>
          <a:prstGeom prst="rect">
            <a:avLst/>
          </a:prstGeom>
          <a:ln w="12600">
            <a:noFill/>
          </a:ln>
        </p:spPr>
      </p:pic>
      <p:sp>
        <p:nvSpPr>
          <p:cNvPr id="4905" name="CustomShape 5"/>
          <p:cNvSpPr/>
          <p:nvPr/>
        </p:nvSpPr>
        <p:spPr>
          <a:xfrm>
            <a:off x="322200" y="6351480"/>
            <a:ext cx="2022120" cy="3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spc="-1" baseline="-25000">
                <a:solidFill>
                  <a:srgbClr val="C6003D"/>
                </a:solidFill>
                <a:latin typeface="맑은 고딕"/>
                <a:ea typeface="맑은 고딕"/>
              </a:rPr>
              <a:t>http://pel.ajou.ac.kr</a:t>
            </a:r>
            <a:endParaRPr lang="en-US" sz="1050" b="0" strike="noStrike" spc="-1">
              <a:latin typeface="Noto Sans CJK JP Regular"/>
            </a:endParaRPr>
          </a:p>
        </p:txBody>
      </p:sp>
      <p:sp>
        <p:nvSpPr>
          <p:cNvPr id="4906" name="Line 6"/>
          <p:cNvSpPr/>
          <p:nvPr/>
        </p:nvSpPr>
        <p:spPr>
          <a:xfrm flipV="1">
            <a:off x="415800" y="6303960"/>
            <a:ext cx="8497800" cy="4680"/>
          </a:xfrm>
          <a:prstGeom prst="line">
            <a:avLst/>
          </a:prstGeom>
          <a:ln w="57240">
            <a:solidFill>
              <a:srgbClr val="C600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7" name="PlaceHolder 7"/>
          <p:cNvSpPr>
            <a:spLocks noGrp="1"/>
          </p:cNvSpPr>
          <p:nvPr>
            <p:ph type="title"/>
          </p:nvPr>
        </p:nvSpPr>
        <p:spPr>
          <a:xfrm>
            <a:off x="200160" y="2130480"/>
            <a:ext cx="943272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8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00427A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00427A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0" strike="noStrike" spc="-1">
                <a:solidFill>
                  <a:srgbClr val="00427A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427A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24" r:id="rId2"/>
    <p:sldLayoutId id="2147484925" r:id="rId3"/>
    <p:sldLayoutId id="2147484926" r:id="rId4"/>
    <p:sldLayoutId id="2147484927" r:id="rId5"/>
    <p:sldLayoutId id="2147484928" r:id="rId6"/>
    <p:sldLayoutId id="2147484929" r:id="rId7"/>
    <p:sldLayoutId id="2147484930" r:id="rId8"/>
    <p:sldLayoutId id="2147484931" r:id="rId9"/>
    <p:sldLayoutId id="2147484932" r:id="rId10"/>
    <p:sldLayoutId id="2147484933" r:id="rId11"/>
    <p:sldLayoutId id="214748493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5" name="TextShape 1"/>
          <p:cNvSpPr txBox="1"/>
          <p:nvPr/>
        </p:nvSpPr>
        <p:spPr>
          <a:xfrm>
            <a:off x="0" y="1557360"/>
            <a:ext cx="9905760" cy="14695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ko-KR" sz="28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Ch. 4  교류 전동기의 회전 원</a:t>
            </a:r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6" name="TextShape 2"/>
          <p:cNvSpPr txBox="1"/>
          <p:nvPr/>
        </p:nvSpPr>
        <p:spPr>
          <a:xfrm>
            <a:off x="1486080" y="3886200"/>
            <a:ext cx="693396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427A"/>
                </a:solidFill>
                <a:latin typeface="맑은 고딕"/>
                <a:ea typeface="맑은 고딕"/>
              </a:rPr>
              <a:t>Power Electronics Lab</a:t>
            </a:r>
            <a:endParaRPr lang="en-US" sz="2000" b="0" strike="noStrike" spc="-1">
              <a:latin typeface="Noto Sans CJK JP Regular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endParaRPr lang="en-US" sz="2000" b="0" strike="noStrike" spc="-1">
              <a:latin typeface="Noto Sans CJK JP Regular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427A"/>
                </a:solidFill>
                <a:latin typeface="맑은 고딕"/>
                <a:ea typeface="맑은 고딕"/>
              </a:rPr>
              <a:t>이 상구</a:t>
            </a:r>
            <a:endParaRPr lang="en-US" sz="2000" b="0" strike="noStrike" spc="-1">
              <a:latin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ko-KR" sz="3200" b="0" strike="noStrike" spc="-1">
                <a:solidFill>
                  <a:srgbClr val="000000"/>
                </a:solidFill>
                <a:latin typeface="Arial"/>
              </a:rPr>
              <a:t>유도 전동기(Induction Motor)</a:t>
            </a:r>
          </a:p>
        </p:txBody>
      </p:sp>
      <p:sp>
        <p:nvSpPr>
          <p:cNvPr id="524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4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5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6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8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9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0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1" name="TextShape 1"/>
          <p:cNvSpPr txBox="1"/>
          <p:nvPr/>
        </p:nvSpPr>
        <p:spPr>
          <a:xfrm>
            <a:off x="431280" y="432000"/>
            <a:ext cx="892872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2" name="TextShape 2"/>
          <p:cNvSpPr txBox="1"/>
          <p:nvPr/>
        </p:nvSpPr>
        <p:spPr>
          <a:xfrm>
            <a:off x="360000" y="1728000"/>
            <a:ext cx="905004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ko-KR" sz="2000" b="0" strike="noStrike" spc="-1">
              <a:solidFill>
                <a:srgbClr val="00427A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C0C0C0"/>
      </a:lt2>
      <a:accent1>
        <a:srgbClr val="4987E3"/>
      </a:accent1>
      <a:accent2>
        <a:srgbClr val="D9520F"/>
      </a:accent2>
      <a:accent3>
        <a:srgbClr val="91B7EE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전력전자_연구실_템플릿</Template>
  <TotalTime>14561</TotalTime>
  <Pages>21</Pages>
  <Words>18</Words>
  <Application>Microsoft Office PowerPoint</Application>
  <PresentationFormat>A4 용지(210x297mm)</PresentationFormat>
  <Paragraphs>5</Paragraphs>
  <Slides>105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105</vt:i4>
      </vt:variant>
      <vt:variant>
        <vt:lpstr>슬라이드 제목</vt:lpstr>
      </vt:variant>
      <vt:variant>
        <vt:i4>105</vt:i4>
      </vt:variant>
    </vt:vector>
  </HeadingPairs>
  <TitlesOfParts>
    <vt:vector size="210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Ajou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Admin</dc:creator>
  <cp:lastModifiedBy>Windows 사용자</cp:lastModifiedBy>
  <cp:revision>568</cp:revision>
  <cp:lastPrinted>1999-06-17T07:22:45Z</cp:lastPrinted>
  <dcterms:created xsi:type="dcterms:W3CDTF">2007-08-26T13:24:29Z</dcterms:created>
  <dcterms:modified xsi:type="dcterms:W3CDTF">2018-07-16T11:02:45Z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Ajou Univ.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A4 용지(210x297mm)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41</vt:i4>
  </property>
</Properties>
</file>