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2" r:id="rId1"/>
  </p:sldMasterIdLst>
  <p:notesMasterIdLst>
    <p:notesMasterId r:id="rId6"/>
  </p:notesMasterIdLst>
  <p:handoutMasterIdLst>
    <p:handoutMasterId r:id="rId7"/>
  </p:handoutMasterIdLst>
  <p:sldIdLst>
    <p:sldId id="297" r:id="rId2"/>
    <p:sldId id="426" r:id="rId3"/>
    <p:sldId id="427" r:id="rId4"/>
    <p:sldId id="428" r:id="rId5"/>
  </p:sldIdLst>
  <p:sldSz cx="9906000" cy="6858000" type="A4"/>
  <p:notesSz cx="7099300" cy="10234613"/>
  <p:defaultTextStyle>
    <a:defPPr>
      <a:defRPr lang="ko-KR"/>
    </a:defPPr>
    <a:lvl1pPr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1pPr>
    <a:lvl2pPr marL="457200"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2pPr>
    <a:lvl3pPr marL="914400"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3pPr>
    <a:lvl4pPr marL="1371600"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4pPr>
    <a:lvl5pPr marL="1828800"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5pPr>
    <a:lvl6pPr marL="2286000" algn="l" defTabSz="914400" rtl="0" eaLnBrk="1" latinLnBrk="1" hangingPunct="1">
      <a:defRPr b="1" kern="1200" baseline="-25000">
        <a:solidFill>
          <a:schemeClr val="tx1"/>
        </a:solidFill>
        <a:latin typeface="Arial" charset="0"/>
        <a:ea typeface="굴림" pitchFamily="50" charset="-127"/>
        <a:cs typeface="+mn-cs"/>
      </a:defRPr>
    </a:lvl6pPr>
    <a:lvl7pPr marL="2743200" algn="l" defTabSz="914400" rtl="0" eaLnBrk="1" latinLnBrk="1" hangingPunct="1">
      <a:defRPr b="1" kern="1200" baseline="-25000">
        <a:solidFill>
          <a:schemeClr val="tx1"/>
        </a:solidFill>
        <a:latin typeface="Arial" charset="0"/>
        <a:ea typeface="굴림" pitchFamily="50" charset="-127"/>
        <a:cs typeface="+mn-cs"/>
      </a:defRPr>
    </a:lvl7pPr>
    <a:lvl8pPr marL="3200400" algn="l" defTabSz="914400" rtl="0" eaLnBrk="1" latinLnBrk="1" hangingPunct="1">
      <a:defRPr b="1" kern="1200" baseline="-25000">
        <a:solidFill>
          <a:schemeClr val="tx1"/>
        </a:solidFill>
        <a:latin typeface="Arial" charset="0"/>
        <a:ea typeface="굴림" pitchFamily="50" charset="-127"/>
        <a:cs typeface="+mn-cs"/>
      </a:defRPr>
    </a:lvl8pPr>
    <a:lvl9pPr marL="3657600" algn="l" defTabSz="914400" rtl="0" eaLnBrk="1" latinLnBrk="1" hangingPunct="1">
      <a:defRPr b="1" kern="1200" baseline="-25000">
        <a:solidFill>
          <a:schemeClr val="tx1"/>
        </a:solidFill>
        <a:latin typeface="Arial" charset="0"/>
        <a:ea typeface="굴림" pitchFamily="50" charset="-127"/>
        <a:cs typeface="+mn-cs"/>
      </a:defRPr>
    </a:lvl9pPr>
  </p:defaultTextStyle>
  <p:extLst>
    <p:ext uri="{521415D9-36F7-43E2-AB2F-B90AF26B5E84}">
      <p14:sectionLst xmlns:p14="http://schemas.microsoft.com/office/powerpoint/2010/main">
        <p14:section name="기본 구역" id="{6893FC97-91C2-4435-B185-71F08FFB4345}">
          <p14:sldIdLst>
            <p14:sldId id="297"/>
            <p14:sldId id="426"/>
            <p14:sldId id="427"/>
            <p14:sldId id="428"/>
          </p14:sldIdLst>
        </p14:section>
      </p14:sectionLst>
    </p:ext>
    <p:ext uri="{EFAFB233-063F-42B5-8137-9DF3F51BA10A}">
      <p15:sldGuideLst xmlns:p15="http://schemas.microsoft.com/office/powerpoint/2012/main" xmlns="">
        <p15:guide id="1" orient="horz" pos="2523">
          <p15:clr>
            <a:srgbClr val="A4A3A4"/>
          </p15:clr>
        </p15:guide>
        <p15:guide id="2" pos="3120">
          <p15:clr>
            <a:srgbClr val="A4A3A4"/>
          </p15:clr>
        </p15:guide>
        <p15:guide id="3" pos="5615">
          <p15:clr>
            <a:srgbClr val="A4A3A4"/>
          </p15:clr>
        </p15:guide>
        <p15:guide id="4" pos="6068">
          <p15:clr>
            <a:srgbClr val="A4A3A4"/>
          </p15:clr>
        </p15:guide>
        <p15:guide id="5" pos="262">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0000"/>
    <a:srgbClr val="A6A6A6"/>
    <a:srgbClr val="C6003D"/>
    <a:srgbClr val="CC66FF"/>
    <a:srgbClr val="3366FF"/>
    <a:srgbClr val="3333CC"/>
    <a:srgbClr val="00427A"/>
    <a:srgbClr val="FFF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0" autoAdjust="0"/>
    <p:restoredTop sz="99652" autoAdjust="0"/>
  </p:normalViewPr>
  <p:slideViewPr>
    <p:cSldViewPr>
      <p:cViewPr>
        <p:scale>
          <a:sx n="80" d="100"/>
          <a:sy n="80" d="100"/>
        </p:scale>
        <p:origin x="-72" y="-438"/>
      </p:cViewPr>
      <p:guideLst>
        <p:guide orient="horz" pos="2523"/>
        <p:guide pos="3120"/>
        <p:guide pos="5615"/>
        <p:guide pos="6068"/>
        <p:guide pos="26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393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11113"/>
            <a:ext cx="3076576"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l" defTabSz="969963">
              <a:defRPr kumimoji="1" sz="1100" b="0" i="1" baseline="0">
                <a:latin typeface="Times New Roman" pitchFamily="18" charset="0"/>
                <a:ea typeface="돋움" pitchFamily="50" charset="-127"/>
              </a:defRPr>
            </a:lvl1pPr>
          </a:lstStyle>
          <a:p>
            <a:pPr>
              <a:defRPr/>
            </a:pPr>
            <a:endParaRPr lang="en-US" altLang="ko-KR"/>
          </a:p>
        </p:txBody>
      </p:sp>
      <p:sp>
        <p:nvSpPr>
          <p:cNvPr id="3075" name="Rectangle 3"/>
          <p:cNvSpPr>
            <a:spLocks noGrp="1" noChangeArrowheads="1"/>
          </p:cNvSpPr>
          <p:nvPr>
            <p:ph type="dt" sz="quarter" idx="1"/>
          </p:nvPr>
        </p:nvSpPr>
        <p:spPr bwMode="auto">
          <a:xfrm>
            <a:off x="4024313" y="11113"/>
            <a:ext cx="3076575"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r" defTabSz="969963">
              <a:defRPr kumimoji="1" sz="1100" b="0" i="1" baseline="0">
                <a:latin typeface="Times New Roman" pitchFamily="18" charset="0"/>
                <a:ea typeface="돋움" pitchFamily="50" charset="-127"/>
              </a:defRPr>
            </a:lvl1pPr>
          </a:lstStyle>
          <a:p>
            <a:pPr>
              <a:defRPr/>
            </a:pPr>
            <a:endParaRPr lang="en-US" altLang="ko-KR"/>
          </a:p>
        </p:txBody>
      </p:sp>
      <p:sp>
        <p:nvSpPr>
          <p:cNvPr id="3076" name="Rectangle 4"/>
          <p:cNvSpPr>
            <a:spLocks noGrp="1" noChangeArrowheads="1"/>
          </p:cNvSpPr>
          <p:nvPr>
            <p:ph type="ftr" sz="quarter" idx="2"/>
          </p:nvPr>
        </p:nvSpPr>
        <p:spPr bwMode="auto">
          <a:xfrm>
            <a:off x="-1588" y="9742488"/>
            <a:ext cx="3076576"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l" defTabSz="969963">
              <a:defRPr kumimoji="1" sz="1100" b="0" i="1" baseline="0">
                <a:latin typeface="Times New Roman" pitchFamily="18" charset="0"/>
                <a:ea typeface="돋움" pitchFamily="50" charset="-127"/>
              </a:defRPr>
            </a:lvl1pPr>
          </a:lstStyle>
          <a:p>
            <a:pPr>
              <a:defRPr/>
            </a:pPr>
            <a:endParaRPr lang="en-US" altLang="ko-KR"/>
          </a:p>
        </p:txBody>
      </p:sp>
      <p:sp>
        <p:nvSpPr>
          <p:cNvPr id="3077" name="Rectangle 5"/>
          <p:cNvSpPr>
            <a:spLocks noGrp="1" noChangeArrowheads="1"/>
          </p:cNvSpPr>
          <p:nvPr>
            <p:ph type="sldNum" sz="quarter" idx="3"/>
          </p:nvPr>
        </p:nvSpPr>
        <p:spPr bwMode="auto">
          <a:xfrm>
            <a:off x="4024313" y="9742488"/>
            <a:ext cx="3076575"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r" defTabSz="969963">
              <a:defRPr kumimoji="1" sz="1100" b="0" i="1" baseline="0">
                <a:latin typeface="Times New Roman" pitchFamily="18" charset="0"/>
                <a:ea typeface="돋움" pitchFamily="50" charset="-127"/>
              </a:defRPr>
            </a:lvl1pPr>
          </a:lstStyle>
          <a:p>
            <a:fld id="{AE2D3163-BAA2-4858-B1BD-0A0F6CA26FA8}" type="slidenum">
              <a:rPr lang="en-US" altLang="ko-KR"/>
              <a:pPr/>
              <a:t>‹#›</a:t>
            </a:fld>
            <a:endParaRPr lang="en-US" altLang="ko-KR"/>
          </a:p>
        </p:txBody>
      </p:sp>
    </p:spTree>
    <p:extLst>
      <p:ext uri="{BB962C8B-B14F-4D97-AF65-F5344CB8AC3E}">
        <p14:creationId xmlns:p14="http://schemas.microsoft.com/office/powerpoint/2010/main" val="3553201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1113"/>
            <a:ext cx="3076576"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l" defTabSz="808038" eaLnBrk="1" hangingPunct="1">
              <a:defRPr kumimoji="1" sz="1100" b="0" i="1" baseline="0">
                <a:latin typeface="Arial" charset="0"/>
                <a:ea typeface="돋움" pitchFamily="50" charset="-127"/>
              </a:defRPr>
            </a:lvl1pPr>
          </a:lstStyle>
          <a:p>
            <a:pPr>
              <a:defRPr/>
            </a:pPr>
            <a:endParaRPr lang="en-US" altLang="ko-KR"/>
          </a:p>
        </p:txBody>
      </p:sp>
      <p:sp>
        <p:nvSpPr>
          <p:cNvPr id="2051" name="Rectangle 3"/>
          <p:cNvSpPr>
            <a:spLocks noGrp="1" noChangeArrowheads="1"/>
          </p:cNvSpPr>
          <p:nvPr>
            <p:ph type="dt" idx="1"/>
          </p:nvPr>
        </p:nvSpPr>
        <p:spPr bwMode="auto">
          <a:xfrm>
            <a:off x="4024313" y="11113"/>
            <a:ext cx="3076575"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r" defTabSz="808038" eaLnBrk="1" hangingPunct="1">
              <a:defRPr kumimoji="1" sz="1100" b="0" i="1" baseline="0">
                <a:latin typeface="Arial" charset="0"/>
                <a:ea typeface="돋움" pitchFamily="50" charset="-127"/>
              </a:defRPr>
            </a:lvl1pPr>
          </a:lstStyle>
          <a:p>
            <a:pPr>
              <a:defRPr/>
            </a:pPr>
            <a:endParaRPr lang="en-US" altLang="ko-KR"/>
          </a:p>
        </p:txBody>
      </p:sp>
      <p:sp>
        <p:nvSpPr>
          <p:cNvPr id="2052" name="Rectangle 4"/>
          <p:cNvSpPr>
            <a:spLocks noGrp="1" noChangeArrowheads="1"/>
          </p:cNvSpPr>
          <p:nvPr>
            <p:ph type="ftr" sz="quarter" idx="4"/>
          </p:nvPr>
        </p:nvSpPr>
        <p:spPr bwMode="auto">
          <a:xfrm>
            <a:off x="-1588" y="9742488"/>
            <a:ext cx="3076576"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l" defTabSz="808038" eaLnBrk="1" hangingPunct="1">
              <a:defRPr kumimoji="1" sz="1100" b="0" i="1" baseline="0">
                <a:latin typeface="Arial" charset="0"/>
                <a:ea typeface="돋움" pitchFamily="50" charset="-127"/>
              </a:defRPr>
            </a:lvl1pPr>
          </a:lstStyle>
          <a:p>
            <a:pPr>
              <a:defRPr/>
            </a:pPr>
            <a:endParaRPr lang="en-US" altLang="ko-KR"/>
          </a:p>
        </p:txBody>
      </p:sp>
      <p:sp>
        <p:nvSpPr>
          <p:cNvPr id="2053" name="Rectangle 5"/>
          <p:cNvSpPr>
            <a:spLocks noGrp="1" noChangeArrowheads="1"/>
          </p:cNvSpPr>
          <p:nvPr>
            <p:ph type="sldNum" sz="quarter" idx="5"/>
          </p:nvPr>
        </p:nvSpPr>
        <p:spPr bwMode="auto">
          <a:xfrm>
            <a:off x="4024313" y="9742488"/>
            <a:ext cx="3076575"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r" defTabSz="808038" eaLnBrk="1" hangingPunct="1">
              <a:defRPr kumimoji="1" sz="1100" b="0" i="1" baseline="0">
                <a:ea typeface="돋움" pitchFamily="50" charset="-127"/>
              </a:defRPr>
            </a:lvl1pPr>
          </a:lstStyle>
          <a:p>
            <a:fld id="{FB7D1744-BAE0-472E-BFB2-AFCA76EC2E33}" type="slidenum">
              <a:rPr lang="en-US" altLang="ko-KR"/>
              <a:pPr/>
              <a:t>‹#›</a:t>
            </a:fld>
            <a:endParaRPr lang="en-US" altLang="ko-KR"/>
          </a:p>
        </p:txBody>
      </p:sp>
      <p:sp>
        <p:nvSpPr>
          <p:cNvPr id="13318" name="Rectangle 6"/>
          <p:cNvSpPr>
            <a:spLocks noGrp="1" noRot="1" noChangeAspect="1" noChangeArrowheads="1" noTextEdit="1"/>
          </p:cNvSpPr>
          <p:nvPr>
            <p:ph type="sldImg" idx="2"/>
          </p:nvPr>
        </p:nvSpPr>
        <p:spPr bwMode="auto">
          <a:xfrm>
            <a:off x="669925" y="242888"/>
            <a:ext cx="5759450" cy="3987800"/>
          </a:xfrm>
          <a:prstGeom prst="rect">
            <a:avLst/>
          </a:prstGeom>
          <a:noFill/>
          <a:ln w="12700">
            <a:solidFill>
              <a:schemeClr val="tx1"/>
            </a:solidFill>
            <a:miter lim="800000"/>
            <a:headEnd/>
            <a:tailEnd/>
          </a:ln>
        </p:spPr>
      </p:sp>
      <p:sp>
        <p:nvSpPr>
          <p:cNvPr id="2055" name="Rectangle 7"/>
          <p:cNvSpPr>
            <a:spLocks noGrp="1" noChangeArrowheads="1"/>
          </p:cNvSpPr>
          <p:nvPr>
            <p:ph type="body" sz="quarter" idx="3"/>
          </p:nvPr>
        </p:nvSpPr>
        <p:spPr bwMode="auto">
          <a:xfrm>
            <a:off x="552450" y="4240213"/>
            <a:ext cx="5994400" cy="5264150"/>
          </a:xfrm>
          <a:prstGeom prst="rect">
            <a:avLst/>
          </a:prstGeom>
          <a:noFill/>
          <a:ln w="9525">
            <a:noFill/>
            <a:miter lim="800000"/>
            <a:headEnd/>
            <a:tailEnd/>
          </a:ln>
        </p:spPr>
        <p:txBody>
          <a:bodyPr vert="horz" wrap="square" lIns="89431" tIns="46372" rIns="89431" bIns="46372" numCol="1" anchor="t" anchorCtr="0" compatLnSpc="1">
            <a:prstTxWarp prst="textNoShape">
              <a:avLst/>
            </a:prstTxWarp>
          </a:bodyPr>
          <a:lstStyle/>
          <a:p>
            <a:pPr lvl="0"/>
            <a:r>
              <a:rPr lang="en-US" altLang="ko-KR" noProof="0"/>
              <a:t>First Text Level First Text Level First Text Level First Text Level First Text Level First Text Level First Text Level First Text Level First Text Level First Text Level First Text Level First Text Level First Text Level First Text Level First Text Level First Text Level First Text Level First Text Level</a:t>
            </a:r>
          </a:p>
          <a:p>
            <a:pPr lvl="1"/>
            <a:r>
              <a:rPr lang="en-US" altLang="ko-KR" noProof="0"/>
              <a:t>Second Text Level Second Text Level Second Text Level Second Text Level Second Text Level Second Text Level Second Text Level Second Text Level Second Text Level Second Text Level Second Text Level Second Text Level Second Text Level Second Text Level</a:t>
            </a:r>
          </a:p>
          <a:p>
            <a:pPr lvl="2"/>
            <a:r>
              <a:rPr lang="en-US" altLang="ko-KR" noProof="0"/>
              <a:t>Third Text Level Third Text Level Third Text Level Third Text Level Third Text Level Third Text Level Third Text Level Third Text Level Third Text Level Third Text Level Third Text Level Third Text Level Third Text Level Third Text Level Third Text Level Third Text Level</a:t>
            </a:r>
          </a:p>
          <a:p>
            <a:pPr lvl="3"/>
            <a:r>
              <a:rPr lang="en-US" altLang="ko-KR" noProof="0"/>
              <a:t>Firth Text Level Firth Text Level Firth Text Level Firth Text Level Firth Text Level Firth Text Level Firth Text Level Firth Text Level Firth Text Level Firth Text Level Firth Text Level Firth Text Level Firth Text Level Firth Text Level</a:t>
            </a:r>
          </a:p>
          <a:p>
            <a:pPr lvl="4"/>
            <a:r>
              <a:rPr lang="en-US" altLang="ko-KR" noProof="0"/>
              <a:t>Fifth Text Level Fifth Text Level Fifth Text Level Fifth Text Level Fifth Text Level Fifth Text Level Fifth Text Level Fifth Text Level Fifth Text Level Fifth Text Level Fifth Text Level Fifth Text Level Fifth Text Level Fifth Text Level</a:t>
            </a:r>
          </a:p>
          <a:p>
            <a:pPr lvl="0"/>
            <a:endParaRPr lang="en-US" altLang="ko-KR" noProof="0"/>
          </a:p>
        </p:txBody>
      </p:sp>
      <p:sp>
        <p:nvSpPr>
          <p:cNvPr id="5128" name="Rectangle 8"/>
          <p:cNvSpPr>
            <a:spLocks noChangeArrowheads="1"/>
          </p:cNvSpPr>
          <p:nvPr/>
        </p:nvSpPr>
        <p:spPr bwMode="auto">
          <a:xfrm>
            <a:off x="6621463" y="9820275"/>
            <a:ext cx="4000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431" tIns="46372" rIns="89431" bIns="46372" anchor="ctr">
            <a:spAutoFit/>
          </a:bodyPr>
          <a:lstStyle/>
          <a:p>
            <a:pPr algn="r" defTabSz="911225"/>
            <a:fld id="{9A8C0365-D384-4C75-B46E-BFDAFDAD7614}" type="slidenum">
              <a:rPr kumimoji="1" lang="en-US" altLang="ko-KR" sz="1500" b="0" baseline="0">
                <a:latin typeface="Times New Roman" pitchFamily="18" charset="0"/>
                <a:ea typeface="돋움" pitchFamily="50" charset="-127"/>
              </a:rPr>
              <a:pPr algn="r" defTabSz="911225"/>
              <a:t>‹#›</a:t>
            </a:fld>
            <a:endParaRPr kumimoji="1" lang="en-US" altLang="ko-KR" sz="1500" b="0" baseline="0">
              <a:latin typeface="Times New Roman" pitchFamily="18" charset="0"/>
              <a:ea typeface="돋움" pitchFamily="50" charset="-127"/>
            </a:endParaRPr>
          </a:p>
        </p:txBody>
      </p:sp>
      <p:sp>
        <p:nvSpPr>
          <p:cNvPr id="5129" name="Rectangle 9"/>
          <p:cNvSpPr>
            <a:spLocks noChangeArrowheads="1"/>
          </p:cNvSpPr>
          <p:nvPr/>
        </p:nvSpPr>
        <p:spPr bwMode="auto">
          <a:xfrm>
            <a:off x="560388" y="4248150"/>
            <a:ext cx="5978525" cy="5249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6434" tIns="48217" rIns="96434" bIns="48217" anchor="ctr"/>
          <a:lstStyle>
            <a:lvl1pPr defTabSz="947738">
              <a:defRPr b="1" baseline="-25000">
                <a:solidFill>
                  <a:schemeClr val="tx1"/>
                </a:solidFill>
                <a:latin typeface="Arial" charset="0"/>
                <a:ea typeface="굴림" pitchFamily="50" charset="-127"/>
              </a:defRPr>
            </a:lvl1pPr>
            <a:lvl2pPr marL="742950" indent="-285750" defTabSz="947738">
              <a:defRPr b="1" baseline="-25000">
                <a:solidFill>
                  <a:schemeClr val="tx1"/>
                </a:solidFill>
                <a:latin typeface="Arial" charset="0"/>
                <a:ea typeface="굴림" pitchFamily="50" charset="-127"/>
              </a:defRPr>
            </a:lvl2pPr>
            <a:lvl3pPr marL="1143000" indent="-228600" defTabSz="947738">
              <a:defRPr b="1" baseline="-25000">
                <a:solidFill>
                  <a:schemeClr val="tx1"/>
                </a:solidFill>
                <a:latin typeface="Arial" charset="0"/>
                <a:ea typeface="굴림" pitchFamily="50" charset="-127"/>
              </a:defRPr>
            </a:lvl3pPr>
            <a:lvl4pPr marL="1600200" indent="-228600" defTabSz="947738">
              <a:defRPr b="1" baseline="-25000">
                <a:solidFill>
                  <a:schemeClr val="tx1"/>
                </a:solidFill>
                <a:latin typeface="Arial" charset="0"/>
                <a:ea typeface="굴림" pitchFamily="50" charset="-127"/>
              </a:defRPr>
            </a:lvl4pPr>
            <a:lvl5pPr marL="2057400" indent="-228600" defTabSz="947738">
              <a:defRPr b="1" baseline="-25000">
                <a:solidFill>
                  <a:schemeClr val="tx1"/>
                </a:solidFill>
                <a:latin typeface="Arial" charset="0"/>
                <a:ea typeface="굴림" pitchFamily="50" charset="-127"/>
              </a:defRPr>
            </a:lvl5pPr>
            <a:lvl6pPr marL="25146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6pPr>
            <a:lvl7pPr marL="29718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7pPr>
            <a:lvl8pPr marL="34290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8pPr>
            <a:lvl9pPr marL="38862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9pPr>
          </a:lstStyle>
          <a:p>
            <a:pPr algn="r">
              <a:defRPr/>
            </a:pPr>
            <a:endParaRPr lang="ko-KR" altLang="en-US" sz="1900" baseline="0"/>
          </a:p>
        </p:txBody>
      </p:sp>
    </p:spTree>
    <p:extLst>
      <p:ext uri="{BB962C8B-B14F-4D97-AF65-F5344CB8AC3E}">
        <p14:creationId xmlns:p14="http://schemas.microsoft.com/office/powerpoint/2010/main" val="1715037926"/>
      </p:ext>
    </p:extLst>
  </p:cSld>
  <p:clrMap bg1="lt1" tx1="dk1" bg2="lt2" tx2="dk2" accent1="accent1" accent2="accent2" accent3="accent3" accent4="accent4" accent5="accent5" accent6="accent6" hlink="hlink" folHlink="folHlink"/>
  <p:notesStyle>
    <a:lvl1pPr indent="180975" algn="just" defTabSz="874713" rtl="0" eaLnBrk="0" fontAlgn="b" latinLnBrk="1" hangingPunct="0">
      <a:spcBef>
        <a:spcPct val="30000"/>
      </a:spcBef>
      <a:spcAft>
        <a:spcPct val="0"/>
      </a:spcAft>
      <a:defRPr kumimoji="1" sz="1300" kern="1200">
        <a:solidFill>
          <a:schemeClr val="tx1"/>
        </a:solidFill>
        <a:latin typeface="굴림" pitchFamily="50" charset="-127"/>
        <a:ea typeface="굴림" pitchFamily="50" charset="-127"/>
        <a:cs typeface="+mn-cs"/>
      </a:defRPr>
    </a:lvl1pPr>
    <a:lvl2pPr marL="361950" indent="179388" algn="l" defTabSz="874713" rtl="0" eaLnBrk="0" fontAlgn="b"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722313" indent="180975" algn="l" defTabSz="874713" rtl="0" eaLnBrk="0" fontAlgn="b"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085850" indent="180975" algn="l" defTabSz="874713" rtl="0" eaLnBrk="0" fontAlgn="b"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446213" indent="180975" algn="l" defTabSz="874713" rtl="0" eaLnBrk="0" fontAlgn="b" latinLnBrk="1" hangingPunct="0">
      <a:spcBef>
        <a:spcPct val="20000"/>
      </a:spcBef>
      <a:spcAft>
        <a:spcPct val="0"/>
      </a:spcAft>
      <a:buClr>
        <a:schemeClr val="hlink"/>
      </a:buClr>
      <a:buSzPct val="100000"/>
      <a:buFont typeface="굴림체" pitchFamily="49" charset="-127"/>
      <a:buChar char="-"/>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3" name="그룹 10"/>
          <p:cNvGrpSpPr>
            <a:grpSpLocks/>
          </p:cNvGrpSpPr>
          <p:nvPr userDrawn="1"/>
        </p:nvGrpSpPr>
        <p:grpSpPr bwMode="auto">
          <a:xfrm>
            <a:off x="6753225" y="6351588"/>
            <a:ext cx="2122488" cy="254000"/>
            <a:chOff x="417600" y="6351900"/>
            <a:chExt cx="2122713" cy="253710"/>
          </a:xfrm>
        </p:grpSpPr>
        <p:pic>
          <p:nvPicPr>
            <p:cNvPr id="4" name="Picture 3" descr="C:\Documents and Settings\김서형\바탕 화면\Illustrator\영문로고(홈피).jpg"/>
            <p:cNvPicPr>
              <a:picLocks noChangeAspect="1" noChangeArrowheads="1"/>
            </p:cNvPicPr>
            <p:nvPr userDrawn="1"/>
          </p:nvPicPr>
          <p:blipFill>
            <a:blip r:embed="rId2" cstate="print">
              <a:clrChange>
                <a:clrFrom>
                  <a:srgbClr val="FDFDFD"/>
                </a:clrFrom>
                <a:clrTo>
                  <a:srgbClr val="FDFDFD">
                    <a:alpha val="0"/>
                  </a:srgbClr>
                </a:clrTo>
              </a:clrChange>
            </a:blip>
            <a:srcRect l="15929" t="12303" b="17969"/>
            <a:stretch>
              <a:fillRect/>
            </a:stretch>
          </p:blipFill>
          <p:spPr bwMode="auto">
            <a:xfrm>
              <a:off x="727388" y="6381750"/>
              <a:ext cx="1812925" cy="182563"/>
            </a:xfrm>
            <a:prstGeom prst="rect">
              <a:avLst/>
            </a:prstGeom>
            <a:noFill/>
            <a:ln w="9525">
              <a:noFill/>
              <a:miter lim="800000"/>
              <a:headEnd/>
              <a:tailEnd/>
            </a:ln>
          </p:spPr>
        </p:pic>
        <p:pic>
          <p:nvPicPr>
            <p:cNvPr id="5" name="그림 9" descr="ppt_하단로고.jpg"/>
            <p:cNvPicPr>
              <a:picLocks noChangeAspect="1"/>
            </p:cNvPicPr>
            <p:nvPr userDrawn="1"/>
          </p:nvPicPr>
          <p:blipFill>
            <a:blip r:embed="rId3" cstate="print">
              <a:clrChange>
                <a:clrFrom>
                  <a:srgbClr val="FFFFFF"/>
                </a:clrFrom>
                <a:clrTo>
                  <a:srgbClr val="FFFFFF">
                    <a:alpha val="0"/>
                  </a:srgbClr>
                </a:clrTo>
              </a:clrChange>
            </a:blip>
            <a:srcRect r="86270"/>
            <a:stretch>
              <a:fillRect/>
            </a:stretch>
          </p:blipFill>
          <p:spPr bwMode="auto">
            <a:xfrm>
              <a:off x="417600" y="6351900"/>
              <a:ext cx="286928" cy="253710"/>
            </a:xfrm>
            <a:prstGeom prst="rect">
              <a:avLst/>
            </a:prstGeom>
            <a:noFill/>
            <a:ln w="9525">
              <a:noFill/>
              <a:miter lim="800000"/>
              <a:headEnd/>
              <a:tailEnd/>
            </a:ln>
          </p:spPr>
        </p:pic>
      </p:grpSp>
      <p:pic>
        <p:nvPicPr>
          <p:cNvPr id="6" name="Picture 10"/>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8956675" y="5999163"/>
            <a:ext cx="854075" cy="574675"/>
          </a:xfrm>
          <a:prstGeom prst="rect">
            <a:avLst/>
          </a:prstGeom>
          <a:noFill/>
          <a:ln w="12700">
            <a:noFill/>
            <a:miter lim="800000"/>
            <a:headEnd type="none" w="sm" len="sm"/>
            <a:tailEnd type="none" w="sm" len="sm"/>
          </a:ln>
        </p:spPr>
      </p:pic>
      <p:sp>
        <p:nvSpPr>
          <p:cNvPr id="7" name="Rectangle 18"/>
          <p:cNvSpPr txBox="1">
            <a:spLocks noChangeArrowheads="1"/>
          </p:cNvSpPr>
          <p:nvPr userDrawn="1"/>
        </p:nvSpPr>
        <p:spPr bwMode="auto">
          <a:xfrm>
            <a:off x="322263" y="6351588"/>
            <a:ext cx="2022475" cy="333375"/>
          </a:xfrm>
          <a:prstGeom prst="rect">
            <a:avLst/>
          </a:prstGeom>
          <a:noFill/>
          <a:ln w="9525">
            <a:noFill/>
            <a:miter lim="800000"/>
            <a:headEnd/>
            <a:tailEnd/>
          </a:ln>
          <a:effectLst/>
        </p:spPr>
        <p:txBody>
          <a:bodyPr/>
          <a:lstStyle>
            <a:defPPr>
              <a:defRPr lang="ko-KR"/>
            </a:defPPr>
            <a:lvl1pPr algn="ctr" rtl="0" eaLnBrk="1" fontAlgn="base" latinLnBrk="1" hangingPunct="1">
              <a:spcBef>
                <a:spcPct val="0"/>
              </a:spcBef>
              <a:spcAft>
                <a:spcPct val="0"/>
              </a:spcAft>
              <a:defRPr kumimoji="1" sz="1000" b="0" kern="1200" baseline="0">
                <a:solidFill>
                  <a:srgbClr val="00427A"/>
                </a:solidFill>
                <a:latin typeface="+mn-lt"/>
                <a:ea typeface="+mn-ea"/>
                <a:cs typeface="+mn-cs"/>
              </a:defRPr>
            </a:lvl1pPr>
            <a:lvl2pPr marL="4572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2pPr>
            <a:lvl3pPr marL="9144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3pPr>
            <a:lvl4pPr marL="13716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4pPr>
            <a:lvl5pPr marL="18288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5pPr>
            <a:lvl6pPr marL="2286000" algn="l" defTabSz="914400" rtl="0" eaLnBrk="1" latinLnBrk="1" hangingPunct="1">
              <a:defRPr b="1" kern="1200" baseline="-25000">
                <a:solidFill>
                  <a:schemeClr val="tx1"/>
                </a:solidFill>
                <a:latin typeface="Arial" charset="0"/>
                <a:ea typeface="굴림" pitchFamily="50" charset="-127"/>
                <a:cs typeface="+mn-cs"/>
              </a:defRPr>
            </a:lvl6pPr>
            <a:lvl7pPr marL="2743200" algn="l" defTabSz="914400" rtl="0" eaLnBrk="1" latinLnBrk="1" hangingPunct="1">
              <a:defRPr b="1" kern="1200" baseline="-25000">
                <a:solidFill>
                  <a:schemeClr val="tx1"/>
                </a:solidFill>
                <a:latin typeface="Arial" charset="0"/>
                <a:ea typeface="굴림" pitchFamily="50" charset="-127"/>
                <a:cs typeface="+mn-cs"/>
              </a:defRPr>
            </a:lvl7pPr>
            <a:lvl8pPr marL="3200400" algn="l" defTabSz="914400" rtl="0" eaLnBrk="1" latinLnBrk="1" hangingPunct="1">
              <a:defRPr b="1" kern="1200" baseline="-25000">
                <a:solidFill>
                  <a:schemeClr val="tx1"/>
                </a:solidFill>
                <a:latin typeface="Arial" charset="0"/>
                <a:ea typeface="굴림" pitchFamily="50" charset="-127"/>
                <a:cs typeface="+mn-cs"/>
              </a:defRPr>
            </a:lvl8pPr>
            <a:lvl9pPr marL="3657600" algn="l" defTabSz="914400" rtl="0" eaLnBrk="1" latinLnBrk="1" hangingPunct="1">
              <a:defRPr b="1" kern="1200" baseline="-25000">
                <a:solidFill>
                  <a:schemeClr val="tx1"/>
                </a:solidFill>
                <a:latin typeface="Arial" charset="0"/>
                <a:ea typeface="굴림" pitchFamily="50" charset="-127"/>
                <a:cs typeface="+mn-cs"/>
              </a:defRPr>
            </a:lvl9pPr>
          </a:lstStyle>
          <a:p>
            <a:pPr algn="l">
              <a:defRPr/>
            </a:pPr>
            <a:r>
              <a:rPr lang="en-US" altLang="ko-KR" sz="1050" b="1">
                <a:solidFill>
                  <a:srgbClr val="C6003D"/>
                </a:solidFill>
                <a:latin typeface="맑은 고딕" panose="020B0503020000020004" pitchFamily="50" charset="-127"/>
                <a:ea typeface="맑은 고딕" panose="020B0503020000020004" pitchFamily="50" charset="-127"/>
              </a:rPr>
              <a:t>http://pel.ajou.ac.kr</a:t>
            </a:r>
          </a:p>
        </p:txBody>
      </p:sp>
      <p:sp>
        <p:nvSpPr>
          <p:cNvPr id="8" name="Line 24"/>
          <p:cNvSpPr>
            <a:spLocks noChangeShapeType="1"/>
          </p:cNvSpPr>
          <p:nvPr userDrawn="1"/>
        </p:nvSpPr>
        <p:spPr bwMode="auto">
          <a:xfrm flipV="1">
            <a:off x="415925" y="6303963"/>
            <a:ext cx="8497888" cy="4762"/>
          </a:xfrm>
          <a:prstGeom prst="line">
            <a:avLst/>
          </a:prstGeom>
          <a:noFill/>
          <a:ln w="57150" cmpd="thinThick">
            <a:solidFill>
              <a:srgbClr val="C6003D"/>
            </a:solidFill>
            <a:round/>
            <a:headEnd type="none" w="sm" len="sm"/>
            <a:tailEnd type="none" w="sm" len="sm"/>
          </a:ln>
        </p:spPr>
        <p:txBody>
          <a:bodyPr/>
          <a:lstStyle/>
          <a:p>
            <a:endParaRPr lang="ko-KR" altLang="en-US"/>
          </a:p>
        </p:txBody>
      </p:sp>
      <p:sp>
        <p:nvSpPr>
          <p:cNvPr id="35852" name="Rectangle 2"/>
          <p:cNvSpPr>
            <a:spLocks noGrp="1" noChangeArrowheads="1"/>
          </p:cNvSpPr>
          <p:nvPr>
            <p:ph type="ctrTitle"/>
          </p:nvPr>
        </p:nvSpPr>
        <p:spPr>
          <a:xfrm>
            <a:off x="200025" y="2130425"/>
            <a:ext cx="9432925" cy="1470025"/>
          </a:xfrm>
        </p:spPr>
        <p:txBody>
          <a:bodyPr/>
          <a:lstStyle>
            <a:lvl1pPr algn="ctr">
              <a:defRPr smtClean="0"/>
            </a:lvl1pPr>
          </a:lstStyle>
          <a:p>
            <a:r>
              <a:rPr lang="ko-KR" altLang="en-US"/>
              <a:t>마스터 제목 스타일 편집</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8"/>
          <p:cNvSpPr>
            <a:spLocks noGrp="1" noChangeArrowheads="1"/>
          </p:cNvSpPr>
          <p:nvPr>
            <p:ph type="sldNum" sz="quarter" idx="10"/>
          </p:nvPr>
        </p:nvSpPr>
        <p:spPr/>
        <p:txBody>
          <a:bodyPr/>
          <a:lstStyle>
            <a:lvl1pPr eaLnBrk="0" latinLnBrk="0" hangingPunct="0">
              <a:defRPr/>
            </a:lvl1pPr>
          </a:lstStyle>
          <a:p>
            <a:fld id="{F21F3CC4-FFD5-4A91-BF8F-9ED1261497DD}" type="slidenum">
              <a:rPr lang="en-US" altLang="ko-K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089775" y="301625"/>
            <a:ext cx="2152650" cy="557530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31825" y="301625"/>
            <a:ext cx="6305550" cy="55753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8"/>
          <p:cNvSpPr>
            <a:spLocks noGrp="1" noChangeArrowheads="1"/>
          </p:cNvSpPr>
          <p:nvPr>
            <p:ph type="sldNum" sz="quarter" idx="10"/>
          </p:nvPr>
        </p:nvSpPr>
        <p:spPr/>
        <p:txBody>
          <a:bodyPr/>
          <a:lstStyle>
            <a:lvl1pPr eaLnBrk="0" latinLnBrk="0" hangingPunct="0">
              <a:defRPr/>
            </a:lvl1pPr>
          </a:lstStyle>
          <a:p>
            <a:fld id="{BBD0B84B-9C91-456E-B513-EA7B6B2194F4}" type="slidenum">
              <a:rPr lang="en-US" altLang="ko-K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solidFill>
                  <a:schemeClr val="tx1"/>
                </a:solidFill>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sz="2000"/>
            </a:lvl1pPr>
            <a:lvl2pPr>
              <a:buClr>
                <a:srgbClr val="FFC000"/>
              </a:buClr>
              <a:defRPr sz="1800"/>
            </a:lvl2pPr>
            <a:lvl3pPr>
              <a:buClr>
                <a:srgbClr val="00B050"/>
              </a:buClr>
              <a:defRPr sz="1600"/>
            </a:lvl3pPr>
            <a:lvl4pPr>
              <a:defRPr sz="1400"/>
            </a:lvl4pPr>
            <a:lvl5pPr>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Rectangle 18"/>
          <p:cNvSpPr>
            <a:spLocks noGrp="1" noChangeArrowheads="1"/>
          </p:cNvSpPr>
          <p:nvPr>
            <p:ph type="sldNum" sz="quarter" idx="10"/>
          </p:nvPr>
        </p:nvSpPr>
        <p:spPr/>
        <p:txBody>
          <a:bodyPr/>
          <a:lstStyle>
            <a:lvl1pPr eaLnBrk="0" latinLnBrk="0" hangingPunct="0">
              <a:defRPr/>
            </a:lvl1pPr>
          </a:lstStyle>
          <a:p>
            <a:fld id="{7CC01F1E-FD2C-4DE6-8652-E5F26BFD322C}" type="slidenum">
              <a:rPr lang="en-US" altLang="ko-K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0"/>
            <a:ext cx="8420100" cy="1362075"/>
          </a:xfrm>
        </p:spPr>
        <p:txBody>
          <a:bodyPr anchor="t"/>
          <a:lstStyle>
            <a:lvl1pPr algn="l">
              <a:defRPr sz="4000" b="1" cap="all"/>
            </a:lvl1pPr>
          </a:lstStyle>
          <a:p>
            <a:r>
              <a:rPr lang="ko-KR" altLang="en-US"/>
              <a:t>마스터 제목 스타일 편집</a:t>
            </a:r>
            <a:endParaRPr lang="ko-KR" altLang="en-US" dirty="0"/>
          </a:p>
        </p:txBody>
      </p:sp>
      <p:sp>
        <p:nvSpPr>
          <p:cNvPr id="3" name="텍스트 개체 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18"/>
          <p:cNvSpPr>
            <a:spLocks noGrp="1" noChangeArrowheads="1"/>
          </p:cNvSpPr>
          <p:nvPr>
            <p:ph type="sldNum" sz="quarter" idx="10"/>
          </p:nvPr>
        </p:nvSpPr>
        <p:spPr/>
        <p:txBody>
          <a:bodyPr/>
          <a:lstStyle>
            <a:lvl1pPr eaLnBrk="0" latinLnBrk="0" hangingPunct="0">
              <a:defRPr/>
            </a:lvl1pPr>
          </a:lstStyle>
          <a:p>
            <a:fld id="{24B4E946-9B88-4ADC-B905-64067D9A227B}" type="slidenum">
              <a:rPr lang="en-US" altLang="ko-K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31825" y="1268413"/>
            <a:ext cx="4229100"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13325" y="1268413"/>
            <a:ext cx="4229100"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18"/>
          <p:cNvSpPr>
            <a:spLocks noGrp="1" noChangeArrowheads="1"/>
          </p:cNvSpPr>
          <p:nvPr>
            <p:ph type="sldNum" sz="quarter" idx="10"/>
          </p:nvPr>
        </p:nvSpPr>
        <p:spPr/>
        <p:txBody>
          <a:bodyPr/>
          <a:lstStyle>
            <a:lvl1pPr eaLnBrk="0" latinLnBrk="0" hangingPunct="0">
              <a:defRPr/>
            </a:lvl1pPr>
          </a:lstStyle>
          <a:p>
            <a:fld id="{B8C1BA51-5AF6-455A-AE45-0FF750F73E41}" type="slidenum">
              <a:rPr lang="en-US" altLang="ko-K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09596" y="185262"/>
            <a:ext cx="8601104" cy="500066"/>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18"/>
          <p:cNvSpPr>
            <a:spLocks noGrp="1" noChangeArrowheads="1"/>
          </p:cNvSpPr>
          <p:nvPr>
            <p:ph type="sldNum" sz="quarter" idx="10"/>
          </p:nvPr>
        </p:nvSpPr>
        <p:spPr/>
        <p:txBody>
          <a:bodyPr/>
          <a:lstStyle>
            <a:lvl1pPr eaLnBrk="0" latinLnBrk="0" hangingPunct="0">
              <a:defRPr/>
            </a:lvl1pPr>
          </a:lstStyle>
          <a:p>
            <a:fld id="{A6B6496B-8F0B-4E43-9D5A-63DD201DBC4A}" type="slidenum">
              <a:rPr lang="en-US" altLang="ko-K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18"/>
          <p:cNvSpPr>
            <a:spLocks noGrp="1" noChangeArrowheads="1"/>
          </p:cNvSpPr>
          <p:nvPr>
            <p:ph type="sldNum" sz="quarter" idx="10"/>
          </p:nvPr>
        </p:nvSpPr>
        <p:spPr/>
        <p:txBody>
          <a:bodyPr/>
          <a:lstStyle>
            <a:lvl1pPr eaLnBrk="0" latinLnBrk="0" hangingPunct="0">
              <a:defRPr/>
            </a:lvl1pPr>
          </a:lstStyle>
          <a:p>
            <a:fld id="{028E91DD-3420-442E-BB6A-92E8729C54FE}" type="slidenum">
              <a:rPr lang="en-US" altLang="ko-K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p:txBody>
          <a:bodyPr/>
          <a:lstStyle>
            <a:lvl1pPr eaLnBrk="0" latinLnBrk="0" hangingPunct="0">
              <a:defRPr/>
            </a:lvl1pPr>
          </a:lstStyle>
          <a:p>
            <a:fld id="{5C8B0A65-5797-4F44-BB95-06880D826663}" type="slidenum">
              <a:rPr lang="en-US" altLang="ko-K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1142984"/>
            <a:ext cx="3259138" cy="928694"/>
          </a:xfrm>
        </p:spPr>
        <p:txBody>
          <a:bodyPr anchor="b"/>
          <a:lstStyle>
            <a:lvl1pPr algn="l">
              <a:defRPr sz="2000" b="1"/>
            </a:lvl1pPr>
          </a:lstStyle>
          <a:p>
            <a:r>
              <a:rPr lang="ko-KR" altLang="en-US"/>
              <a:t>마스터 제목 스타일 편집</a:t>
            </a:r>
            <a:endParaRPr lang="ko-KR" altLang="en-US" dirty="0"/>
          </a:p>
        </p:txBody>
      </p:sp>
      <p:sp>
        <p:nvSpPr>
          <p:cNvPr id="3" name="내용 개체 틀 2"/>
          <p:cNvSpPr>
            <a:spLocks noGrp="1"/>
          </p:cNvSpPr>
          <p:nvPr>
            <p:ph idx="1"/>
          </p:nvPr>
        </p:nvSpPr>
        <p:spPr>
          <a:xfrm>
            <a:off x="3873500" y="1142984"/>
            <a:ext cx="5537200" cy="49831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2071678"/>
            <a:ext cx="3259138" cy="405448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18"/>
          <p:cNvSpPr>
            <a:spLocks noGrp="1" noChangeArrowheads="1"/>
          </p:cNvSpPr>
          <p:nvPr>
            <p:ph type="sldNum" sz="quarter" idx="10"/>
          </p:nvPr>
        </p:nvSpPr>
        <p:spPr/>
        <p:txBody>
          <a:bodyPr/>
          <a:lstStyle>
            <a:lvl1pPr eaLnBrk="0" latinLnBrk="0" hangingPunct="0">
              <a:defRPr/>
            </a:lvl1pPr>
          </a:lstStyle>
          <a:p>
            <a:fld id="{7A73714A-6984-4F75-86B2-08E5113C12EA}" type="slidenum">
              <a:rPr lang="en-US" altLang="ko-K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3"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18"/>
          <p:cNvSpPr>
            <a:spLocks noGrp="1" noChangeArrowheads="1"/>
          </p:cNvSpPr>
          <p:nvPr>
            <p:ph type="sldNum" sz="quarter" idx="10"/>
          </p:nvPr>
        </p:nvSpPr>
        <p:spPr/>
        <p:txBody>
          <a:bodyPr/>
          <a:lstStyle>
            <a:lvl1pPr eaLnBrk="0" latinLnBrk="0" hangingPunct="0">
              <a:defRPr/>
            </a:lvl1pPr>
          </a:lstStyle>
          <a:p>
            <a:fld id="{277059AA-D57A-4577-9C2B-A0D67C1B0BB3}" type="slidenum">
              <a:rPr lang="en-US" altLang="ko-K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31825" y="1268413"/>
            <a:ext cx="8610600" cy="460851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ko-KR"/>
              <a:t>First Text Level</a:t>
            </a:r>
          </a:p>
          <a:p>
            <a:pPr lvl="1"/>
            <a:r>
              <a:rPr lang="en-US" altLang="ko-KR"/>
              <a:t>Second Text Level</a:t>
            </a:r>
          </a:p>
          <a:p>
            <a:pPr lvl="2"/>
            <a:r>
              <a:rPr lang="en-US" altLang="ko-KR"/>
              <a:t>Third Text Level</a:t>
            </a:r>
          </a:p>
          <a:p>
            <a:pPr lvl="3"/>
            <a:r>
              <a:rPr lang="en-US" altLang="ko-KR"/>
              <a:t>Forth Text Level</a:t>
            </a:r>
          </a:p>
          <a:p>
            <a:pPr lvl="4"/>
            <a:r>
              <a:rPr lang="en-US" altLang="ko-KR"/>
              <a:t>Fifth Text Level</a:t>
            </a:r>
          </a:p>
          <a:p>
            <a:pPr lvl="4"/>
            <a:endParaRPr lang="en-US" altLang="ko-KR"/>
          </a:p>
        </p:txBody>
      </p:sp>
      <p:sp>
        <p:nvSpPr>
          <p:cNvPr id="740370" name="Rectangle 18"/>
          <p:cNvSpPr>
            <a:spLocks noGrp="1" noChangeArrowheads="1"/>
          </p:cNvSpPr>
          <p:nvPr>
            <p:ph type="sldNum" sz="quarter" idx="4"/>
          </p:nvPr>
        </p:nvSpPr>
        <p:spPr bwMode="auto">
          <a:xfrm>
            <a:off x="4689475" y="6345238"/>
            <a:ext cx="50482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kumimoji="1" sz="1000" b="0" baseline="0">
                <a:solidFill>
                  <a:srgbClr val="C6003D"/>
                </a:solidFill>
                <a:latin typeface="HY헤드라인M" pitchFamily="18" charset="-127"/>
                <a:ea typeface="HY헤드라인M" pitchFamily="18" charset="-127"/>
              </a:defRPr>
            </a:lvl1pPr>
          </a:lstStyle>
          <a:p>
            <a:fld id="{0DA3B68B-46E3-4E04-9108-E8C30956DB97}" type="slidenum">
              <a:rPr lang="en-US" altLang="ko-KR"/>
              <a:pPr/>
              <a:t>‹#›</a:t>
            </a:fld>
            <a:endParaRPr lang="ko-KR" altLang="en-US"/>
          </a:p>
        </p:txBody>
      </p:sp>
      <p:sp>
        <p:nvSpPr>
          <p:cNvPr id="1028" name="Line 24"/>
          <p:cNvSpPr>
            <a:spLocks noChangeShapeType="1"/>
          </p:cNvSpPr>
          <p:nvPr/>
        </p:nvSpPr>
        <p:spPr bwMode="auto">
          <a:xfrm flipV="1">
            <a:off x="415925" y="6303963"/>
            <a:ext cx="8497888" cy="4762"/>
          </a:xfrm>
          <a:prstGeom prst="line">
            <a:avLst/>
          </a:prstGeom>
          <a:noFill/>
          <a:ln w="57150" cmpd="thinThick">
            <a:solidFill>
              <a:srgbClr val="C6003D"/>
            </a:solidFill>
            <a:round/>
            <a:headEnd type="none" w="sm" len="sm"/>
            <a:tailEnd type="none" w="sm" len="sm"/>
          </a:ln>
        </p:spPr>
        <p:txBody>
          <a:bodyPr/>
          <a:lstStyle/>
          <a:p>
            <a:endParaRPr lang="ko-KR" altLang="en-US"/>
          </a:p>
        </p:txBody>
      </p:sp>
      <p:sp>
        <p:nvSpPr>
          <p:cNvPr id="1029" name="Rectangle 2"/>
          <p:cNvSpPr>
            <a:spLocks noGrp="1" noChangeArrowheads="1"/>
          </p:cNvSpPr>
          <p:nvPr>
            <p:ph type="title"/>
          </p:nvPr>
        </p:nvSpPr>
        <p:spPr bwMode="auto">
          <a:xfrm>
            <a:off x="738188" y="169863"/>
            <a:ext cx="8247062" cy="544512"/>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ko-KR" altLang="en-US"/>
              <a:t>제목</a:t>
            </a:r>
          </a:p>
        </p:txBody>
      </p:sp>
      <p:grpSp>
        <p:nvGrpSpPr>
          <p:cNvPr id="1030" name="그룹 10"/>
          <p:cNvGrpSpPr>
            <a:grpSpLocks/>
          </p:cNvGrpSpPr>
          <p:nvPr userDrawn="1"/>
        </p:nvGrpSpPr>
        <p:grpSpPr bwMode="auto">
          <a:xfrm>
            <a:off x="6753225" y="6351588"/>
            <a:ext cx="2122488" cy="254000"/>
            <a:chOff x="417600" y="6351900"/>
            <a:chExt cx="2122713" cy="253710"/>
          </a:xfrm>
        </p:grpSpPr>
        <p:pic>
          <p:nvPicPr>
            <p:cNvPr id="1033" name="Picture 3" descr="C:\Documents and Settings\김서형\바탕 화면\Illustrator\영문로고(홈피).jpg"/>
            <p:cNvPicPr>
              <a:picLocks noChangeAspect="1" noChangeArrowheads="1"/>
            </p:cNvPicPr>
            <p:nvPr userDrawn="1"/>
          </p:nvPicPr>
          <p:blipFill>
            <a:blip r:embed="rId13" cstate="print">
              <a:clrChange>
                <a:clrFrom>
                  <a:srgbClr val="FDFDFD"/>
                </a:clrFrom>
                <a:clrTo>
                  <a:srgbClr val="FDFDFD">
                    <a:alpha val="0"/>
                  </a:srgbClr>
                </a:clrTo>
              </a:clrChange>
            </a:blip>
            <a:srcRect l="15929" t="12303" b="17969"/>
            <a:stretch>
              <a:fillRect/>
            </a:stretch>
          </p:blipFill>
          <p:spPr bwMode="auto">
            <a:xfrm>
              <a:off x="727388" y="6381750"/>
              <a:ext cx="1812925" cy="182563"/>
            </a:xfrm>
            <a:prstGeom prst="rect">
              <a:avLst/>
            </a:prstGeom>
            <a:noFill/>
            <a:ln w="9525">
              <a:noFill/>
              <a:miter lim="800000"/>
              <a:headEnd/>
              <a:tailEnd/>
            </a:ln>
          </p:spPr>
        </p:pic>
        <p:pic>
          <p:nvPicPr>
            <p:cNvPr id="1034" name="그림 9" descr="ppt_하단로고.jpg"/>
            <p:cNvPicPr>
              <a:picLocks noChangeAspect="1"/>
            </p:cNvPicPr>
            <p:nvPr userDrawn="1"/>
          </p:nvPicPr>
          <p:blipFill>
            <a:blip r:embed="rId14" cstate="print">
              <a:clrChange>
                <a:clrFrom>
                  <a:srgbClr val="FFFFFF"/>
                </a:clrFrom>
                <a:clrTo>
                  <a:srgbClr val="FFFFFF">
                    <a:alpha val="0"/>
                  </a:srgbClr>
                </a:clrTo>
              </a:clrChange>
            </a:blip>
            <a:srcRect r="86270"/>
            <a:stretch>
              <a:fillRect/>
            </a:stretch>
          </p:blipFill>
          <p:spPr bwMode="auto">
            <a:xfrm>
              <a:off x="417600" y="6351900"/>
              <a:ext cx="286928" cy="253710"/>
            </a:xfrm>
            <a:prstGeom prst="rect">
              <a:avLst/>
            </a:prstGeom>
            <a:noFill/>
            <a:ln w="9525">
              <a:noFill/>
              <a:miter lim="800000"/>
              <a:headEnd/>
              <a:tailEnd/>
            </a:ln>
          </p:spPr>
        </p:pic>
      </p:grpSp>
      <p:pic>
        <p:nvPicPr>
          <p:cNvPr id="1031" name="Picture 10"/>
          <p:cNvPicPr>
            <a:picLocks noChangeAspect="1" noChangeArrowheads="1"/>
          </p:cNvPicPr>
          <p:nvPr userDrawn="1"/>
        </p:nvPicPr>
        <p:blipFill>
          <a:blip r:embed="rId15" cstate="print">
            <a:clrChange>
              <a:clrFrom>
                <a:srgbClr val="FFFFFF"/>
              </a:clrFrom>
              <a:clrTo>
                <a:srgbClr val="FFFFFF">
                  <a:alpha val="0"/>
                </a:srgbClr>
              </a:clrTo>
            </a:clrChange>
          </a:blip>
          <a:srcRect/>
          <a:stretch>
            <a:fillRect/>
          </a:stretch>
        </p:blipFill>
        <p:spPr bwMode="auto">
          <a:xfrm>
            <a:off x="8956675" y="5999163"/>
            <a:ext cx="854075" cy="574675"/>
          </a:xfrm>
          <a:prstGeom prst="rect">
            <a:avLst/>
          </a:prstGeom>
          <a:noFill/>
          <a:ln w="12700">
            <a:noFill/>
            <a:miter lim="800000"/>
            <a:headEnd type="none" w="sm" len="sm"/>
            <a:tailEnd type="none" w="sm" len="sm"/>
          </a:ln>
        </p:spPr>
      </p:pic>
      <p:sp>
        <p:nvSpPr>
          <p:cNvPr id="10" name="Rectangle 18"/>
          <p:cNvSpPr txBox="1">
            <a:spLocks noChangeArrowheads="1"/>
          </p:cNvSpPr>
          <p:nvPr userDrawn="1"/>
        </p:nvSpPr>
        <p:spPr bwMode="auto">
          <a:xfrm>
            <a:off x="322263" y="6351588"/>
            <a:ext cx="2022475" cy="333375"/>
          </a:xfrm>
          <a:prstGeom prst="rect">
            <a:avLst/>
          </a:prstGeom>
          <a:noFill/>
          <a:ln w="9525">
            <a:noFill/>
            <a:miter lim="800000"/>
            <a:headEnd/>
            <a:tailEnd/>
          </a:ln>
          <a:effectLst/>
        </p:spPr>
        <p:txBody>
          <a:bodyPr/>
          <a:lstStyle>
            <a:defPPr>
              <a:defRPr lang="ko-KR"/>
            </a:defPPr>
            <a:lvl1pPr algn="l" eaLnBrk="1" latinLnBrk="1" hangingPunct="1">
              <a:defRPr kumimoji="1" sz="1050" baseline="0">
                <a:solidFill>
                  <a:srgbClr val="C6003D"/>
                </a:solidFill>
                <a:latin typeface="맑은 고딕" panose="020B0503020000020004" pitchFamily="50" charset="-127"/>
                <a:ea typeface="맑은 고딕" panose="020B0503020000020004" pitchFamily="50" charset="-127"/>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pPr>
              <a:defRPr/>
            </a:pPr>
            <a:r>
              <a:rPr lang="en-US" altLang="ko-KR"/>
              <a:t>http://pel.ajou.ac.kr</a:t>
            </a:r>
          </a:p>
        </p:txBody>
      </p:sp>
    </p:spTree>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hf hdr="0" ftr="0" dt="0"/>
  <p:txStyles>
    <p:titleStyle>
      <a:lvl1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cs typeface="+mj-cs"/>
        </a:defRPr>
      </a:lvl1pPr>
      <a:lvl2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2pPr>
      <a:lvl3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3pPr>
      <a:lvl4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4pPr>
      <a:lvl5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5pPr>
      <a:lvl6pPr marL="4572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9pPr>
    </p:titleStyle>
    <p:bodyStyle>
      <a:lvl1pPr marL="285750" indent="-285750" algn="l" rtl="0" eaLnBrk="0" fontAlgn="ctr" latinLnBrk="1" hangingPunct="0">
        <a:spcBef>
          <a:spcPct val="20000"/>
        </a:spcBef>
        <a:spcAft>
          <a:spcPct val="0"/>
        </a:spcAft>
        <a:buClr>
          <a:srgbClr val="FD0000"/>
        </a:buClr>
        <a:buFont typeface="Wingdings" pitchFamily="2" charset="2"/>
        <a:buChar char="§"/>
        <a:defRPr kumimoji="1" sz="2000">
          <a:solidFill>
            <a:srgbClr val="00427A"/>
          </a:solidFill>
          <a:latin typeface="맑은 고딕" pitchFamily="50" charset="-127"/>
          <a:ea typeface="맑은 고딕" pitchFamily="50" charset="-127"/>
          <a:cs typeface="+mn-cs"/>
        </a:defRPr>
      </a:lvl1pPr>
      <a:lvl2pPr marL="671513" indent="-195263" algn="l" rtl="0" eaLnBrk="0" fontAlgn="ctr" latinLnBrk="1" hangingPunct="0">
        <a:spcBef>
          <a:spcPct val="20000"/>
        </a:spcBef>
        <a:spcAft>
          <a:spcPct val="0"/>
        </a:spcAft>
        <a:buClr>
          <a:srgbClr val="FFC000"/>
        </a:buClr>
        <a:buFont typeface="Wingdings" pitchFamily="2" charset="2"/>
        <a:buChar char="§"/>
        <a:defRPr kumimoji="1">
          <a:solidFill>
            <a:srgbClr val="00427A"/>
          </a:solidFill>
          <a:latin typeface="맑은 고딕" pitchFamily="50" charset="-127"/>
          <a:ea typeface="맑은 고딕" pitchFamily="50" charset="-127"/>
        </a:defRPr>
      </a:lvl2pPr>
      <a:lvl3pPr marL="1042988" indent="-180975" algn="l" rtl="0" eaLnBrk="0" fontAlgn="ctr" latinLnBrk="1" hangingPunct="0">
        <a:spcBef>
          <a:spcPct val="20000"/>
        </a:spcBef>
        <a:spcAft>
          <a:spcPct val="0"/>
        </a:spcAft>
        <a:buClr>
          <a:srgbClr val="00B050"/>
        </a:buClr>
        <a:buFont typeface="Wingdings" pitchFamily="2" charset="2"/>
        <a:buChar char="§"/>
        <a:defRPr kumimoji="1" sz="1600">
          <a:solidFill>
            <a:srgbClr val="00427A"/>
          </a:solidFill>
          <a:latin typeface="맑은 고딕" pitchFamily="50" charset="-127"/>
          <a:ea typeface="맑은 고딕" pitchFamily="50" charset="-127"/>
        </a:defRPr>
      </a:lvl3pPr>
      <a:lvl4pPr marL="1423988" indent="-185738" algn="l" rtl="0" eaLnBrk="0" fontAlgn="ctr" latinLnBrk="1" hangingPunct="0">
        <a:spcBef>
          <a:spcPct val="20000"/>
        </a:spcBef>
        <a:spcAft>
          <a:spcPct val="0"/>
        </a:spcAft>
        <a:buClr>
          <a:srgbClr val="800000"/>
        </a:buClr>
        <a:buFont typeface="Wingdings" pitchFamily="2" charset="2"/>
        <a:buChar char="§"/>
        <a:defRPr kumimoji="1" sz="1400">
          <a:solidFill>
            <a:srgbClr val="00427A"/>
          </a:solidFill>
          <a:latin typeface="맑은 고딕" pitchFamily="50" charset="-127"/>
          <a:ea typeface="맑은 고딕" pitchFamily="50" charset="-127"/>
        </a:defRPr>
      </a:lvl4pPr>
      <a:lvl5pPr marL="1814513" indent="-200025" algn="l" rtl="0" eaLnBrk="0" fontAlgn="ctr" latinLnBrk="1" hangingPunct="0">
        <a:spcBef>
          <a:spcPct val="20000"/>
        </a:spcBef>
        <a:spcAft>
          <a:spcPct val="0"/>
        </a:spcAft>
        <a:buClr>
          <a:srgbClr val="800000"/>
        </a:buClr>
        <a:buFont typeface="Wingdings" pitchFamily="2" charset="2"/>
        <a:buChar char="§"/>
        <a:defRPr kumimoji="1" sz="1200">
          <a:solidFill>
            <a:srgbClr val="00427A"/>
          </a:solidFill>
          <a:latin typeface="맑은 고딕" pitchFamily="50" charset="-127"/>
          <a:ea typeface="맑은 고딕" pitchFamily="50" charset="-127"/>
        </a:defRPr>
      </a:lvl5pPr>
      <a:lvl6pPr marL="22717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6pPr>
      <a:lvl7pPr marL="27289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7pPr>
      <a:lvl8pPr marL="31861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8pPr>
      <a:lvl9pPr marL="36433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ctrTitle"/>
          </p:nvPr>
        </p:nvSpPr>
        <p:spPr>
          <a:xfrm>
            <a:off x="0" y="1557338"/>
            <a:ext cx="9906000" cy="1470025"/>
          </a:xfrm>
        </p:spPr>
        <p:txBody>
          <a:bodyPr/>
          <a:lstStyle/>
          <a:p>
            <a:pPr eaLnBrk="1" hangingPunct="1"/>
            <a:r>
              <a:rPr lang="en-US" altLang="ko-KR" sz="2800">
                <a:solidFill>
                  <a:schemeClr val="tx1"/>
                </a:solidFill>
              </a:rPr>
              <a:t>Ch.</a:t>
            </a:r>
            <a:r>
              <a:rPr lang="ko-KR" altLang="en-US" sz="2800">
                <a:solidFill>
                  <a:schemeClr val="tx1"/>
                </a:solidFill>
              </a:rPr>
              <a:t> </a:t>
            </a:r>
            <a:r>
              <a:rPr lang="en-US" altLang="ko-KR" sz="2800" smtClean="0">
                <a:solidFill>
                  <a:schemeClr val="tx1"/>
                </a:solidFill>
              </a:rPr>
              <a:t>4 </a:t>
            </a:r>
            <a:r>
              <a:rPr lang="ko-KR" altLang="en-US" sz="2800" smtClean="0">
                <a:solidFill>
                  <a:schemeClr val="tx1"/>
                </a:solidFill>
              </a:rPr>
              <a:t>유도 전동기 </a:t>
            </a:r>
            <a:r>
              <a:rPr lang="en-US" altLang="ko-KR" sz="2800" smtClean="0">
                <a:solidFill>
                  <a:schemeClr val="tx1"/>
                </a:solidFill>
              </a:rPr>
              <a:t>(Induction motor)</a:t>
            </a:r>
            <a:endParaRPr lang="en-US" altLang="ko-KR" sz="2800">
              <a:solidFill>
                <a:schemeClr val="tx1"/>
              </a:solidFill>
            </a:endParaRPr>
          </a:p>
        </p:txBody>
      </p:sp>
      <p:sp>
        <p:nvSpPr>
          <p:cNvPr id="15363" name="Rectangle 6"/>
          <p:cNvSpPr>
            <a:spLocks noGrp="1" noChangeArrowheads="1"/>
          </p:cNvSpPr>
          <p:nvPr>
            <p:ph type="subTitle" idx="4294967295"/>
          </p:nvPr>
        </p:nvSpPr>
        <p:spPr>
          <a:xfrm>
            <a:off x="1485900" y="3886200"/>
            <a:ext cx="6934200" cy="1752600"/>
          </a:xfrm>
          <a:noFill/>
        </p:spPr>
        <p:txBody>
          <a:bodyPr anchor="ctr"/>
          <a:lstStyle/>
          <a:p>
            <a:pPr marL="0" indent="0" algn="ctr" eaLnBrk="1" hangingPunct="1">
              <a:lnSpc>
                <a:spcPct val="80000"/>
              </a:lnSpc>
              <a:buNone/>
            </a:pPr>
            <a:r>
              <a:rPr lang="en-US" altLang="ko-KR" b="1">
                <a:cs typeface="Times New Roman" panose="02020603050405020304" pitchFamily="18" charset="0"/>
              </a:rPr>
              <a:t>Power</a:t>
            </a:r>
            <a:r>
              <a:rPr lang="ko-KR" altLang="en-US" b="1">
                <a:cs typeface="Times New Roman" panose="02020603050405020304" pitchFamily="18" charset="0"/>
              </a:rPr>
              <a:t> </a:t>
            </a:r>
            <a:r>
              <a:rPr lang="en-US" altLang="ko-KR" b="1">
                <a:cs typeface="Times New Roman" panose="02020603050405020304" pitchFamily="18" charset="0"/>
              </a:rPr>
              <a:t>Electronics</a:t>
            </a:r>
            <a:r>
              <a:rPr lang="ko-KR" altLang="en-US" b="1">
                <a:cs typeface="Times New Roman" panose="02020603050405020304" pitchFamily="18" charset="0"/>
              </a:rPr>
              <a:t> </a:t>
            </a:r>
            <a:r>
              <a:rPr lang="en-US" altLang="ko-KR" b="1">
                <a:cs typeface="Times New Roman" panose="02020603050405020304" pitchFamily="18" charset="0"/>
              </a:rPr>
              <a:t>Lab</a:t>
            </a:r>
          </a:p>
          <a:p>
            <a:pPr marL="0" indent="0" algn="ctr" eaLnBrk="1" hangingPunct="1">
              <a:lnSpc>
                <a:spcPct val="80000"/>
              </a:lnSpc>
              <a:buNone/>
            </a:pPr>
            <a:endParaRPr lang="en-US" altLang="ko-KR" b="1">
              <a:cs typeface="Times New Roman" panose="02020603050405020304" pitchFamily="18" charset="0"/>
            </a:endParaRPr>
          </a:p>
          <a:p>
            <a:pPr marL="0" indent="0" algn="ctr" eaLnBrk="1" hangingPunct="1">
              <a:lnSpc>
                <a:spcPct val="80000"/>
              </a:lnSpc>
              <a:buNone/>
            </a:pPr>
            <a:r>
              <a:rPr lang="ko-KR" altLang="en-US" b="1" smtClean="0">
                <a:cs typeface="Times New Roman" panose="02020603050405020304" pitchFamily="18" charset="0"/>
              </a:rPr>
              <a:t>이 상구</a:t>
            </a:r>
            <a:endParaRPr lang="en-US" altLang="ko-KR" b="1">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04528" y="260648"/>
            <a:ext cx="8247062" cy="544512"/>
          </a:xfrm>
        </p:spPr>
        <p:txBody>
          <a:bodyPr/>
          <a:lstStyle/>
          <a:p>
            <a:r>
              <a:rPr lang="ko-KR" altLang="en-US" smtClean="0"/>
              <a:t>유도 전동기</a:t>
            </a:r>
            <a:r>
              <a:rPr lang="en-US" altLang="ko-KR" smtClean="0"/>
              <a:t>	</a:t>
            </a:r>
            <a:endParaRPr lang="ko-KR" altLang="en-US"/>
          </a:p>
        </p:txBody>
      </p:sp>
      <p:sp>
        <p:nvSpPr>
          <p:cNvPr id="3" name="내용 개체 틀 2"/>
          <p:cNvSpPr>
            <a:spLocks noGrp="1"/>
          </p:cNvSpPr>
          <p:nvPr>
            <p:ph idx="1"/>
          </p:nvPr>
        </p:nvSpPr>
        <p:spPr/>
        <p:txBody>
          <a:bodyPr/>
          <a:lstStyle/>
          <a:p>
            <a:r>
              <a:rPr lang="ko-KR" altLang="en-US" smtClean="0"/>
              <a:t>영구자석을 비자성체인 구리 원판 주위에 회전시키면 아래 그림과 같이 원판이 회전한다는 사실을 발견하였다</a:t>
            </a:r>
            <a:r>
              <a:rPr lang="en-US" altLang="ko-KR" smtClean="0"/>
              <a:t>. </a:t>
            </a:r>
            <a:r>
              <a:rPr lang="ko-KR" altLang="en-US" smtClean="0"/>
              <a:t>이후 페러데이에 의하여 구리 원판에 유도된 회전류에 의한 것임을 알게 되었다</a:t>
            </a:r>
            <a:r>
              <a:rPr lang="en-US" altLang="ko-KR" smtClean="0"/>
              <a:t>. </a:t>
            </a:r>
            <a:r>
              <a:rPr lang="ko-KR" altLang="en-US" smtClean="0"/>
              <a:t>자석이 원판 주위를 회전함에 따라 원판에는 자속이 변동</a:t>
            </a:r>
            <a:r>
              <a:rPr lang="en-US" altLang="ko-KR" smtClean="0"/>
              <a:t>, </a:t>
            </a:r>
            <a:r>
              <a:rPr lang="ko-KR" altLang="en-US" smtClean="0"/>
              <a:t>이로인하여 유기 기전력이 발생하여 원판에 전류가 흐른다</a:t>
            </a:r>
            <a:r>
              <a:rPr lang="en-US" altLang="ko-KR" smtClean="0"/>
              <a:t>. </a:t>
            </a:r>
            <a:r>
              <a:rPr lang="ko-KR" altLang="en-US" smtClean="0"/>
              <a:t>이때 발생된 전류가 자석의 자속과 상호작용으로 원판이 회전하며 이 회전은 자석의 이동방향과 같다</a:t>
            </a:r>
            <a:r>
              <a:rPr lang="en-US" altLang="ko-KR" smtClean="0"/>
              <a:t>. </a:t>
            </a:r>
            <a:r>
              <a:rPr lang="ko-KR" altLang="en-US" smtClean="0"/>
              <a:t>이러한 원리를 이용하여 유도 전동기가 구성이 된다</a:t>
            </a:r>
            <a:r>
              <a:rPr lang="en-US" altLang="ko-KR" smtClean="0"/>
              <a:t>.</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a:t>
            </a:fld>
            <a:endParaRPr lang="ko-KR"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665" y="3573016"/>
            <a:ext cx="792088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218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구조적 특성</a:t>
            </a:r>
            <a:endParaRPr lang="ko-KR" altLang="en-US"/>
          </a:p>
        </p:txBody>
      </p:sp>
      <p:sp>
        <p:nvSpPr>
          <p:cNvPr id="3" name="내용 개체 틀 2"/>
          <p:cNvSpPr>
            <a:spLocks noGrp="1"/>
          </p:cNvSpPr>
          <p:nvPr>
            <p:ph idx="1"/>
          </p:nvPr>
        </p:nvSpPr>
        <p:spPr/>
        <p:txBody>
          <a:bodyPr/>
          <a:lstStyle/>
          <a:p>
            <a:r>
              <a:rPr lang="ko-KR" altLang="en-US" smtClean="0"/>
              <a:t>유도 전동기는 그림 </a:t>
            </a:r>
            <a:r>
              <a:rPr lang="en-US" altLang="ko-KR" smtClean="0"/>
              <a:t>4.2</a:t>
            </a:r>
            <a:r>
              <a:rPr lang="ko-KR" altLang="en-US" smtClean="0"/>
              <a:t>에 보이는 바와 같이 원통형 구조의 고정자와 회전자로 구성</a:t>
            </a:r>
            <a:r>
              <a:rPr lang="en-US" altLang="ko-KR" smtClean="0"/>
              <a:t>, </a:t>
            </a:r>
            <a:r>
              <a:rPr lang="ko-KR" altLang="en-US" smtClean="0"/>
              <a:t>공극의 폭은 일정하다</a:t>
            </a:r>
            <a:r>
              <a:rPr lang="en-US" altLang="ko-KR" smtClean="0"/>
              <a:t>. </a:t>
            </a:r>
            <a:r>
              <a:rPr lang="ko-KR" altLang="en-US" smtClean="0"/>
              <a:t>고정자와 회전자는 큰 자속 밀도를 얻을 수 있도록 강자성체의 철심으로 만들어져 있다</a:t>
            </a:r>
            <a:r>
              <a:rPr lang="en-US" altLang="ko-KR" smtClean="0"/>
              <a:t>.</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2</a:t>
            </a:fld>
            <a:endParaRPr lang="ko-KR"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2708920"/>
            <a:ext cx="381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74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고정자</a:t>
            </a:r>
            <a:endParaRPr lang="ko-KR" altLang="en-US"/>
          </a:p>
        </p:txBody>
      </p:sp>
      <p:sp>
        <p:nvSpPr>
          <p:cNvPr id="3" name="내용 개체 틀 2"/>
          <p:cNvSpPr>
            <a:spLocks noGrp="1"/>
          </p:cNvSpPr>
          <p:nvPr>
            <p:ph idx="1"/>
          </p:nvPr>
        </p:nvSpPr>
        <p:spPr>
          <a:xfrm>
            <a:off x="631825" y="3501007"/>
            <a:ext cx="8610600" cy="2375917"/>
          </a:xfrm>
        </p:spPr>
        <p:txBody>
          <a:bodyPr/>
          <a:lstStyle/>
          <a:p>
            <a:r>
              <a:rPr lang="ko-KR" altLang="en-US" smtClean="0"/>
              <a:t>유도 전동기에서 </a:t>
            </a:r>
            <a:r>
              <a:rPr lang="en-US" altLang="ko-KR" smtClean="0"/>
              <a:t>3</a:t>
            </a:r>
            <a:r>
              <a:rPr lang="ko-KR" altLang="en-US" smtClean="0"/>
              <a:t>상 교류 전원은 고전자 권선에만 공급된다</a:t>
            </a:r>
            <a:r>
              <a:rPr lang="en-US" altLang="ko-KR" smtClean="0"/>
              <a:t>.</a:t>
            </a:r>
            <a:r>
              <a:rPr lang="ko-KR" altLang="en-US"/>
              <a:t> </a:t>
            </a:r>
            <a:r>
              <a:rPr lang="ko-KR" altLang="en-US" smtClean="0"/>
              <a:t>고정자의 권선은 직류 전동기의 전기자와 계자 권선의 역할을 동시에 수행한다</a:t>
            </a:r>
            <a:r>
              <a:rPr lang="en-US" altLang="ko-KR" smtClean="0"/>
              <a:t>. </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3</a:t>
            </a:fld>
            <a:endParaRPr lang="ko-KR"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608" y="823158"/>
            <a:ext cx="6336704" cy="2687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1758452"/>
      </p:ext>
    </p:extLst>
  </p:cSld>
  <p:clrMapOvr>
    <a:masterClrMapping/>
  </p:clrMapOvr>
</p:sld>
</file>

<file path=ppt/theme/theme1.xml><?xml version="1.0" encoding="utf-8"?>
<a:theme xmlns:a="http://schemas.openxmlformats.org/drawingml/2006/main" name="전력전자_연구실_템플릿">
  <a:themeElements>
    <a:clrScheme name="사용자 지정 4">
      <a:dk1>
        <a:srgbClr val="000000"/>
      </a:dk1>
      <a:lt1>
        <a:srgbClr val="FFFFFF"/>
      </a:lt1>
      <a:dk2>
        <a:srgbClr val="FFFFFF"/>
      </a:dk2>
      <a:lt2>
        <a:srgbClr val="C0C0C0"/>
      </a:lt2>
      <a:accent1>
        <a:srgbClr val="4987E3"/>
      </a:accent1>
      <a:accent2>
        <a:srgbClr val="D9520F"/>
      </a:accent2>
      <a:accent3>
        <a:srgbClr val="91B7EE"/>
      </a:accent3>
      <a:accent4>
        <a:srgbClr val="000000"/>
      </a:accent4>
      <a:accent5>
        <a:srgbClr val="B1C3EF"/>
      </a:accent5>
      <a:accent6>
        <a:srgbClr val="C4490C"/>
      </a:accent6>
      <a:hlink>
        <a:srgbClr val="36A1B6"/>
      </a:hlink>
      <a:folHlink>
        <a:srgbClr val="9CC769"/>
      </a:folHlink>
    </a:clrScheme>
    <a:fontScheme name="전력전자 연구실_ppt">
      <a:majorFont>
        <a:latin typeface="HY견고딕"/>
        <a:ea typeface="HY견고딕"/>
        <a:cs typeface=""/>
      </a:majorFont>
      <a:minorFont>
        <a:latin typeface="HY헤드라인M"/>
        <a:ea typeface="HY헤드라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ko-KR" altLang="en-US" sz="1800" b="1" i="0" u="none" strike="noStrike" cap="none" normalizeH="0" baseline="0" smtClean="0">
            <a:ln>
              <a:noFill/>
            </a:ln>
            <a:solidFill>
              <a:schemeClr val="tx1"/>
            </a:solidFill>
            <a:effectLst/>
            <a:latin typeface="Arial" charset="0"/>
            <a:ea typeface="굴림" pitchFamily="50" charset="-127"/>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ko-KR" altLang="en-US" sz="1800" b="1" i="0" u="none" strike="noStrike" cap="none" normalizeH="0" baseline="0" smtClean="0">
            <a:ln>
              <a:noFill/>
            </a:ln>
            <a:solidFill>
              <a:schemeClr val="tx1"/>
            </a:solidFill>
            <a:effectLst/>
            <a:latin typeface="Arial" charset="0"/>
            <a:ea typeface="굴림" pitchFamily="50" charset="-127"/>
          </a:defRPr>
        </a:defPPr>
      </a:lstStyle>
    </a:lnDef>
    <a:txDef>
      <a:spPr>
        <a:noFill/>
      </a:spPr>
      <a:bodyPr wrap="square" rtlCol="0">
        <a:spAutoFit/>
      </a:bodyPr>
      <a:lstStyle>
        <a:defPPr>
          <a:defRPr sz="1200" b="0" baseline="0" dirty="0" err="1" smtClean="0">
            <a:latin typeface="맑은 고딕" panose="020B0503020000020004" pitchFamily="50" charset="-127"/>
            <a:ea typeface="맑은 고딕" panose="020B0503020000020004" pitchFamily="50" charset="-127"/>
          </a:defRPr>
        </a:defPPr>
      </a:lstStyle>
    </a:txDef>
  </a:objectDefaults>
  <a:extraClrSchemeLst>
    <a:extraClrScheme>
      <a:clrScheme name="전력전자 연구실_pp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전력전자 연구실_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전력전자 연구실_pp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전력전자 연구실_pp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전력전자 연구실_pp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전력전자 연구실_pp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전력전자 연구실_pp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전력전자_연구실_템플릿</Template>
  <TotalTime>15453</TotalTime>
  <Pages>21</Pages>
  <Words>139</Words>
  <Application>Microsoft Office PowerPoint</Application>
  <PresentationFormat>A4 용지(210x297mm)</PresentationFormat>
  <Paragraphs>13</Paragraphs>
  <Slides>4</Slides>
  <Notes>0</Notes>
  <HiddenSlides>0</HiddenSlides>
  <MMClips>0</MMClips>
  <ScaleCrop>false</ScaleCrop>
  <HeadingPairs>
    <vt:vector size="4" baseType="variant">
      <vt:variant>
        <vt:lpstr>테마</vt:lpstr>
      </vt:variant>
      <vt:variant>
        <vt:i4>1</vt:i4>
      </vt:variant>
      <vt:variant>
        <vt:lpstr>슬라이드 제목</vt:lpstr>
      </vt:variant>
      <vt:variant>
        <vt:i4>4</vt:i4>
      </vt:variant>
    </vt:vector>
  </HeadingPairs>
  <TitlesOfParts>
    <vt:vector size="5" baseType="lpstr">
      <vt:lpstr>전력전자_연구실_템플릿</vt:lpstr>
      <vt:lpstr>Ch. 4 유도 전동기 (Induction motor)</vt:lpstr>
      <vt:lpstr>유도 전동기 </vt:lpstr>
      <vt:lpstr>구조적 특성</vt:lpstr>
      <vt:lpstr>고정자</vt:lpstr>
    </vt:vector>
  </TitlesOfParts>
  <Company>Ajou Univ.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Admin</dc:creator>
  <cp:lastModifiedBy>Windows 사용자</cp:lastModifiedBy>
  <cp:revision>570</cp:revision>
  <cp:lastPrinted>1999-06-17T07:22:45Z</cp:lastPrinted>
  <dcterms:created xsi:type="dcterms:W3CDTF">2007-08-26T13:24:29Z</dcterms:created>
  <dcterms:modified xsi:type="dcterms:W3CDTF">2018-07-17T02:23:12Z</dcterms:modified>
</cp:coreProperties>
</file>