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09-Jul-15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09-Jul-15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09-Jul-15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09-Jul-15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w.ly/Pdiy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Andalus" pitchFamily="18" charset="-78"/>
                <a:cs typeface="Andalus" pitchFamily="18" charset="-78"/>
              </a:rPr>
              <a:t>8 android interview questions</a:t>
            </a:r>
            <a:endParaRPr lang="en-US" sz="48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7772400" cy="46482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Q1. Why cannot you run conventional Java bytecode on Android?</a:t>
            </a:r>
          </a:p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operating system uses Dalvik Virtual Machine (DVM) which needs a unique bytecode. </a:t>
            </a:r>
          </a:p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need to turn Java category information files into Dalvik Exe information files using an Android operating system known as "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Q2. What are Dalvik Exe files?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Dalvik Exe information files have .dex expansion and are zipped into a single .apk information file on the product.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Q3. How can two Android operating system programs discuss same A linux systemunix customer ID and discuss same VM?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The programs must indication with the same certification in order to discuss same A linux systemunix customer ID and discuss same VM.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Q4. An Android operating system program needs to accessibility system information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SMS information, digicam etc. At what level customer needs to allow the permissions?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Application authorization must be provided by the customer at set up time.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Q5. Name the source that is a collected visible source and can be used as a qualifications, headline, or in other part of the display.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Drawable is the virtual source that can e used as a qualifications, headline, or in other areas of the display. It is collected into an android.graphics.drawable subclass.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57400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Q6.Define Activity application component.</a:t>
            </a:r>
          </a:p>
          <a:p>
            <a:r>
              <a:rPr lang="en-US" dirty="0" smtClean="0"/>
              <a:t>A. It is used to provide interactive screen to the users. It can contain many user interface components.</a:t>
            </a:r>
          </a:p>
          <a:p>
            <a:r>
              <a:rPr lang="en-US" dirty="0" smtClean="0"/>
              <a:t> A typical Android application consists of multiple activities that are loosely bound to each other.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905000"/>
            <a:ext cx="8153400" cy="4495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Q7.Define Android application resource files?</a:t>
            </a:r>
          </a:p>
          <a:p>
            <a:r>
              <a:rPr lang="en-US" dirty="0" smtClean="0"/>
              <a:t>A. As an Android application developer, you can inject files (XML, JSON, JPEG etc) into the build process and can load them from the code. </a:t>
            </a:r>
          </a:p>
          <a:p>
            <a:r>
              <a:rPr lang="en-US" dirty="0" smtClean="0"/>
              <a:t>These injected files are revered as resources.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905000"/>
            <a:ext cx="8153400" cy="4495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Q8. An Android application needs to access device data </a:t>
            </a:r>
            <a:r>
              <a:rPr lang="en-US" b="1" dirty="0" err="1" smtClean="0"/>
              <a:t>e.g</a:t>
            </a:r>
            <a:r>
              <a:rPr lang="en-US" b="1" dirty="0" smtClean="0"/>
              <a:t> SMS messages, camera etc. At what stage user needs to grant the permissions?</a:t>
            </a:r>
          </a:p>
          <a:p>
            <a:r>
              <a:rPr lang="en-US" dirty="0" smtClean="0"/>
              <a:t>A. Application permission must be granted by the user at install time.</a:t>
            </a:r>
          </a:p>
          <a:p>
            <a:r>
              <a:rPr lang="en-US" dirty="0" smtClean="0"/>
              <a:t>Thus our </a:t>
            </a:r>
            <a:r>
              <a:rPr lang="en-US" b="1" dirty="0" smtClean="0">
                <a:hlinkClick r:id="rId2"/>
              </a:rPr>
              <a:t>CRB Tech</a:t>
            </a:r>
            <a:r>
              <a:rPr lang="en-US" dirty="0" smtClean="0">
                <a:hlinkClick r:id="rId2"/>
              </a:rPr>
              <a:t> </a:t>
            </a:r>
            <a:r>
              <a:rPr lang="en-US" b="1" dirty="0" smtClean="0">
                <a:hlinkClick r:id="rId2"/>
              </a:rPr>
              <a:t>reviews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have been completed over here.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</TotalTime>
  <Words>283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8 android interview questions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android interview questions</dc:title>
  <dc:creator>hoc</dc:creator>
  <cp:lastModifiedBy>hoc</cp:lastModifiedBy>
  <cp:revision>3</cp:revision>
  <dcterms:created xsi:type="dcterms:W3CDTF">2006-08-16T00:00:00Z</dcterms:created>
  <dcterms:modified xsi:type="dcterms:W3CDTF">2015-07-09T09:35:25Z</dcterms:modified>
</cp:coreProperties>
</file>