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257" r:id="rId3"/>
    <p:sldId id="258" r:id="rId4"/>
    <p:sldId id="285" r:id="rId5"/>
    <p:sldId id="284" r:id="rId6"/>
    <p:sldId id="259" r:id="rId7"/>
    <p:sldId id="260" r:id="rId8"/>
    <p:sldId id="261" r:id="rId9"/>
    <p:sldId id="301" r:id="rId10"/>
    <p:sldId id="263"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286" r:id="rId26"/>
  </p:sldIdLst>
  <p:sldSz cx="9144000" cy="5143500" type="screen16x9"/>
  <p:notesSz cx="6858000" cy="9144000"/>
  <p:embeddedFontLst>
    <p:embeddedFont>
      <p:font typeface="Anaheim" panose="020B0604020202020204" charset="0"/>
      <p:regular r:id="rId28"/>
    </p:embeddedFont>
    <p:embeddedFont>
      <p:font typeface="Courier Prime" panose="020B0604020202020204" charset="0"/>
      <p:regular r:id="rId29"/>
      <p:bold r:id="rId30"/>
      <p:italic r:id="rId31"/>
      <p:boldItalic r:id="rId32"/>
    </p:embeddedFont>
    <p:embeddedFont>
      <p:font typeface="Abhaya Libre" panose="020B0604020202020204" charset="0"/>
      <p:regular r:id="rId33"/>
      <p:bold r:id="rId34"/>
    </p:embeddedFont>
    <p:embeddedFont>
      <p:font typeface="Yanone Kaffeesatz"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50136D-91F7-497F-A646-3BE3BD0C2B93}">
  <a:tblStyle styleId="{E550136D-91F7-497F-A646-3BE3BD0C2B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600900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ebc5f470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ebc5f470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53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e001a9e9_2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e001a9e9_2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94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4620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3161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001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823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55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e001a9e9_2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e001a9e9_2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098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77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0680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556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be001a9e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be001a9e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22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ebc5f4718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ebc5f4718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102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ecdb29b68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ecdb29b68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26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3"/>
        <p:cNvGrpSpPr/>
        <p:nvPr/>
      </p:nvGrpSpPr>
      <p:grpSpPr>
        <a:xfrm>
          <a:off x="0" y="0"/>
          <a:ext cx="0" cy="0"/>
          <a:chOff x="0" y="0"/>
          <a:chExt cx="0" cy="0"/>
        </a:xfrm>
      </p:grpSpPr>
      <p:sp>
        <p:nvSpPr>
          <p:cNvPr id="3174" name="Google Shape;3174;gecdb29b68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5" name="Google Shape;3175;gecdb29b68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37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be001a9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be001a9e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65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032a47c5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032a47c5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17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ee4c5f6cb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ee4c5f6cb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423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ee4c5f6cb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ee4c5f6cb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0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4900" y="114900"/>
            <a:ext cx="8914200" cy="4913800"/>
            <a:chOff x="114900" y="114900"/>
            <a:chExt cx="8914200" cy="4913800"/>
          </a:xfrm>
        </p:grpSpPr>
        <p:sp>
          <p:nvSpPr>
            <p:cNvPr id="10" name="Google Shape;10;p2"/>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948600" y="823675"/>
            <a:ext cx="5272200" cy="2440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948600" y="3668988"/>
            <a:ext cx="3444300" cy="525900"/>
          </a:xfrm>
          <a:prstGeom prst="rect">
            <a:avLst/>
          </a:prstGeom>
          <a:noFill/>
        </p:spPr>
        <p:txBody>
          <a:bodyPr spcFirstLastPara="1" wrap="square" lIns="91425" tIns="91425" rIns="91425" bIns="91425" anchor="ctr" anchorCtr="0">
            <a:noAutofit/>
          </a:bodyPr>
          <a:lstStyle>
            <a:lvl1pPr lvl="0">
              <a:spcBef>
                <a:spcPts val="0"/>
              </a:spcBef>
              <a:spcAft>
                <a:spcPts val="0"/>
              </a:spcAft>
              <a:buSzPts val="2800"/>
              <a:buNone/>
              <a:defRPr>
                <a:solidFill>
                  <a:schemeClr val="accent4"/>
                </a:solidFill>
                <a:highlight>
                  <a:schemeClr val="accent5"/>
                </a:highlight>
                <a:latin typeface="Courier Prime"/>
                <a:ea typeface="Courier Prime"/>
                <a:cs typeface="Courier Prime"/>
                <a:sym typeface="Courier Prim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261"/>
        <p:cNvGrpSpPr/>
        <p:nvPr/>
      </p:nvGrpSpPr>
      <p:grpSpPr>
        <a:xfrm>
          <a:off x="0" y="0"/>
          <a:ext cx="0" cy="0"/>
          <a:chOff x="0" y="0"/>
          <a:chExt cx="0" cy="0"/>
        </a:xfrm>
      </p:grpSpPr>
      <p:sp>
        <p:nvSpPr>
          <p:cNvPr id="262" name="Google Shape;262;p23"/>
          <p:cNvSpPr txBox="1">
            <a:spLocks noGrp="1"/>
          </p:cNvSpPr>
          <p:nvPr>
            <p:ph type="subTitle" idx="1"/>
          </p:nvPr>
        </p:nvSpPr>
        <p:spPr>
          <a:xfrm>
            <a:off x="720600" y="2012425"/>
            <a:ext cx="3856200" cy="400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3000"/>
              <a:buFont typeface="Abhaya Libre"/>
              <a:buNone/>
              <a:defRPr sz="3000">
                <a:solidFill>
                  <a:schemeClr val="accent4"/>
                </a:solidFill>
                <a:latin typeface="Abhaya Libre"/>
                <a:ea typeface="Abhaya Libre"/>
                <a:cs typeface="Abhaya Libre"/>
                <a:sym typeface="Abhaya Libre"/>
              </a:defRPr>
            </a:lvl1pPr>
            <a:lvl2pPr lvl="1"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2pPr>
            <a:lvl3pPr lvl="2"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3pPr>
            <a:lvl4pPr lvl="3"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4pPr>
            <a:lvl5pPr lvl="4"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5pPr>
            <a:lvl6pPr lvl="5"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6pPr>
            <a:lvl7pPr lvl="6"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7pPr>
            <a:lvl8pPr lvl="7"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8pPr>
            <a:lvl9pPr lvl="8"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9pPr>
          </a:lstStyle>
          <a:p>
            <a:endParaRPr/>
          </a:p>
        </p:txBody>
      </p:sp>
      <p:sp>
        <p:nvSpPr>
          <p:cNvPr id="263" name="Google Shape;263;p23"/>
          <p:cNvSpPr txBox="1">
            <a:spLocks noGrp="1"/>
          </p:cNvSpPr>
          <p:nvPr>
            <p:ph type="subTitle" idx="2"/>
          </p:nvPr>
        </p:nvSpPr>
        <p:spPr>
          <a:xfrm>
            <a:off x="720600" y="2403775"/>
            <a:ext cx="7704000" cy="2123400"/>
          </a:xfrm>
          <a:prstGeom prst="rect">
            <a:avLst/>
          </a:prstGeom>
          <a:noFill/>
        </p:spPr>
        <p:txBody>
          <a:bodyPr spcFirstLastPara="1" wrap="square" lIns="91425" tIns="91425" rIns="91425" bIns="91425" anchor="ctr" anchorCtr="0">
            <a:noAutofit/>
          </a:bodyPr>
          <a:lstStyle>
            <a:lvl1pPr marR="50800" lvl="0" rtl="0">
              <a:lnSpc>
                <a:spcPct val="100000"/>
              </a:lnSpc>
              <a:spcBef>
                <a:spcPts val="0"/>
              </a:spcBef>
              <a:spcAft>
                <a:spcPts val="0"/>
              </a:spcAft>
              <a:buClr>
                <a:schemeClr val="accent4"/>
              </a:buClr>
              <a:buSzPts val="1400"/>
              <a:buFont typeface="Courier Prime"/>
              <a:buChar char="●"/>
              <a:defRPr sz="1400">
                <a:solidFill>
                  <a:schemeClr val="accent4"/>
                </a:solidFill>
                <a:highlight>
                  <a:schemeClr val="accent5"/>
                </a:highlight>
                <a:latin typeface="Courier Prime"/>
                <a:ea typeface="Courier Prime"/>
                <a:cs typeface="Courier Prime"/>
                <a:sym typeface="Courier Prime"/>
              </a:defRPr>
            </a:lvl1pPr>
            <a:lvl2pPr lvl="1"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2pPr>
            <a:lvl3pPr lvl="2"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3pPr>
            <a:lvl4pPr lvl="3"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4pPr>
            <a:lvl5pPr lvl="4"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5pPr>
            <a:lvl6pPr lvl="5"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6pPr>
            <a:lvl7pPr lvl="6"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7pPr>
            <a:lvl8pPr lvl="7"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8pPr>
            <a:lvl9pPr lvl="8"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9pPr>
          </a:lstStyle>
          <a:p>
            <a:endParaRPr/>
          </a:p>
        </p:txBody>
      </p:sp>
      <p:sp>
        <p:nvSpPr>
          <p:cNvPr id="264" name="Google Shape;264;p23"/>
          <p:cNvSpPr txBox="1">
            <a:spLocks noGrp="1"/>
          </p:cNvSpPr>
          <p:nvPr>
            <p:ph type="subTitle" idx="3"/>
          </p:nvPr>
        </p:nvSpPr>
        <p:spPr>
          <a:xfrm>
            <a:off x="720900" y="1264400"/>
            <a:ext cx="3855900" cy="31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3000"/>
              <a:buFont typeface="Abhaya Libre"/>
              <a:buNone/>
              <a:defRPr sz="3000">
                <a:solidFill>
                  <a:schemeClr val="accent4"/>
                </a:solidFill>
                <a:latin typeface="Abhaya Libre"/>
                <a:ea typeface="Abhaya Libre"/>
                <a:cs typeface="Abhaya Libre"/>
                <a:sym typeface="Abhaya Libre"/>
              </a:defRPr>
            </a:lvl1pPr>
            <a:lvl2pPr lvl="1"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2pPr>
            <a:lvl3pPr lvl="2"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3pPr>
            <a:lvl4pPr lvl="3"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4pPr>
            <a:lvl5pPr lvl="4"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5pPr>
            <a:lvl6pPr lvl="5"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6pPr>
            <a:lvl7pPr lvl="6"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7pPr>
            <a:lvl8pPr lvl="7"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8pPr>
            <a:lvl9pPr lvl="8"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9pPr>
          </a:lstStyle>
          <a:p>
            <a:endParaRPr/>
          </a:p>
        </p:txBody>
      </p:sp>
      <p:sp>
        <p:nvSpPr>
          <p:cNvPr id="265" name="Google Shape;265;p23"/>
          <p:cNvSpPr txBox="1">
            <a:spLocks noGrp="1"/>
          </p:cNvSpPr>
          <p:nvPr>
            <p:ph type="subTitle" idx="4"/>
          </p:nvPr>
        </p:nvSpPr>
        <p:spPr>
          <a:xfrm>
            <a:off x="720450" y="1585900"/>
            <a:ext cx="3855900" cy="426600"/>
          </a:xfrm>
          <a:prstGeom prst="rect">
            <a:avLst/>
          </a:prstGeom>
          <a:noFill/>
        </p:spPr>
        <p:txBody>
          <a:bodyPr spcFirstLastPara="1" wrap="square" lIns="91425" tIns="91425" rIns="91425" bIns="91425" anchor="ctr" anchorCtr="0">
            <a:noAutofit/>
          </a:bodyPr>
          <a:lstStyle>
            <a:lvl1pPr marR="50800" lvl="0" rtl="0">
              <a:spcBef>
                <a:spcPts val="0"/>
              </a:spcBef>
              <a:spcAft>
                <a:spcPts val="0"/>
              </a:spcAft>
              <a:buClr>
                <a:schemeClr val="accent4"/>
              </a:buClr>
              <a:buSzPts val="1400"/>
              <a:buFont typeface="Courier Prime"/>
              <a:buChar char="●"/>
              <a:defRPr sz="1400">
                <a:solidFill>
                  <a:schemeClr val="accent4"/>
                </a:solidFill>
                <a:latin typeface="Courier Prime"/>
                <a:ea typeface="Courier Prime"/>
                <a:cs typeface="Courier Prime"/>
                <a:sym typeface="Courier Prime"/>
              </a:defRPr>
            </a:lvl1pPr>
            <a:lvl2pPr lvl="1"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2pPr>
            <a:lvl3pPr lvl="2"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3pPr>
            <a:lvl4pPr lvl="3"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4pPr>
            <a:lvl5pPr lvl="4"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5pPr>
            <a:lvl6pPr lvl="5"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6pPr>
            <a:lvl7pPr lvl="6"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7pPr>
            <a:lvl8pPr lvl="7"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8pPr>
            <a:lvl9pPr lvl="8"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9pPr>
          </a:lstStyle>
          <a:p>
            <a:endParaRPr/>
          </a:p>
        </p:txBody>
      </p:sp>
      <p:sp>
        <p:nvSpPr>
          <p:cNvPr id="266" name="Google Shape;266;p23"/>
          <p:cNvSpPr txBox="1">
            <a:spLocks noGrp="1"/>
          </p:cNvSpPr>
          <p:nvPr>
            <p:ph type="subTitle" idx="5"/>
          </p:nvPr>
        </p:nvSpPr>
        <p:spPr>
          <a:xfrm>
            <a:off x="4568447" y="1264400"/>
            <a:ext cx="3855600" cy="31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3000"/>
              <a:buFont typeface="Abhaya Libre"/>
              <a:buNone/>
              <a:defRPr sz="3000">
                <a:solidFill>
                  <a:schemeClr val="accent4"/>
                </a:solidFill>
                <a:latin typeface="Abhaya Libre"/>
                <a:ea typeface="Abhaya Libre"/>
                <a:cs typeface="Abhaya Libre"/>
                <a:sym typeface="Abhaya Libre"/>
              </a:defRPr>
            </a:lvl1pPr>
            <a:lvl2pPr lvl="1"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2pPr>
            <a:lvl3pPr lvl="2"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3pPr>
            <a:lvl4pPr lvl="3"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4pPr>
            <a:lvl5pPr lvl="4"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5pPr>
            <a:lvl6pPr lvl="5"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6pPr>
            <a:lvl7pPr lvl="6"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7pPr>
            <a:lvl8pPr lvl="7"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8pPr>
            <a:lvl9pPr lvl="8"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9pPr>
          </a:lstStyle>
          <a:p>
            <a:endParaRPr/>
          </a:p>
        </p:txBody>
      </p:sp>
      <p:sp>
        <p:nvSpPr>
          <p:cNvPr id="267" name="Google Shape;267;p23"/>
          <p:cNvSpPr txBox="1">
            <a:spLocks noGrp="1"/>
          </p:cNvSpPr>
          <p:nvPr>
            <p:ph type="subTitle" idx="6"/>
          </p:nvPr>
        </p:nvSpPr>
        <p:spPr>
          <a:xfrm>
            <a:off x="4568075" y="1585900"/>
            <a:ext cx="3855600" cy="426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Courier Prime"/>
              <a:buChar char="●"/>
              <a:defRPr sz="1400">
                <a:solidFill>
                  <a:schemeClr val="accent4"/>
                </a:solidFill>
                <a:latin typeface="Courier Prime"/>
                <a:ea typeface="Courier Prime"/>
                <a:cs typeface="Courier Prime"/>
                <a:sym typeface="Courier Prime"/>
              </a:defRPr>
            </a:lvl1pPr>
            <a:lvl2pPr lvl="1"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2pPr>
            <a:lvl3pPr lvl="2"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3pPr>
            <a:lvl4pPr lvl="3"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4pPr>
            <a:lvl5pPr lvl="4"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5pPr>
            <a:lvl6pPr lvl="5"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6pPr>
            <a:lvl7pPr lvl="6"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7pPr>
            <a:lvl8pPr lvl="7"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8pPr>
            <a:lvl9pPr lvl="8"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9pPr>
          </a:lstStyle>
          <a:p>
            <a:endParaRPr/>
          </a:p>
        </p:txBody>
      </p:sp>
      <p:sp>
        <p:nvSpPr>
          <p:cNvPr id="268" name="Google Shape;268;p23"/>
          <p:cNvSpPr txBox="1">
            <a:spLocks noGrp="1"/>
          </p:cNvSpPr>
          <p:nvPr>
            <p:ph type="title"/>
          </p:nvPr>
        </p:nvSpPr>
        <p:spPr>
          <a:xfrm>
            <a:off x="720000" y="539496"/>
            <a:ext cx="7704000" cy="54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9" name="Google Shape;269;p23"/>
          <p:cNvGrpSpPr/>
          <p:nvPr/>
        </p:nvGrpSpPr>
        <p:grpSpPr>
          <a:xfrm>
            <a:off x="114900" y="114900"/>
            <a:ext cx="8914200" cy="4913800"/>
            <a:chOff x="114900" y="114900"/>
            <a:chExt cx="8914200" cy="4913800"/>
          </a:xfrm>
        </p:grpSpPr>
        <p:sp>
          <p:nvSpPr>
            <p:cNvPr id="270" name="Google Shape;270;p23"/>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accent1"/>
        </a:solidFill>
        <a:effectLst/>
      </p:bgPr>
    </p:bg>
    <p:spTree>
      <p:nvGrpSpPr>
        <p:cNvPr id="1" name="Shape 298"/>
        <p:cNvGrpSpPr/>
        <p:nvPr/>
      </p:nvGrpSpPr>
      <p:grpSpPr>
        <a:xfrm>
          <a:off x="0" y="0"/>
          <a:ext cx="0" cy="0"/>
          <a:chOff x="0" y="0"/>
          <a:chExt cx="0" cy="0"/>
        </a:xfrm>
      </p:grpSpPr>
      <p:grpSp>
        <p:nvGrpSpPr>
          <p:cNvPr id="299" name="Google Shape;299;p26"/>
          <p:cNvGrpSpPr/>
          <p:nvPr/>
        </p:nvGrpSpPr>
        <p:grpSpPr>
          <a:xfrm>
            <a:off x="114900" y="114900"/>
            <a:ext cx="8914200" cy="4913800"/>
            <a:chOff x="114900" y="114900"/>
            <a:chExt cx="8914200" cy="4913800"/>
          </a:xfrm>
        </p:grpSpPr>
        <p:sp>
          <p:nvSpPr>
            <p:cNvPr id="300" name="Google Shape;300;p26"/>
            <p:cNvSpPr/>
            <p:nvPr/>
          </p:nvSpPr>
          <p:spPr>
            <a:xfrm>
              <a:off x="413400" y="417000"/>
              <a:ext cx="8317200" cy="4309500"/>
            </a:xfrm>
            <a:prstGeom prst="rect">
              <a:avLst/>
            </a:prstGeom>
            <a:noFill/>
            <a:ln w="28575" cap="flat" cmpd="sng">
              <a:solidFill>
                <a:schemeClr val="accen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587700" y="587700"/>
              <a:ext cx="7968600" cy="3968100"/>
            </a:xfrm>
            <a:prstGeom prst="rect">
              <a:avLst/>
            </a:prstGeom>
            <a:noFill/>
            <a:ln w="19050" cap="flat" cmpd="sng">
              <a:solidFill>
                <a:schemeClr val="accen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14900" y="114900"/>
              <a:ext cx="183600" cy="1836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845500" y="114900"/>
              <a:ext cx="183600" cy="1836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14900" y="4845100"/>
              <a:ext cx="183600" cy="1836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8845500" y="4845100"/>
              <a:ext cx="183600" cy="1836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6"/>
          <p:cNvGrpSpPr/>
          <p:nvPr/>
        </p:nvGrpSpPr>
        <p:grpSpPr>
          <a:xfrm rot="-1526559" flipH="1">
            <a:off x="6472524" y="3045931"/>
            <a:ext cx="2130622" cy="1059107"/>
            <a:chOff x="-2015749" y="2042247"/>
            <a:chExt cx="2130659" cy="1059126"/>
          </a:xfrm>
        </p:grpSpPr>
        <p:sp>
          <p:nvSpPr>
            <p:cNvPr id="307" name="Google Shape;307;p26"/>
            <p:cNvSpPr/>
            <p:nvPr/>
          </p:nvSpPr>
          <p:spPr>
            <a:xfrm rot="-4500040">
              <a:off x="-903906" y="2204635"/>
              <a:ext cx="182645" cy="316641"/>
            </a:xfrm>
            <a:custGeom>
              <a:avLst/>
              <a:gdLst/>
              <a:ahLst/>
              <a:cxnLst/>
              <a:rect l="l" t="t" r="r" b="b"/>
              <a:pathLst>
                <a:path w="7306" h="12666" extrusionOk="0">
                  <a:moveTo>
                    <a:pt x="6480" y="1"/>
                  </a:moveTo>
                  <a:cubicBezTo>
                    <a:pt x="6480" y="1"/>
                    <a:pt x="5349" y="334"/>
                    <a:pt x="3827" y="1755"/>
                  </a:cubicBezTo>
                  <a:cubicBezTo>
                    <a:pt x="1261" y="4146"/>
                    <a:pt x="0" y="10829"/>
                    <a:pt x="3697" y="12525"/>
                  </a:cubicBezTo>
                  <a:cubicBezTo>
                    <a:pt x="3905" y="12620"/>
                    <a:pt x="4100" y="12665"/>
                    <a:pt x="4280" y="12665"/>
                  </a:cubicBezTo>
                  <a:cubicBezTo>
                    <a:pt x="7306" y="12665"/>
                    <a:pt x="6480" y="1"/>
                    <a:pt x="6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4500040">
              <a:off x="-907812" y="2127620"/>
              <a:ext cx="197069" cy="341765"/>
            </a:xfrm>
            <a:custGeom>
              <a:avLst/>
              <a:gdLst/>
              <a:ahLst/>
              <a:cxnLst/>
              <a:rect l="l" t="t" r="r" b="b"/>
              <a:pathLst>
                <a:path w="7883" h="13671" extrusionOk="0">
                  <a:moveTo>
                    <a:pt x="3949" y="1"/>
                  </a:moveTo>
                  <a:cubicBezTo>
                    <a:pt x="3304" y="1"/>
                    <a:pt x="3323" y="1519"/>
                    <a:pt x="3186" y="1753"/>
                  </a:cubicBezTo>
                  <a:cubicBezTo>
                    <a:pt x="3041" y="1999"/>
                    <a:pt x="721" y="4406"/>
                    <a:pt x="417" y="7319"/>
                  </a:cubicBezTo>
                  <a:cubicBezTo>
                    <a:pt x="155" y="9828"/>
                    <a:pt x="0" y="13671"/>
                    <a:pt x="1980" y="13671"/>
                  </a:cubicBezTo>
                  <a:cubicBezTo>
                    <a:pt x="2300" y="13671"/>
                    <a:pt x="2674" y="13571"/>
                    <a:pt x="3113" y="13349"/>
                  </a:cubicBezTo>
                  <a:cubicBezTo>
                    <a:pt x="3113" y="13349"/>
                    <a:pt x="6143" y="11740"/>
                    <a:pt x="6853" y="8609"/>
                  </a:cubicBezTo>
                  <a:cubicBezTo>
                    <a:pt x="7549" y="5464"/>
                    <a:pt x="6896" y="3507"/>
                    <a:pt x="7491" y="2260"/>
                  </a:cubicBezTo>
                  <a:cubicBezTo>
                    <a:pt x="7883" y="1427"/>
                    <a:pt x="7308" y="1230"/>
                    <a:pt x="6890" y="1230"/>
                  </a:cubicBezTo>
                  <a:cubicBezTo>
                    <a:pt x="6689" y="1230"/>
                    <a:pt x="6524" y="1276"/>
                    <a:pt x="6520" y="1318"/>
                  </a:cubicBezTo>
                  <a:cubicBezTo>
                    <a:pt x="6520" y="1324"/>
                    <a:pt x="6519" y="1327"/>
                    <a:pt x="6519" y="1327"/>
                  </a:cubicBezTo>
                  <a:cubicBezTo>
                    <a:pt x="6514" y="1327"/>
                    <a:pt x="6450" y="254"/>
                    <a:pt x="5895" y="254"/>
                  </a:cubicBezTo>
                  <a:cubicBezTo>
                    <a:pt x="5872" y="254"/>
                    <a:pt x="5849" y="256"/>
                    <a:pt x="5824" y="260"/>
                  </a:cubicBezTo>
                  <a:cubicBezTo>
                    <a:pt x="5186" y="347"/>
                    <a:pt x="4519" y="811"/>
                    <a:pt x="4519" y="811"/>
                  </a:cubicBezTo>
                  <a:cubicBezTo>
                    <a:pt x="4519" y="811"/>
                    <a:pt x="4809" y="187"/>
                    <a:pt x="4055" y="13"/>
                  </a:cubicBezTo>
                  <a:cubicBezTo>
                    <a:pt x="4018" y="5"/>
                    <a:pt x="3983" y="1"/>
                    <a:pt x="3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4500040">
              <a:off x="-815785" y="2268392"/>
              <a:ext cx="168220" cy="173295"/>
            </a:xfrm>
            <a:custGeom>
              <a:avLst/>
              <a:gdLst/>
              <a:ahLst/>
              <a:cxnLst/>
              <a:rect l="l" t="t" r="r" b="b"/>
              <a:pathLst>
                <a:path w="6729" h="6932" extrusionOk="0">
                  <a:moveTo>
                    <a:pt x="2481" y="0"/>
                  </a:moveTo>
                  <a:cubicBezTo>
                    <a:pt x="2415" y="0"/>
                    <a:pt x="2303" y="51"/>
                    <a:pt x="2134" y="163"/>
                  </a:cubicBezTo>
                  <a:cubicBezTo>
                    <a:pt x="1598" y="511"/>
                    <a:pt x="1598" y="642"/>
                    <a:pt x="1395" y="1903"/>
                  </a:cubicBezTo>
                  <a:cubicBezTo>
                    <a:pt x="1177" y="3164"/>
                    <a:pt x="1192" y="2917"/>
                    <a:pt x="815" y="3019"/>
                  </a:cubicBezTo>
                  <a:cubicBezTo>
                    <a:pt x="791" y="3025"/>
                    <a:pt x="769" y="3028"/>
                    <a:pt x="748" y="3028"/>
                  </a:cubicBezTo>
                  <a:cubicBezTo>
                    <a:pt x="413" y="3028"/>
                    <a:pt x="332" y="2306"/>
                    <a:pt x="264" y="1584"/>
                  </a:cubicBezTo>
                  <a:cubicBezTo>
                    <a:pt x="247" y="1432"/>
                    <a:pt x="225" y="1364"/>
                    <a:pt x="202" y="1364"/>
                  </a:cubicBezTo>
                  <a:cubicBezTo>
                    <a:pt x="110" y="1364"/>
                    <a:pt x="0" y="2485"/>
                    <a:pt x="105" y="3671"/>
                  </a:cubicBezTo>
                  <a:cubicBezTo>
                    <a:pt x="235" y="5135"/>
                    <a:pt x="627" y="6063"/>
                    <a:pt x="1482" y="6628"/>
                  </a:cubicBezTo>
                  <a:cubicBezTo>
                    <a:pt x="1802" y="6840"/>
                    <a:pt x="2220" y="6932"/>
                    <a:pt x="2639" y="6932"/>
                  </a:cubicBezTo>
                  <a:cubicBezTo>
                    <a:pt x="3340" y="6932"/>
                    <a:pt x="4046" y="6676"/>
                    <a:pt x="4308" y="6295"/>
                  </a:cubicBezTo>
                  <a:cubicBezTo>
                    <a:pt x="4729" y="5672"/>
                    <a:pt x="5222" y="5962"/>
                    <a:pt x="6033" y="5121"/>
                  </a:cubicBezTo>
                  <a:cubicBezTo>
                    <a:pt x="6611" y="4533"/>
                    <a:pt x="6728" y="4165"/>
                    <a:pt x="6593" y="4165"/>
                  </a:cubicBezTo>
                  <a:cubicBezTo>
                    <a:pt x="6535" y="4165"/>
                    <a:pt x="6430" y="4233"/>
                    <a:pt x="6294" y="4382"/>
                  </a:cubicBezTo>
                  <a:cubicBezTo>
                    <a:pt x="5961" y="4736"/>
                    <a:pt x="5306" y="5120"/>
                    <a:pt x="4974" y="5120"/>
                  </a:cubicBezTo>
                  <a:cubicBezTo>
                    <a:pt x="4844" y="5120"/>
                    <a:pt x="4764" y="5061"/>
                    <a:pt x="4772" y="4918"/>
                  </a:cubicBezTo>
                  <a:cubicBezTo>
                    <a:pt x="4801" y="4411"/>
                    <a:pt x="5222" y="3802"/>
                    <a:pt x="5497" y="3425"/>
                  </a:cubicBezTo>
                  <a:cubicBezTo>
                    <a:pt x="5715" y="3138"/>
                    <a:pt x="5733" y="2358"/>
                    <a:pt x="5645" y="2358"/>
                  </a:cubicBezTo>
                  <a:cubicBezTo>
                    <a:pt x="5622" y="2358"/>
                    <a:pt x="5591" y="2411"/>
                    <a:pt x="5555" y="2541"/>
                  </a:cubicBezTo>
                  <a:cubicBezTo>
                    <a:pt x="5396" y="3164"/>
                    <a:pt x="5019" y="3019"/>
                    <a:pt x="4859" y="3512"/>
                  </a:cubicBezTo>
                  <a:cubicBezTo>
                    <a:pt x="4700" y="4019"/>
                    <a:pt x="3772" y="4729"/>
                    <a:pt x="3772" y="4729"/>
                  </a:cubicBezTo>
                  <a:cubicBezTo>
                    <a:pt x="3641" y="4844"/>
                    <a:pt x="3543" y="4895"/>
                    <a:pt x="3475" y="4895"/>
                  </a:cubicBezTo>
                  <a:cubicBezTo>
                    <a:pt x="3118" y="4895"/>
                    <a:pt x="3524" y="3545"/>
                    <a:pt x="3888" y="2816"/>
                  </a:cubicBezTo>
                  <a:cubicBezTo>
                    <a:pt x="4185" y="2231"/>
                    <a:pt x="3914" y="2080"/>
                    <a:pt x="3628" y="2080"/>
                  </a:cubicBezTo>
                  <a:cubicBezTo>
                    <a:pt x="3497" y="2080"/>
                    <a:pt x="3362" y="2113"/>
                    <a:pt x="3279" y="2149"/>
                  </a:cubicBezTo>
                  <a:cubicBezTo>
                    <a:pt x="3091" y="2233"/>
                    <a:pt x="2745" y="2768"/>
                    <a:pt x="2491" y="2768"/>
                  </a:cubicBezTo>
                  <a:cubicBezTo>
                    <a:pt x="2392" y="2768"/>
                    <a:pt x="2307" y="2687"/>
                    <a:pt x="2250" y="2468"/>
                  </a:cubicBezTo>
                  <a:cubicBezTo>
                    <a:pt x="2033" y="1685"/>
                    <a:pt x="2076" y="1048"/>
                    <a:pt x="2366" y="555"/>
                  </a:cubicBezTo>
                  <a:cubicBezTo>
                    <a:pt x="2552" y="221"/>
                    <a:pt x="2619" y="0"/>
                    <a:pt x="2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4500040">
              <a:off x="-1354909" y="2651574"/>
              <a:ext cx="275542" cy="291091"/>
            </a:xfrm>
            <a:custGeom>
              <a:avLst/>
              <a:gdLst/>
              <a:ahLst/>
              <a:cxnLst/>
              <a:rect l="l" t="t" r="r" b="b"/>
              <a:pathLst>
                <a:path w="11022" h="11644" extrusionOk="0">
                  <a:moveTo>
                    <a:pt x="1498" y="0"/>
                  </a:moveTo>
                  <a:cubicBezTo>
                    <a:pt x="1498" y="0"/>
                    <a:pt x="817" y="957"/>
                    <a:pt x="498" y="3015"/>
                  </a:cubicBezTo>
                  <a:cubicBezTo>
                    <a:pt x="1" y="6240"/>
                    <a:pt x="2667" y="11644"/>
                    <a:pt x="6210" y="11644"/>
                  </a:cubicBezTo>
                  <a:cubicBezTo>
                    <a:pt x="6490" y="11644"/>
                    <a:pt x="6775" y="11610"/>
                    <a:pt x="7064" y="11539"/>
                  </a:cubicBezTo>
                  <a:cubicBezTo>
                    <a:pt x="11022" y="10582"/>
                    <a:pt x="1498" y="0"/>
                    <a:pt x="1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rot="-4500040">
              <a:off x="-1363550" y="2641775"/>
              <a:ext cx="240268" cy="332865"/>
            </a:xfrm>
            <a:custGeom>
              <a:avLst/>
              <a:gdLst/>
              <a:ahLst/>
              <a:cxnLst/>
              <a:rect l="l" t="t" r="r" b="b"/>
              <a:pathLst>
                <a:path w="9611" h="13315" extrusionOk="0">
                  <a:moveTo>
                    <a:pt x="2530" y="1"/>
                  </a:moveTo>
                  <a:cubicBezTo>
                    <a:pt x="2422" y="1"/>
                    <a:pt x="2320" y="37"/>
                    <a:pt x="2232" y="127"/>
                  </a:cubicBezTo>
                  <a:cubicBezTo>
                    <a:pt x="1783" y="606"/>
                    <a:pt x="1551" y="1374"/>
                    <a:pt x="1551" y="1374"/>
                  </a:cubicBezTo>
                  <a:cubicBezTo>
                    <a:pt x="1551" y="1374"/>
                    <a:pt x="1458" y="947"/>
                    <a:pt x="1058" y="947"/>
                  </a:cubicBezTo>
                  <a:cubicBezTo>
                    <a:pt x="957" y="947"/>
                    <a:pt x="838" y="974"/>
                    <a:pt x="696" y="1040"/>
                  </a:cubicBezTo>
                  <a:cubicBezTo>
                    <a:pt x="0" y="1374"/>
                    <a:pt x="1044" y="2664"/>
                    <a:pt x="1087" y="2939"/>
                  </a:cubicBezTo>
                  <a:cubicBezTo>
                    <a:pt x="1131" y="3229"/>
                    <a:pt x="812" y="6549"/>
                    <a:pt x="2377" y="9028"/>
                  </a:cubicBezTo>
                  <a:cubicBezTo>
                    <a:pt x="3515" y="10819"/>
                    <a:pt x="5304" y="13314"/>
                    <a:pt x="6769" y="13314"/>
                  </a:cubicBezTo>
                  <a:cubicBezTo>
                    <a:pt x="7320" y="13314"/>
                    <a:pt x="7826" y="12961"/>
                    <a:pt x="8234" y="12086"/>
                  </a:cubicBezTo>
                  <a:cubicBezTo>
                    <a:pt x="8234" y="12086"/>
                    <a:pt x="9611" y="8955"/>
                    <a:pt x="8219" y="6041"/>
                  </a:cubicBezTo>
                  <a:cubicBezTo>
                    <a:pt x="6813" y="3142"/>
                    <a:pt x="5103" y="2012"/>
                    <a:pt x="4784" y="678"/>
                  </a:cubicBezTo>
                  <a:cubicBezTo>
                    <a:pt x="4670" y="180"/>
                    <a:pt x="4445" y="19"/>
                    <a:pt x="4211" y="19"/>
                  </a:cubicBezTo>
                  <a:cubicBezTo>
                    <a:pt x="3820" y="19"/>
                    <a:pt x="3405" y="470"/>
                    <a:pt x="3450" y="533"/>
                  </a:cubicBezTo>
                  <a:cubicBezTo>
                    <a:pt x="3454" y="538"/>
                    <a:pt x="3455" y="541"/>
                    <a:pt x="3454" y="541"/>
                  </a:cubicBezTo>
                  <a:cubicBezTo>
                    <a:pt x="3442" y="541"/>
                    <a:pt x="2947" y="1"/>
                    <a:pt x="2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rot="-4500040">
              <a:off x="-1226448" y="2740923"/>
              <a:ext cx="177570" cy="148796"/>
            </a:xfrm>
            <a:custGeom>
              <a:avLst/>
              <a:gdLst/>
              <a:ahLst/>
              <a:cxnLst/>
              <a:rect l="l" t="t" r="r" b="b"/>
              <a:pathLst>
                <a:path w="7103" h="5952" extrusionOk="0">
                  <a:moveTo>
                    <a:pt x="5008" y="0"/>
                  </a:moveTo>
                  <a:cubicBezTo>
                    <a:pt x="4977" y="0"/>
                    <a:pt x="4981" y="58"/>
                    <a:pt x="5043" y="201"/>
                  </a:cubicBezTo>
                  <a:cubicBezTo>
                    <a:pt x="5304" y="795"/>
                    <a:pt x="4927" y="911"/>
                    <a:pt x="5101" y="1404"/>
                  </a:cubicBezTo>
                  <a:cubicBezTo>
                    <a:pt x="5290" y="1897"/>
                    <a:pt x="5000" y="3028"/>
                    <a:pt x="5000" y="3028"/>
                  </a:cubicBezTo>
                  <a:cubicBezTo>
                    <a:pt x="4957" y="3271"/>
                    <a:pt x="4887" y="3373"/>
                    <a:pt x="4803" y="3373"/>
                  </a:cubicBezTo>
                  <a:cubicBezTo>
                    <a:pt x="4515" y="3373"/>
                    <a:pt x="4058" y="2201"/>
                    <a:pt x="3913" y="1462"/>
                  </a:cubicBezTo>
                  <a:cubicBezTo>
                    <a:pt x="3826" y="1058"/>
                    <a:pt x="3675" y="926"/>
                    <a:pt x="3521" y="926"/>
                  </a:cubicBezTo>
                  <a:cubicBezTo>
                    <a:pt x="3315" y="926"/>
                    <a:pt x="3103" y="1162"/>
                    <a:pt x="3029" y="1303"/>
                  </a:cubicBezTo>
                  <a:cubicBezTo>
                    <a:pt x="2908" y="1507"/>
                    <a:pt x="3007" y="2318"/>
                    <a:pt x="2674" y="2318"/>
                  </a:cubicBezTo>
                  <a:cubicBezTo>
                    <a:pt x="2605" y="2318"/>
                    <a:pt x="2517" y="2283"/>
                    <a:pt x="2405" y="2201"/>
                  </a:cubicBezTo>
                  <a:cubicBezTo>
                    <a:pt x="1767" y="1723"/>
                    <a:pt x="1390" y="1201"/>
                    <a:pt x="1318" y="636"/>
                  </a:cubicBezTo>
                  <a:cubicBezTo>
                    <a:pt x="1268" y="308"/>
                    <a:pt x="1198" y="103"/>
                    <a:pt x="1109" y="103"/>
                  </a:cubicBezTo>
                  <a:cubicBezTo>
                    <a:pt x="1044" y="103"/>
                    <a:pt x="969" y="212"/>
                    <a:pt x="883" y="462"/>
                  </a:cubicBezTo>
                  <a:cubicBezTo>
                    <a:pt x="695" y="1071"/>
                    <a:pt x="767" y="1172"/>
                    <a:pt x="1390" y="2288"/>
                  </a:cubicBezTo>
                  <a:cubicBezTo>
                    <a:pt x="1999" y="3404"/>
                    <a:pt x="1854" y="3201"/>
                    <a:pt x="1622" y="3520"/>
                  </a:cubicBezTo>
                  <a:cubicBezTo>
                    <a:pt x="1572" y="3585"/>
                    <a:pt x="1510" y="3614"/>
                    <a:pt x="1438" y="3614"/>
                  </a:cubicBezTo>
                  <a:cubicBezTo>
                    <a:pt x="1157" y="3614"/>
                    <a:pt x="730" y="3176"/>
                    <a:pt x="303" y="2738"/>
                  </a:cubicBezTo>
                  <a:cubicBezTo>
                    <a:pt x="209" y="2643"/>
                    <a:pt x="151" y="2601"/>
                    <a:pt x="125" y="2601"/>
                  </a:cubicBezTo>
                  <a:cubicBezTo>
                    <a:pt x="1" y="2601"/>
                    <a:pt x="622" y="3589"/>
                    <a:pt x="1463" y="4477"/>
                  </a:cubicBezTo>
                  <a:cubicBezTo>
                    <a:pt x="2400" y="5467"/>
                    <a:pt x="3225" y="5951"/>
                    <a:pt x="4157" y="5951"/>
                  </a:cubicBezTo>
                  <a:cubicBezTo>
                    <a:pt x="4234" y="5951"/>
                    <a:pt x="4312" y="5948"/>
                    <a:pt x="4391" y="5941"/>
                  </a:cubicBezTo>
                  <a:cubicBezTo>
                    <a:pt x="5406" y="5840"/>
                    <a:pt x="6449" y="4666"/>
                    <a:pt x="6392" y="3926"/>
                  </a:cubicBezTo>
                  <a:cubicBezTo>
                    <a:pt x="6348" y="3187"/>
                    <a:pt x="6913" y="3100"/>
                    <a:pt x="7029" y="1926"/>
                  </a:cubicBezTo>
                  <a:cubicBezTo>
                    <a:pt x="7103" y="1193"/>
                    <a:pt x="7002" y="825"/>
                    <a:pt x="6904" y="825"/>
                  </a:cubicBezTo>
                  <a:cubicBezTo>
                    <a:pt x="6846" y="825"/>
                    <a:pt x="6790" y="950"/>
                    <a:pt x="6768" y="1201"/>
                  </a:cubicBezTo>
                  <a:cubicBezTo>
                    <a:pt x="6719" y="1766"/>
                    <a:pt x="6348" y="2642"/>
                    <a:pt x="6059" y="2642"/>
                  </a:cubicBezTo>
                  <a:cubicBezTo>
                    <a:pt x="6007" y="2642"/>
                    <a:pt x="5958" y="2614"/>
                    <a:pt x="5913" y="2549"/>
                  </a:cubicBezTo>
                  <a:cubicBezTo>
                    <a:pt x="5623" y="2129"/>
                    <a:pt x="5565" y="1390"/>
                    <a:pt x="5551" y="940"/>
                  </a:cubicBezTo>
                  <a:cubicBezTo>
                    <a:pt x="5551" y="587"/>
                    <a:pt x="5107" y="0"/>
                    <a:pt x="5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rot="-4500040">
              <a:off x="-1639281" y="2122079"/>
              <a:ext cx="202944" cy="303941"/>
            </a:xfrm>
            <a:custGeom>
              <a:avLst/>
              <a:gdLst/>
              <a:ahLst/>
              <a:cxnLst/>
              <a:rect l="l" t="t" r="r" b="b"/>
              <a:pathLst>
                <a:path w="8118" h="12158" extrusionOk="0">
                  <a:moveTo>
                    <a:pt x="8118" y="1"/>
                  </a:moveTo>
                  <a:lnTo>
                    <a:pt x="8118" y="1"/>
                  </a:lnTo>
                  <a:cubicBezTo>
                    <a:pt x="8117" y="1"/>
                    <a:pt x="6958" y="146"/>
                    <a:pt x="5218" y="1305"/>
                  </a:cubicBezTo>
                  <a:cubicBezTo>
                    <a:pt x="2305" y="3262"/>
                    <a:pt x="0" y="9655"/>
                    <a:pt x="3392" y="11916"/>
                  </a:cubicBezTo>
                  <a:cubicBezTo>
                    <a:pt x="3641" y="12081"/>
                    <a:pt x="3879" y="12158"/>
                    <a:pt x="4107" y="12158"/>
                  </a:cubicBezTo>
                  <a:cubicBezTo>
                    <a:pt x="6973" y="12158"/>
                    <a:pt x="8118" y="1"/>
                    <a:pt x="8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rot="-4500040">
              <a:off x="-1657148" y="2039065"/>
              <a:ext cx="246818" cy="330240"/>
            </a:xfrm>
            <a:custGeom>
              <a:avLst/>
              <a:gdLst/>
              <a:ahLst/>
              <a:cxnLst/>
              <a:rect l="l" t="t" r="r" b="b"/>
              <a:pathLst>
                <a:path w="9873" h="13210" extrusionOk="0">
                  <a:moveTo>
                    <a:pt x="6062" y="0"/>
                  </a:moveTo>
                  <a:cubicBezTo>
                    <a:pt x="5475" y="0"/>
                    <a:pt x="5254" y="1414"/>
                    <a:pt x="5094" y="1614"/>
                  </a:cubicBezTo>
                  <a:cubicBezTo>
                    <a:pt x="4920" y="1832"/>
                    <a:pt x="2253" y="3847"/>
                    <a:pt x="1485" y="6673"/>
                  </a:cubicBezTo>
                  <a:cubicBezTo>
                    <a:pt x="807" y="9215"/>
                    <a:pt x="0" y="13210"/>
                    <a:pt x="2300" y="13210"/>
                  </a:cubicBezTo>
                  <a:cubicBezTo>
                    <a:pt x="2558" y="13210"/>
                    <a:pt x="2854" y="13160"/>
                    <a:pt x="3195" y="13052"/>
                  </a:cubicBezTo>
                  <a:cubicBezTo>
                    <a:pt x="3195" y="13052"/>
                    <a:pt x="6442" y="11950"/>
                    <a:pt x="7631" y="8964"/>
                  </a:cubicBezTo>
                  <a:cubicBezTo>
                    <a:pt x="8819" y="5963"/>
                    <a:pt x="8486" y="3934"/>
                    <a:pt x="9269" y="2803"/>
                  </a:cubicBezTo>
                  <a:cubicBezTo>
                    <a:pt x="9873" y="1914"/>
                    <a:pt x="9042" y="1670"/>
                    <a:pt x="8646" y="1670"/>
                  </a:cubicBezTo>
                  <a:cubicBezTo>
                    <a:pt x="8539" y="1670"/>
                    <a:pt x="8463" y="1688"/>
                    <a:pt x="8457" y="1716"/>
                  </a:cubicBezTo>
                  <a:cubicBezTo>
                    <a:pt x="8456" y="1721"/>
                    <a:pt x="8455" y="1723"/>
                    <a:pt x="8454" y="1723"/>
                  </a:cubicBezTo>
                  <a:cubicBezTo>
                    <a:pt x="8440" y="1723"/>
                    <a:pt x="8559" y="570"/>
                    <a:pt x="7935" y="556"/>
                  </a:cubicBezTo>
                  <a:cubicBezTo>
                    <a:pt x="7922" y="556"/>
                    <a:pt x="7909" y="556"/>
                    <a:pt x="7896" y="556"/>
                  </a:cubicBezTo>
                  <a:cubicBezTo>
                    <a:pt x="7267" y="556"/>
                    <a:pt x="6558" y="890"/>
                    <a:pt x="6558" y="890"/>
                  </a:cubicBezTo>
                  <a:cubicBezTo>
                    <a:pt x="6558" y="890"/>
                    <a:pt x="6949" y="324"/>
                    <a:pt x="6225" y="34"/>
                  </a:cubicBezTo>
                  <a:cubicBezTo>
                    <a:pt x="6168" y="11"/>
                    <a:pt x="6114" y="0"/>
                    <a:pt x="6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rot="-4500040">
              <a:off x="-1547323" y="2185421"/>
              <a:ext cx="164670" cy="172620"/>
            </a:xfrm>
            <a:custGeom>
              <a:avLst/>
              <a:gdLst/>
              <a:ahLst/>
              <a:cxnLst/>
              <a:rect l="l" t="t" r="r" b="b"/>
              <a:pathLst>
                <a:path w="6587" h="6905" extrusionOk="0">
                  <a:moveTo>
                    <a:pt x="3012" y="1"/>
                  </a:moveTo>
                  <a:cubicBezTo>
                    <a:pt x="2943" y="1"/>
                    <a:pt x="2830" y="34"/>
                    <a:pt x="2667" y="107"/>
                  </a:cubicBezTo>
                  <a:cubicBezTo>
                    <a:pt x="2087" y="368"/>
                    <a:pt x="2058" y="499"/>
                    <a:pt x="1653" y="1716"/>
                  </a:cubicBezTo>
                  <a:cubicBezTo>
                    <a:pt x="1347" y="2656"/>
                    <a:pt x="1315" y="2712"/>
                    <a:pt x="1123" y="2712"/>
                  </a:cubicBezTo>
                  <a:cubicBezTo>
                    <a:pt x="1097" y="2712"/>
                    <a:pt x="1068" y="2711"/>
                    <a:pt x="1035" y="2711"/>
                  </a:cubicBezTo>
                  <a:cubicBezTo>
                    <a:pt x="1000" y="2711"/>
                    <a:pt x="960" y="2712"/>
                    <a:pt x="913" y="2717"/>
                  </a:cubicBezTo>
                  <a:cubicBezTo>
                    <a:pt x="902" y="2718"/>
                    <a:pt x="892" y="2718"/>
                    <a:pt x="881" y="2718"/>
                  </a:cubicBezTo>
                  <a:cubicBezTo>
                    <a:pt x="510" y="2718"/>
                    <a:pt x="552" y="1971"/>
                    <a:pt x="594" y="1209"/>
                  </a:cubicBezTo>
                  <a:cubicBezTo>
                    <a:pt x="603" y="1054"/>
                    <a:pt x="592" y="985"/>
                    <a:pt x="569" y="985"/>
                  </a:cubicBezTo>
                  <a:cubicBezTo>
                    <a:pt x="476" y="985"/>
                    <a:pt x="183" y="2073"/>
                    <a:pt x="102" y="3253"/>
                  </a:cubicBezTo>
                  <a:cubicBezTo>
                    <a:pt x="0" y="4717"/>
                    <a:pt x="246" y="5703"/>
                    <a:pt x="1000" y="6384"/>
                  </a:cubicBezTo>
                  <a:cubicBezTo>
                    <a:pt x="1396" y="6742"/>
                    <a:pt x="2002" y="6905"/>
                    <a:pt x="2567" y="6905"/>
                  </a:cubicBezTo>
                  <a:cubicBezTo>
                    <a:pt x="3100" y="6905"/>
                    <a:pt x="3595" y="6760"/>
                    <a:pt x="3841" y="6500"/>
                  </a:cubicBezTo>
                  <a:cubicBezTo>
                    <a:pt x="4363" y="5964"/>
                    <a:pt x="4798" y="6326"/>
                    <a:pt x="5740" y="5616"/>
                  </a:cubicBezTo>
                  <a:cubicBezTo>
                    <a:pt x="6419" y="5115"/>
                    <a:pt x="6586" y="4764"/>
                    <a:pt x="6426" y="4764"/>
                  </a:cubicBezTo>
                  <a:cubicBezTo>
                    <a:pt x="6364" y="4764"/>
                    <a:pt x="6253" y="4817"/>
                    <a:pt x="6103" y="4935"/>
                  </a:cubicBezTo>
                  <a:cubicBezTo>
                    <a:pt x="5758" y="5203"/>
                    <a:pt x="5134" y="5459"/>
                    <a:pt x="4780" y="5459"/>
                  </a:cubicBezTo>
                  <a:cubicBezTo>
                    <a:pt x="4599" y="5459"/>
                    <a:pt x="4488" y="5391"/>
                    <a:pt x="4523" y="5224"/>
                  </a:cubicBezTo>
                  <a:cubicBezTo>
                    <a:pt x="4639" y="4717"/>
                    <a:pt x="5146" y="4181"/>
                    <a:pt x="5479" y="3862"/>
                  </a:cubicBezTo>
                  <a:cubicBezTo>
                    <a:pt x="5747" y="3617"/>
                    <a:pt x="5884" y="2831"/>
                    <a:pt x="5785" y="2831"/>
                  </a:cubicBezTo>
                  <a:cubicBezTo>
                    <a:pt x="5761" y="2831"/>
                    <a:pt x="5722" y="2878"/>
                    <a:pt x="5668" y="2992"/>
                  </a:cubicBezTo>
                  <a:cubicBezTo>
                    <a:pt x="5407" y="3586"/>
                    <a:pt x="5059" y="3383"/>
                    <a:pt x="4827" y="3847"/>
                  </a:cubicBezTo>
                  <a:cubicBezTo>
                    <a:pt x="4595" y="4326"/>
                    <a:pt x="3566" y="4877"/>
                    <a:pt x="3566" y="4877"/>
                  </a:cubicBezTo>
                  <a:cubicBezTo>
                    <a:pt x="3434" y="4960"/>
                    <a:pt x="3337" y="4997"/>
                    <a:pt x="3269" y="4997"/>
                  </a:cubicBezTo>
                  <a:cubicBezTo>
                    <a:pt x="2866" y="4997"/>
                    <a:pt x="3488" y="3689"/>
                    <a:pt x="3972" y="3007"/>
                  </a:cubicBezTo>
                  <a:cubicBezTo>
                    <a:pt x="4423" y="2382"/>
                    <a:pt x="4025" y="2228"/>
                    <a:pt x="3706" y="2228"/>
                  </a:cubicBezTo>
                  <a:cubicBezTo>
                    <a:pt x="3625" y="2228"/>
                    <a:pt x="3549" y="2238"/>
                    <a:pt x="3494" y="2253"/>
                  </a:cubicBezTo>
                  <a:cubicBezTo>
                    <a:pt x="3304" y="2303"/>
                    <a:pt x="2900" y="2738"/>
                    <a:pt x="2644" y="2738"/>
                  </a:cubicBezTo>
                  <a:cubicBezTo>
                    <a:pt x="2529" y="2738"/>
                    <a:pt x="2443" y="2650"/>
                    <a:pt x="2421" y="2398"/>
                  </a:cubicBezTo>
                  <a:cubicBezTo>
                    <a:pt x="2334" y="1601"/>
                    <a:pt x="2479" y="977"/>
                    <a:pt x="2827" y="542"/>
                  </a:cubicBezTo>
                  <a:cubicBezTo>
                    <a:pt x="3087" y="219"/>
                    <a:pt x="3191" y="1"/>
                    <a:pt x="3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rot="-4500040">
              <a:off x="-1931889" y="2227993"/>
              <a:ext cx="256967" cy="306616"/>
            </a:xfrm>
            <a:custGeom>
              <a:avLst/>
              <a:gdLst/>
              <a:ahLst/>
              <a:cxnLst/>
              <a:rect l="l" t="t" r="r" b="b"/>
              <a:pathLst>
                <a:path w="10279" h="12265" extrusionOk="0">
                  <a:moveTo>
                    <a:pt x="2466" y="1"/>
                  </a:moveTo>
                  <a:cubicBezTo>
                    <a:pt x="2466" y="1"/>
                    <a:pt x="1639" y="842"/>
                    <a:pt x="1016" y="2827"/>
                  </a:cubicBezTo>
                  <a:cubicBezTo>
                    <a:pt x="1" y="6085"/>
                    <a:pt x="2045" y="12264"/>
                    <a:pt x="5893" y="12264"/>
                  </a:cubicBezTo>
                  <a:cubicBezTo>
                    <a:pt x="6001" y="12264"/>
                    <a:pt x="6110" y="12260"/>
                    <a:pt x="6220" y="12250"/>
                  </a:cubicBezTo>
                  <a:cubicBezTo>
                    <a:pt x="10279" y="11902"/>
                    <a:pt x="2466" y="1"/>
                    <a:pt x="2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rot="-4500040">
              <a:off x="-1926225" y="2201503"/>
              <a:ext cx="208744" cy="345540"/>
            </a:xfrm>
            <a:custGeom>
              <a:avLst/>
              <a:gdLst/>
              <a:ahLst/>
              <a:cxnLst/>
              <a:rect l="l" t="t" r="r" b="b"/>
              <a:pathLst>
                <a:path w="8350" h="13822" extrusionOk="0">
                  <a:moveTo>
                    <a:pt x="2641" y="1"/>
                  </a:moveTo>
                  <a:cubicBezTo>
                    <a:pt x="2556" y="1"/>
                    <a:pt x="2472" y="26"/>
                    <a:pt x="2392" y="86"/>
                  </a:cubicBezTo>
                  <a:cubicBezTo>
                    <a:pt x="1885" y="492"/>
                    <a:pt x="1537" y="1217"/>
                    <a:pt x="1537" y="1217"/>
                  </a:cubicBezTo>
                  <a:cubicBezTo>
                    <a:pt x="1537" y="1217"/>
                    <a:pt x="1494" y="719"/>
                    <a:pt x="1021" y="719"/>
                  </a:cubicBezTo>
                  <a:cubicBezTo>
                    <a:pt x="940" y="719"/>
                    <a:pt x="847" y="734"/>
                    <a:pt x="739" y="768"/>
                  </a:cubicBezTo>
                  <a:cubicBezTo>
                    <a:pt x="0" y="985"/>
                    <a:pt x="841" y="2406"/>
                    <a:pt x="841" y="2695"/>
                  </a:cubicBezTo>
                  <a:cubicBezTo>
                    <a:pt x="841" y="2985"/>
                    <a:pt x="15" y="6218"/>
                    <a:pt x="1189" y="8900"/>
                  </a:cubicBezTo>
                  <a:cubicBezTo>
                    <a:pt x="2079" y="10932"/>
                    <a:pt x="3551" y="13821"/>
                    <a:pt x="5064" y="13821"/>
                  </a:cubicBezTo>
                  <a:cubicBezTo>
                    <a:pt x="5547" y="13821"/>
                    <a:pt x="6035" y="13526"/>
                    <a:pt x="6509" y="12813"/>
                  </a:cubicBezTo>
                  <a:cubicBezTo>
                    <a:pt x="6509" y="12813"/>
                    <a:pt x="8350" y="9929"/>
                    <a:pt x="7407" y="6841"/>
                  </a:cubicBezTo>
                  <a:cubicBezTo>
                    <a:pt x="6465" y="3768"/>
                    <a:pt x="4943" y="2391"/>
                    <a:pt x="4842" y="1014"/>
                  </a:cubicBezTo>
                  <a:cubicBezTo>
                    <a:pt x="4799" y="442"/>
                    <a:pt x="4552" y="268"/>
                    <a:pt x="4284" y="268"/>
                  </a:cubicBezTo>
                  <a:cubicBezTo>
                    <a:pt x="3914" y="268"/>
                    <a:pt x="3503" y="599"/>
                    <a:pt x="3537" y="666"/>
                  </a:cubicBezTo>
                  <a:cubicBezTo>
                    <a:pt x="3540" y="672"/>
                    <a:pt x="3541" y="675"/>
                    <a:pt x="3540" y="675"/>
                  </a:cubicBezTo>
                  <a:cubicBezTo>
                    <a:pt x="3528" y="675"/>
                    <a:pt x="3078" y="1"/>
                    <a:pt x="2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4500040">
              <a:off x="-1810430" y="2319745"/>
              <a:ext cx="180520" cy="156845"/>
            </a:xfrm>
            <a:custGeom>
              <a:avLst/>
              <a:gdLst/>
              <a:ahLst/>
              <a:cxnLst/>
              <a:rect l="l" t="t" r="r" b="b"/>
              <a:pathLst>
                <a:path w="7221" h="6274" extrusionOk="0">
                  <a:moveTo>
                    <a:pt x="1454" y="1"/>
                  </a:moveTo>
                  <a:cubicBezTo>
                    <a:pt x="1393" y="1"/>
                    <a:pt x="1307" y="99"/>
                    <a:pt x="1191" y="326"/>
                  </a:cubicBezTo>
                  <a:cubicBezTo>
                    <a:pt x="901" y="906"/>
                    <a:pt x="959" y="1008"/>
                    <a:pt x="1393" y="2211"/>
                  </a:cubicBezTo>
                  <a:cubicBezTo>
                    <a:pt x="1843" y="3414"/>
                    <a:pt x="1727" y="3182"/>
                    <a:pt x="1451" y="3457"/>
                  </a:cubicBezTo>
                  <a:cubicBezTo>
                    <a:pt x="1401" y="3508"/>
                    <a:pt x="1346" y="3531"/>
                    <a:pt x="1287" y="3531"/>
                  </a:cubicBezTo>
                  <a:cubicBezTo>
                    <a:pt x="1006" y="3531"/>
                    <a:pt x="634" y="3013"/>
                    <a:pt x="263" y="2486"/>
                  </a:cubicBezTo>
                  <a:cubicBezTo>
                    <a:pt x="183" y="2375"/>
                    <a:pt x="133" y="2325"/>
                    <a:pt x="109" y="2325"/>
                  </a:cubicBezTo>
                  <a:cubicBezTo>
                    <a:pt x="0" y="2325"/>
                    <a:pt x="456" y="3385"/>
                    <a:pt x="1147" y="4385"/>
                  </a:cubicBezTo>
                  <a:cubicBezTo>
                    <a:pt x="1988" y="5588"/>
                    <a:pt x="2785" y="6212"/>
                    <a:pt x="3814" y="6270"/>
                  </a:cubicBezTo>
                  <a:cubicBezTo>
                    <a:pt x="3849" y="6272"/>
                    <a:pt x="3885" y="6273"/>
                    <a:pt x="3920" y="6273"/>
                  </a:cubicBezTo>
                  <a:cubicBezTo>
                    <a:pt x="4924" y="6273"/>
                    <a:pt x="6049" y="5302"/>
                    <a:pt x="6105" y="4588"/>
                  </a:cubicBezTo>
                  <a:cubicBezTo>
                    <a:pt x="6163" y="3849"/>
                    <a:pt x="6742" y="3849"/>
                    <a:pt x="7032" y="2718"/>
                  </a:cubicBezTo>
                  <a:cubicBezTo>
                    <a:pt x="7220" y="1976"/>
                    <a:pt x="7171" y="1593"/>
                    <a:pt x="7069" y="1593"/>
                  </a:cubicBezTo>
                  <a:cubicBezTo>
                    <a:pt x="7014" y="1593"/>
                    <a:pt x="6943" y="1706"/>
                    <a:pt x="6887" y="1935"/>
                  </a:cubicBezTo>
                  <a:cubicBezTo>
                    <a:pt x="6756" y="2485"/>
                    <a:pt x="6280" y="3270"/>
                    <a:pt x="5987" y="3270"/>
                  </a:cubicBezTo>
                  <a:cubicBezTo>
                    <a:pt x="5924" y="3270"/>
                    <a:pt x="5870" y="3235"/>
                    <a:pt x="5829" y="3153"/>
                  </a:cubicBezTo>
                  <a:cubicBezTo>
                    <a:pt x="5612" y="2704"/>
                    <a:pt x="5670" y="1964"/>
                    <a:pt x="5728" y="1500"/>
                  </a:cubicBezTo>
                  <a:cubicBezTo>
                    <a:pt x="5772" y="1155"/>
                    <a:pt x="5422" y="500"/>
                    <a:pt x="5331" y="500"/>
                  </a:cubicBezTo>
                  <a:cubicBezTo>
                    <a:pt x="5304" y="500"/>
                    <a:pt x="5300" y="559"/>
                    <a:pt x="5336" y="703"/>
                  </a:cubicBezTo>
                  <a:cubicBezTo>
                    <a:pt x="5496" y="1327"/>
                    <a:pt x="5104" y="1385"/>
                    <a:pt x="5220" y="1906"/>
                  </a:cubicBezTo>
                  <a:cubicBezTo>
                    <a:pt x="5322" y="2414"/>
                    <a:pt x="4858" y="3486"/>
                    <a:pt x="4858" y="3486"/>
                  </a:cubicBezTo>
                  <a:cubicBezTo>
                    <a:pt x="4784" y="3706"/>
                    <a:pt x="4706" y="3798"/>
                    <a:pt x="4628" y="3798"/>
                  </a:cubicBezTo>
                  <a:cubicBezTo>
                    <a:pt x="4342" y="3798"/>
                    <a:pt x="4063" y="2540"/>
                    <a:pt x="4017" y="1776"/>
                  </a:cubicBezTo>
                  <a:cubicBezTo>
                    <a:pt x="3997" y="1321"/>
                    <a:pt x="3846" y="1178"/>
                    <a:pt x="3674" y="1178"/>
                  </a:cubicBezTo>
                  <a:cubicBezTo>
                    <a:pt x="3478" y="1178"/>
                    <a:pt x="3254" y="1363"/>
                    <a:pt x="3162" y="1486"/>
                  </a:cubicBezTo>
                  <a:cubicBezTo>
                    <a:pt x="3034" y="1672"/>
                    <a:pt x="2999" y="2440"/>
                    <a:pt x="2697" y="2440"/>
                  </a:cubicBezTo>
                  <a:cubicBezTo>
                    <a:pt x="2623" y="2440"/>
                    <a:pt x="2534" y="2394"/>
                    <a:pt x="2423" y="2283"/>
                  </a:cubicBezTo>
                  <a:cubicBezTo>
                    <a:pt x="1857" y="1703"/>
                    <a:pt x="1582" y="1138"/>
                    <a:pt x="1582" y="558"/>
                  </a:cubicBezTo>
                  <a:cubicBezTo>
                    <a:pt x="1582" y="220"/>
                    <a:pt x="1546" y="1"/>
                    <a:pt x="1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rot="-4500040">
              <a:off x="-1781218" y="2547191"/>
              <a:ext cx="294641" cy="266267"/>
            </a:xfrm>
            <a:custGeom>
              <a:avLst/>
              <a:gdLst/>
              <a:ahLst/>
              <a:cxnLst/>
              <a:rect l="l" t="t" r="r" b="b"/>
              <a:pathLst>
                <a:path w="11786" h="10651" extrusionOk="0">
                  <a:moveTo>
                    <a:pt x="493" y="0"/>
                  </a:moveTo>
                  <a:cubicBezTo>
                    <a:pt x="493" y="0"/>
                    <a:pt x="1" y="1073"/>
                    <a:pt x="59" y="3160"/>
                  </a:cubicBezTo>
                  <a:cubicBezTo>
                    <a:pt x="160" y="6213"/>
                    <a:pt x="3346" y="10650"/>
                    <a:pt x="6617" y="10650"/>
                  </a:cubicBezTo>
                  <a:cubicBezTo>
                    <a:pt x="7104" y="10650"/>
                    <a:pt x="7594" y="10552"/>
                    <a:pt x="8075" y="10336"/>
                  </a:cubicBezTo>
                  <a:cubicBezTo>
                    <a:pt x="11786" y="8669"/>
                    <a:pt x="493" y="0"/>
                    <a:pt x="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rot="-4500040">
              <a:off x="-1807995" y="2551185"/>
              <a:ext cx="271092" cy="316041"/>
            </a:xfrm>
            <a:custGeom>
              <a:avLst/>
              <a:gdLst/>
              <a:ahLst/>
              <a:cxnLst/>
              <a:rect l="l" t="t" r="r" b="b"/>
              <a:pathLst>
                <a:path w="10844" h="12642" extrusionOk="0">
                  <a:moveTo>
                    <a:pt x="3986" y="1"/>
                  </a:moveTo>
                  <a:cubicBezTo>
                    <a:pt x="3563" y="1"/>
                    <a:pt x="3175" y="591"/>
                    <a:pt x="3233" y="650"/>
                  </a:cubicBezTo>
                  <a:cubicBezTo>
                    <a:pt x="3239" y="654"/>
                    <a:pt x="3241" y="656"/>
                    <a:pt x="3241" y="656"/>
                  </a:cubicBezTo>
                  <a:cubicBezTo>
                    <a:pt x="3234" y="656"/>
                    <a:pt x="2743" y="289"/>
                    <a:pt x="2346" y="289"/>
                  </a:cubicBezTo>
                  <a:cubicBezTo>
                    <a:pt x="2199" y="289"/>
                    <a:pt x="2065" y="339"/>
                    <a:pt x="1972" y="476"/>
                  </a:cubicBezTo>
                  <a:cubicBezTo>
                    <a:pt x="1624" y="1012"/>
                    <a:pt x="1537" y="1824"/>
                    <a:pt x="1537" y="1824"/>
                  </a:cubicBezTo>
                  <a:cubicBezTo>
                    <a:pt x="1537" y="1824"/>
                    <a:pt x="1389" y="1487"/>
                    <a:pt x="1062" y="1487"/>
                  </a:cubicBezTo>
                  <a:cubicBezTo>
                    <a:pt x="945" y="1487"/>
                    <a:pt x="804" y="1531"/>
                    <a:pt x="639" y="1650"/>
                  </a:cubicBezTo>
                  <a:cubicBezTo>
                    <a:pt x="1" y="2114"/>
                    <a:pt x="1277" y="3186"/>
                    <a:pt x="1363" y="3447"/>
                  </a:cubicBezTo>
                  <a:cubicBezTo>
                    <a:pt x="1450" y="3723"/>
                    <a:pt x="1740" y="7042"/>
                    <a:pt x="3741" y="9188"/>
                  </a:cubicBezTo>
                  <a:cubicBezTo>
                    <a:pt x="5101" y="10667"/>
                    <a:pt x="7140" y="12642"/>
                    <a:pt x="8575" y="12642"/>
                  </a:cubicBezTo>
                  <a:cubicBezTo>
                    <a:pt x="9235" y="12642"/>
                    <a:pt x="9768" y="12223"/>
                    <a:pt x="10046" y="11145"/>
                  </a:cubicBezTo>
                  <a:cubicBezTo>
                    <a:pt x="10046" y="11145"/>
                    <a:pt x="10844" y="7811"/>
                    <a:pt x="8930" y="5201"/>
                  </a:cubicBezTo>
                  <a:cubicBezTo>
                    <a:pt x="7031" y="2607"/>
                    <a:pt x="5132" y="1809"/>
                    <a:pt x="4582" y="548"/>
                  </a:cubicBezTo>
                  <a:cubicBezTo>
                    <a:pt x="4406" y="140"/>
                    <a:pt x="4192" y="1"/>
                    <a:pt x="3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rot="-4500040">
              <a:off x="-1653847" y="2617484"/>
              <a:ext cx="172520" cy="151095"/>
            </a:xfrm>
            <a:custGeom>
              <a:avLst/>
              <a:gdLst/>
              <a:ahLst/>
              <a:cxnLst/>
              <a:rect l="l" t="t" r="r" b="b"/>
              <a:pathLst>
                <a:path w="6901" h="6044" extrusionOk="0">
                  <a:moveTo>
                    <a:pt x="4474" y="1"/>
                  </a:moveTo>
                  <a:cubicBezTo>
                    <a:pt x="4436" y="1"/>
                    <a:pt x="4446" y="56"/>
                    <a:pt x="4538" y="193"/>
                  </a:cubicBezTo>
                  <a:cubicBezTo>
                    <a:pt x="4900" y="729"/>
                    <a:pt x="4552" y="903"/>
                    <a:pt x="4813" y="1352"/>
                  </a:cubicBezTo>
                  <a:cubicBezTo>
                    <a:pt x="5089" y="1802"/>
                    <a:pt x="5002" y="2976"/>
                    <a:pt x="5002" y="2976"/>
                  </a:cubicBezTo>
                  <a:cubicBezTo>
                    <a:pt x="5005" y="3237"/>
                    <a:pt x="4949" y="3344"/>
                    <a:pt x="4856" y="3344"/>
                  </a:cubicBezTo>
                  <a:cubicBezTo>
                    <a:pt x="4567" y="3344"/>
                    <a:pt x="3928" y="2308"/>
                    <a:pt x="3654" y="1628"/>
                  </a:cubicBezTo>
                  <a:cubicBezTo>
                    <a:pt x="3515" y="1283"/>
                    <a:pt x="3363" y="1165"/>
                    <a:pt x="3224" y="1165"/>
                  </a:cubicBezTo>
                  <a:cubicBezTo>
                    <a:pt x="3000" y="1165"/>
                    <a:pt x="2809" y="1472"/>
                    <a:pt x="2755" y="1642"/>
                  </a:cubicBezTo>
                  <a:cubicBezTo>
                    <a:pt x="2680" y="1867"/>
                    <a:pt x="2937" y="2701"/>
                    <a:pt x="2551" y="2701"/>
                  </a:cubicBezTo>
                  <a:cubicBezTo>
                    <a:pt x="2488" y="2701"/>
                    <a:pt x="2407" y="2679"/>
                    <a:pt x="2306" y="2628"/>
                  </a:cubicBezTo>
                  <a:cubicBezTo>
                    <a:pt x="1581" y="2280"/>
                    <a:pt x="1131" y="1831"/>
                    <a:pt x="943" y="1294"/>
                  </a:cubicBezTo>
                  <a:cubicBezTo>
                    <a:pt x="846" y="987"/>
                    <a:pt x="745" y="797"/>
                    <a:pt x="659" y="797"/>
                  </a:cubicBezTo>
                  <a:cubicBezTo>
                    <a:pt x="591" y="797"/>
                    <a:pt x="532" y="917"/>
                    <a:pt x="494" y="1193"/>
                  </a:cubicBezTo>
                  <a:cubicBezTo>
                    <a:pt x="407" y="1831"/>
                    <a:pt x="508" y="1918"/>
                    <a:pt x="1320" y="2903"/>
                  </a:cubicBezTo>
                  <a:cubicBezTo>
                    <a:pt x="2132" y="3889"/>
                    <a:pt x="1958" y="3715"/>
                    <a:pt x="1769" y="4078"/>
                  </a:cubicBezTo>
                  <a:cubicBezTo>
                    <a:pt x="1725" y="4170"/>
                    <a:pt x="1651" y="4210"/>
                    <a:pt x="1555" y="4210"/>
                  </a:cubicBezTo>
                  <a:cubicBezTo>
                    <a:pt x="1275" y="4210"/>
                    <a:pt x="809" y="3876"/>
                    <a:pt x="334" y="3541"/>
                  </a:cubicBezTo>
                  <a:cubicBezTo>
                    <a:pt x="230" y="3468"/>
                    <a:pt x="168" y="3435"/>
                    <a:pt x="141" y="3435"/>
                  </a:cubicBezTo>
                  <a:cubicBezTo>
                    <a:pt x="1" y="3435"/>
                    <a:pt x="803" y="4306"/>
                    <a:pt x="1798" y="5034"/>
                  </a:cubicBezTo>
                  <a:cubicBezTo>
                    <a:pt x="2709" y="5701"/>
                    <a:pt x="3484" y="6044"/>
                    <a:pt x="4240" y="6044"/>
                  </a:cubicBezTo>
                  <a:cubicBezTo>
                    <a:pt x="4470" y="6044"/>
                    <a:pt x="4699" y="6012"/>
                    <a:pt x="4929" y="5947"/>
                  </a:cubicBezTo>
                  <a:cubicBezTo>
                    <a:pt x="5930" y="5672"/>
                    <a:pt x="6727" y="4309"/>
                    <a:pt x="6538" y="3599"/>
                  </a:cubicBezTo>
                  <a:cubicBezTo>
                    <a:pt x="6364" y="2874"/>
                    <a:pt x="6901" y="2700"/>
                    <a:pt x="6799" y="1526"/>
                  </a:cubicBezTo>
                  <a:cubicBezTo>
                    <a:pt x="6737" y="801"/>
                    <a:pt x="6575" y="458"/>
                    <a:pt x="6477" y="458"/>
                  </a:cubicBezTo>
                  <a:cubicBezTo>
                    <a:pt x="6416" y="458"/>
                    <a:pt x="6380" y="590"/>
                    <a:pt x="6408" y="845"/>
                  </a:cubicBezTo>
                  <a:cubicBezTo>
                    <a:pt x="6471" y="1427"/>
                    <a:pt x="6248" y="2405"/>
                    <a:pt x="5949" y="2405"/>
                  </a:cubicBezTo>
                  <a:cubicBezTo>
                    <a:pt x="5905" y="2405"/>
                    <a:pt x="5860" y="2384"/>
                    <a:pt x="5814" y="2338"/>
                  </a:cubicBezTo>
                  <a:cubicBezTo>
                    <a:pt x="5451" y="1976"/>
                    <a:pt x="5263" y="1265"/>
                    <a:pt x="5176" y="816"/>
                  </a:cubicBezTo>
                  <a:cubicBezTo>
                    <a:pt x="5111" y="481"/>
                    <a:pt x="4586" y="1"/>
                    <a:pt x="4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rot="-4500040">
              <a:off x="-1540063" y="2315588"/>
              <a:ext cx="337415" cy="561008"/>
            </a:xfrm>
            <a:custGeom>
              <a:avLst/>
              <a:gdLst/>
              <a:ahLst/>
              <a:cxnLst/>
              <a:rect l="l" t="t" r="r" b="b"/>
              <a:pathLst>
                <a:path w="13497" h="22441" fill="none" extrusionOk="0">
                  <a:moveTo>
                    <a:pt x="1" y="1"/>
                  </a:moveTo>
                  <a:cubicBezTo>
                    <a:pt x="1" y="1"/>
                    <a:pt x="73" y="4813"/>
                    <a:pt x="4103" y="7249"/>
                  </a:cubicBezTo>
                  <a:cubicBezTo>
                    <a:pt x="8133" y="9684"/>
                    <a:pt x="12568" y="14569"/>
                    <a:pt x="13496" y="22440"/>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rot="-4500040">
              <a:off x="-1283492" y="2208778"/>
              <a:ext cx="100047" cy="397938"/>
            </a:xfrm>
            <a:custGeom>
              <a:avLst/>
              <a:gdLst/>
              <a:ahLst/>
              <a:cxnLst/>
              <a:rect l="l" t="t" r="r" b="b"/>
              <a:pathLst>
                <a:path w="4002" h="15918" fill="none" extrusionOk="0">
                  <a:moveTo>
                    <a:pt x="4001" y="1"/>
                  </a:moveTo>
                  <a:cubicBezTo>
                    <a:pt x="4001" y="1"/>
                    <a:pt x="638" y="7452"/>
                    <a:pt x="392" y="11380"/>
                  </a:cubicBezTo>
                  <a:cubicBezTo>
                    <a:pt x="145" y="15308"/>
                    <a:pt x="1" y="15917"/>
                    <a:pt x="1" y="15917"/>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rot="-4500040">
              <a:off x="-956597" y="2466243"/>
              <a:ext cx="175770" cy="625856"/>
            </a:xfrm>
            <a:custGeom>
              <a:avLst/>
              <a:gdLst/>
              <a:ahLst/>
              <a:cxnLst/>
              <a:rect l="l" t="t" r="r" b="b"/>
              <a:pathLst>
                <a:path w="7031" h="25035" fill="none" extrusionOk="0">
                  <a:moveTo>
                    <a:pt x="768" y="0"/>
                  </a:moveTo>
                  <a:cubicBezTo>
                    <a:pt x="768" y="0"/>
                    <a:pt x="0" y="7567"/>
                    <a:pt x="2479" y="13728"/>
                  </a:cubicBezTo>
                  <a:cubicBezTo>
                    <a:pt x="4958" y="19874"/>
                    <a:pt x="7031" y="25034"/>
                    <a:pt x="7031" y="25034"/>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rot="-4500040">
              <a:off x="-729285" y="2312046"/>
              <a:ext cx="450462" cy="669705"/>
            </a:xfrm>
            <a:custGeom>
              <a:avLst/>
              <a:gdLst/>
              <a:ahLst/>
              <a:cxnLst/>
              <a:rect l="l" t="t" r="r" b="b"/>
              <a:pathLst>
                <a:path w="18019" h="26789" fill="none" extrusionOk="0">
                  <a:moveTo>
                    <a:pt x="18018" y="0"/>
                  </a:moveTo>
                  <a:cubicBezTo>
                    <a:pt x="18018" y="0"/>
                    <a:pt x="16235" y="15453"/>
                    <a:pt x="8480" y="18990"/>
                  </a:cubicBezTo>
                  <a:cubicBezTo>
                    <a:pt x="739" y="22527"/>
                    <a:pt x="0" y="26788"/>
                    <a:pt x="0" y="26788"/>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rot="-4500040">
              <a:off x="-991627" y="1769087"/>
              <a:ext cx="325440" cy="1867019"/>
            </a:xfrm>
            <a:custGeom>
              <a:avLst/>
              <a:gdLst/>
              <a:ahLst/>
              <a:cxnLst/>
              <a:rect l="l" t="t" r="r" b="b"/>
              <a:pathLst>
                <a:path w="13018" h="74683" fill="none" extrusionOk="0">
                  <a:moveTo>
                    <a:pt x="9321" y="1"/>
                  </a:moveTo>
                  <a:cubicBezTo>
                    <a:pt x="9321" y="1"/>
                    <a:pt x="13017" y="12699"/>
                    <a:pt x="11452" y="31457"/>
                  </a:cubicBezTo>
                  <a:cubicBezTo>
                    <a:pt x="9901" y="50214"/>
                    <a:pt x="0" y="52388"/>
                    <a:pt x="3827" y="74683"/>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rot="-4500040">
              <a:off x="-1537981" y="2415930"/>
              <a:ext cx="155745" cy="213969"/>
            </a:xfrm>
            <a:custGeom>
              <a:avLst/>
              <a:gdLst/>
              <a:ahLst/>
              <a:cxnLst/>
              <a:rect l="l" t="t" r="r" b="b"/>
              <a:pathLst>
                <a:path w="6230" h="8559" extrusionOk="0">
                  <a:moveTo>
                    <a:pt x="3587" y="0"/>
                  </a:moveTo>
                  <a:cubicBezTo>
                    <a:pt x="3371" y="0"/>
                    <a:pt x="2454" y="1346"/>
                    <a:pt x="1518" y="2567"/>
                  </a:cubicBezTo>
                  <a:cubicBezTo>
                    <a:pt x="436" y="3964"/>
                    <a:pt x="1" y="8558"/>
                    <a:pt x="2929" y="8558"/>
                  </a:cubicBezTo>
                  <a:cubicBezTo>
                    <a:pt x="3099" y="8558"/>
                    <a:pt x="3281" y="8543"/>
                    <a:pt x="3475" y="8510"/>
                  </a:cubicBezTo>
                  <a:cubicBezTo>
                    <a:pt x="3475" y="8510"/>
                    <a:pt x="6229" y="6451"/>
                    <a:pt x="4895" y="3973"/>
                  </a:cubicBezTo>
                  <a:cubicBezTo>
                    <a:pt x="3475" y="1363"/>
                    <a:pt x="3446" y="1030"/>
                    <a:pt x="3620" y="218"/>
                  </a:cubicBezTo>
                  <a:cubicBezTo>
                    <a:pt x="3649" y="67"/>
                    <a:pt x="3636" y="0"/>
                    <a:pt x="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rot="-4500040">
              <a:off x="-1459806" y="2433459"/>
              <a:ext cx="43149" cy="187369"/>
            </a:xfrm>
            <a:custGeom>
              <a:avLst/>
              <a:gdLst/>
              <a:ahLst/>
              <a:cxnLst/>
              <a:rect l="l" t="t" r="r" b="b"/>
              <a:pathLst>
                <a:path w="1726" h="7495" fill="none" extrusionOk="0">
                  <a:moveTo>
                    <a:pt x="1232" y="7495"/>
                  </a:moveTo>
                  <a:cubicBezTo>
                    <a:pt x="1232" y="7495"/>
                    <a:pt x="0" y="5016"/>
                    <a:pt x="855" y="3363"/>
                  </a:cubicBezTo>
                  <a:cubicBezTo>
                    <a:pt x="1725" y="1696"/>
                    <a:pt x="913" y="0"/>
                    <a:pt x="913" y="0"/>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rot="-4500040">
              <a:off x="-945597" y="2669835"/>
              <a:ext cx="155770" cy="214244"/>
            </a:xfrm>
            <a:custGeom>
              <a:avLst/>
              <a:gdLst/>
              <a:ahLst/>
              <a:cxnLst/>
              <a:rect l="l" t="t" r="r" b="b"/>
              <a:pathLst>
                <a:path w="6231" h="8570" extrusionOk="0">
                  <a:moveTo>
                    <a:pt x="3581" y="1"/>
                  </a:moveTo>
                  <a:cubicBezTo>
                    <a:pt x="3374" y="1"/>
                    <a:pt x="2456" y="1356"/>
                    <a:pt x="1519" y="2566"/>
                  </a:cubicBezTo>
                  <a:cubicBezTo>
                    <a:pt x="435" y="3965"/>
                    <a:pt x="1" y="8570"/>
                    <a:pt x="2941" y="8570"/>
                  </a:cubicBezTo>
                  <a:cubicBezTo>
                    <a:pt x="3109" y="8570"/>
                    <a:pt x="3287" y="8555"/>
                    <a:pt x="3476" y="8524"/>
                  </a:cubicBezTo>
                  <a:cubicBezTo>
                    <a:pt x="3476" y="8524"/>
                    <a:pt x="6230" y="6451"/>
                    <a:pt x="4897" y="3987"/>
                  </a:cubicBezTo>
                  <a:cubicBezTo>
                    <a:pt x="3476" y="1363"/>
                    <a:pt x="3447" y="1044"/>
                    <a:pt x="3606" y="218"/>
                  </a:cubicBezTo>
                  <a:cubicBezTo>
                    <a:pt x="3638" y="68"/>
                    <a:pt x="3627" y="1"/>
                    <a:pt x="3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rot="-4500040">
              <a:off x="-867201" y="2687545"/>
              <a:ext cx="43149" cy="187369"/>
            </a:xfrm>
            <a:custGeom>
              <a:avLst/>
              <a:gdLst/>
              <a:ahLst/>
              <a:cxnLst/>
              <a:rect l="l" t="t" r="r" b="b"/>
              <a:pathLst>
                <a:path w="1726" h="7495" fill="none" extrusionOk="0">
                  <a:moveTo>
                    <a:pt x="1232" y="7495"/>
                  </a:moveTo>
                  <a:cubicBezTo>
                    <a:pt x="1232" y="7495"/>
                    <a:pt x="0" y="5016"/>
                    <a:pt x="856" y="3349"/>
                  </a:cubicBezTo>
                  <a:cubicBezTo>
                    <a:pt x="1725" y="1682"/>
                    <a:pt x="914" y="0"/>
                    <a:pt x="914" y="0"/>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rot="-4500040">
              <a:off x="-1335958" y="2297836"/>
              <a:ext cx="255417" cy="122596"/>
            </a:xfrm>
            <a:custGeom>
              <a:avLst/>
              <a:gdLst/>
              <a:ahLst/>
              <a:cxnLst/>
              <a:rect l="l" t="t" r="r" b="b"/>
              <a:pathLst>
                <a:path w="10217" h="4904" extrusionOk="0">
                  <a:moveTo>
                    <a:pt x="5739" y="0"/>
                  </a:moveTo>
                  <a:cubicBezTo>
                    <a:pt x="3648" y="0"/>
                    <a:pt x="0" y="1651"/>
                    <a:pt x="1780" y="4315"/>
                  </a:cubicBezTo>
                  <a:cubicBezTo>
                    <a:pt x="1780" y="4315"/>
                    <a:pt x="2854" y="4903"/>
                    <a:pt x="4084" y="4903"/>
                  </a:cubicBezTo>
                  <a:cubicBezTo>
                    <a:pt x="4915" y="4903"/>
                    <a:pt x="5816" y="4635"/>
                    <a:pt x="6506" y="3735"/>
                  </a:cubicBezTo>
                  <a:cubicBezTo>
                    <a:pt x="8289" y="1358"/>
                    <a:pt x="8579" y="1198"/>
                    <a:pt x="9405" y="1010"/>
                  </a:cubicBezTo>
                  <a:cubicBezTo>
                    <a:pt x="10217" y="821"/>
                    <a:pt x="8216" y="502"/>
                    <a:pt x="6390" y="67"/>
                  </a:cubicBezTo>
                  <a:cubicBezTo>
                    <a:pt x="6201" y="22"/>
                    <a:pt x="5980" y="0"/>
                    <a:pt x="5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rot="-4500040">
              <a:off x="-1284246" y="2327040"/>
              <a:ext cx="167095" cy="84822"/>
            </a:xfrm>
            <a:custGeom>
              <a:avLst/>
              <a:gdLst/>
              <a:ahLst/>
              <a:cxnLst/>
              <a:rect l="l" t="t" r="r" b="b"/>
              <a:pathLst>
                <a:path w="6684" h="3393" fill="none" extrusionOk="0">
                  <a:moveTo>
                    <a:pt x="1" y="3393"/>
                  </a:moveTo>
                  <a:cubicBezTo>
                    <a:pt x="1" y="3393"/>
                    <a:pt x="1740" y="1247"/>
                    <a:pt x="3610" y="1334"/>
                  </a:cubicBezTo>
                  <a:cubicBezTo>
                    <a:pt x="5480" y="1436"/>
                    <a:pt x="6683" y="1"/>
                    <a:pt x="6683" y="1"/>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rot="-4500040">
              <a:off x="-546672" y="2483663"/>
              <a:ext cx="255717" cy="122546"/>
            </a:xfrm>
            <a:custGeom>
              <a:avLst/>
              <a:gdLst/>
              <a:ahLst/>
              <a:cxnLst/>
              <a:rect l="l" t="t" r="r" b="b"/>
              <a:pathLst>
                <a:path w="10229" h="4902" extrusionOk="0">
                  <a:moveTo>
                    <a:pt x="5746" y="1"/>
                  </a:moveTo>
                  <a:cubicBezTo>
                    <a:pt x="3653" y="1"/>
                    <a:pt x="0" y="1641"/>
                    <a:pt x="1792" y="4316"/>
                  </a:cubicBezTo>
                  <a:cubicBezTo>
                    <a:pt x="1792" y="4316"/>
                    <a:pt x="2861" y="4901"/>
                    <a:pt x="4084" y="4901"/>
                  </a:cubicBezTo>
                  <a:cubicBezTo>
                    <a:pt x="4915" y="4901"/>
                    <a:pt x="5817" y="4631"/>
                    <a:pt x="6504" y="3721"/>
                  </a:cubicBezTo>
                  <a:cubicBezTo>
                    <a:pt x="8301" y="1358"/>
                    <a:pt x="8591" y="1199"/>
                    <a:pt x="9403" y="1011"/>
                  </a:cubicBezTo>
                  <a:cubicBezTo>
                    <a:pt x="10229" y="808"/>
                    <a:pt x="8229" y="489"/>
                    <a:pt x="6402" y="68"/>
                  </a:cubicBezTo>
                  <a:cubicBezTo>
                    <a:pt x="6212" y="23"/>
                    <a:pt x="5989" y="1"/>
                    <a:pt x="57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rot="-4500040">
              <a:off x="-494944" y="2512879"/>
              <a:ext cx="167445" cy="84822"/>
            </a:xfrm>
            <a:custGeom>
              <a:avLst/>
              <a:gdLst/>
              <a:ahLst/>
              <a:cxnLst/>
              <a:rect l="l" t="t" r="r" b="b"/>
              <a:pathLst>
                <a:path w="6698" h="3393" fill="none" extrusionOk="0">
                  <a:moveTo>
                    <a:pt x="1" y="3393"/>
                  </a:moveTo>
                  <a:cubicBezTo>
                    <a:pt x="1" y="3393"/>
                    <a:pt x="1755" y="1233"/>
                    <a:pt x="3625" y="1334"/>
                  </a:cubicBezTo>
                  <a:cubicBezTo>
                    <a:pt x="5494" y="1436"/>
                    <a:pt x="6698" y="1"/>
                    <a:pt x="6698" y="1"/>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rot="-4500040">
              <a:off x="-691904" y="2389105"/>
              <a:ext cx="161695" cy="211819"/>
            </a:xfrm>
            <a:custGeom>
              <a:avLst/>
              <a:gdLst/>
              <a:ahLst/>
              <a:cxnLst/>
              <a:rect l="l" t="t" r="r" b="b"/>
              <a:pathLst>
                <a:path w="6468" h="8473" extrusionOk="0">
                  <a:moveTo>
                    <a:pt x="4483" y="1"/>
                  </a:moveTo>
                  <a:cubicBezTo>
                    <a:pt x="4258" y="1"/>
                    <a:pt x="3210" y="1241"/>
                    <a:pt x="2162" y="2348"/>
                  </a:cubicBezTo>
                  <a:cubicBezTo>
                    <a:pt x="901" y="3665"/>
                    <a:pt x="0" y="8473"/>
                    <a:pt x="3290" y="8473"/>
                  </a:cubicBezTo>
                  <a:cubicBezTo>
                    <a:pt x="3366" y="8473"/>
                    <a:pt x="3444" y="8470"/>
                    <a:pt x="3525" y="8465"/>
                  </a:cubicBezTo>
                  <a:cubicBezTo>
                    <a:pt x="3525" y="8465"/>
                    <a:pt x="6468" y="6682"/>
                    <a:pt x="5395" y="4087"/>
                  </a:cubicBezTo>
                  <a:cubicBezTo>
                    <a:pt x="4250" y="1347"/>
                    <a:pt x="4250" y="1014"/>
                    <a:pt x="4496" y="217"/>
                  </a:cubicBezTo>
                  <a:cubicBezTo>
                    <a:pt x="4542" y="67"/>
                    <a:pt x="4534" y="1"/>
                    <a:pt x="4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rot="-4500040">
              <a:off x="-613021" y="2398290"/>
              <a:ext cx="51473" cy="187369"/>
            </a:xfrm>
            <a:custGeom>
              <a:avLst/>
              <a:gdLst/>
              <a:ahLst/>
              <a:cxnLst/>
              <a:rect l="l" t="t" r="r" b="b"/>
              <a:pathLst>
                <a:path w="2059" h="7495" fill="none" extrusionOk="0">
                  <a:moveTo>
                    <a:pt x="986" y="7495"/>
                  </a:moveTo>
                  <a:cubicBezTo>
                    <a:pt x="986" y="7495"/>
                    <a:pt x="0" y="4900"/>
                    <a:pt x="1029" y="3334"/>
                  </a:cubicBezTo>
                  <a:cubicBezTo>
                    <a:pt x="2059" y="1769"/>
                    <a:pt x="1421" y="0"/>
                    <a:pt x="1421" y="0"/>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rot="-4500040">
              <a:off x="-1022085" y="2413095"/>
              <a:ext cx="255392" cy="122521"/>
            </a:xfrm>
            <a:custGeom>
              <a:avLst/>
              <a:gdLst/>
              <a:ahLst/>
              <a:cxnLst/>
              <a:rect l="l" t="t" r="r" b="b"/>
              <a:pathLst>
                <a:path w="10216" h="4901" extrusionOk="0">
                  <a:moveTo>
                    <a:pt x="5733" y="1"/>
                  </a:moveTo>
                  <a:cubicBezTo>
                    <a:pt x="3642" y="1"/>
                    <a:pt x="0" y="1640"/>
                    <a:pt x="1779" y="4315"/>
                  </a:cubicBezTo>
                  <a:cubicBezTo>
                    <a:pt x="1779" y="4315"/>
                    <a:pt x="2848" y="4901"/>
                    <a:pt x="4073" y="4901"/>
                  </a:cubicBezTo>
                  <a:cubicBezTo>
                    <a:pt x="4907" y="4901"/>
                    <a:pt x="5813" y="4630"/>
                    <a:pt x="6505" y="3721"/>
                  </a:cubicBezTo>
                  <a:cubicBezTo>
                    <a:pt x="8302" y="1358"/>
                    <a:pt x="8578" y="1199"/>
                    <a:pt x="9404" y="1010"/>
                  </a:cubicBezTo>
                  <a:cubicBezTo>
                    <a:pt x="10216" y="822"/>
                    <a:pt x="8215" y="488"/>
                    <a:pt x="6389" y="68"/>
                  </a:cubicBezTo>
                  <a:cubicBezTo>
                    <a:pt x="6198" y="23"/>
                    <a:pt x="5976" y="1"/>
                    <a:pt x="5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rot="-4500040">
              <a:off x="-970328" y="2442290"/>
              <a:ext cx="167095" cy="84822"/>
            </a:xfrm>
            <a:custGeom>
              <a:avLst/>
              <a:gdLst/>
              <a:ahLst/>
              <a:cxnLst/>
              <a:rect l="l" t="t" r="r" b="b"/>
              <a:pathLst>
                <a:path w="6684" h="3393" fill="none" extrusionOk="0">
                  <a:moveTo>
                    <a:pt x="1" y="3392"/>
                  </a:moveTo>
                  <a:cubicBezTo>
                    <a:pt x="1" y="3392"/>
                    <a:pt x="1740" y="1232"/>
                    <a:pt x="3610" y="1334"/>
                  </a:cubicBezTo>
                  <a:cubicBezTo>
                    <a:pt x="5480" y="1435"/>
                    <a:pt x="6683" y="0"/>
                    <a:pt x="6683" y="0"/>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rot="-4500040">
              <a:off x="-846732" y="2560031"/>
              <a:ext cx="159220" cy="212944"/>
            </a:xfrm>
            <a:custGeom>
              <a:avLst/>
              <a:gdLst/>
              <a:ahLst/>
              <a:cxnLst/>
              <a:rect l="l" t="t" r="r" b="b"/>
              <a:pathLst>
                <a:path w="6369" h="8518" extrusionOk="0">
                  <a:moveTo>
                    <a:pt x="4055" y="0"/>
                  </a:moveTo>
                  <a:cubicBezTo>
                    <a:pt x="3834" y="0"/>
                    <a:pt x="2852" y="1292"/>
                    <a:pt x="1860" y="2450"/>
                  </a:cubicBezTo>
                  <a:cubicBezTo>
                    <a:pt x="689" y="3816"/>
                    <a:pt x="1" y="8518"/>
                    <a:pt x="3106" y="8518"/>
                  </a:cubicBezTo>
                  <a:cubicBezTo>
                    <a:pt x="3230" y="8518"/>
                    <a:pt x="3361" y="8510"/>
                    <a:pt x="3498" y="8495"/>
                  </a:cubicBezTo>
                  <a:cubicBezTo>
                    <a:pt x="3498" y="8495"/>
                    <a:pt x="6368" y="6581"/>
                    <a:pt x="5165" y="4044"/>
                  </a:cubicBezTo>
                  <a:cubicBezTo>
                    <a:pt x="3889" y="1363"/>
                    <a:pt x="3875" y="1029"/>
                    <a:pt x="4078" y="217"/>
                  </a:cubicBezTo>
                  <a:cubicBezTo>
                    <a:pt x="4115" y="67"/>
                    <a:pt x="4105" y="0"/>
                    <a:pt x="40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rot="-4500040">
              <a:off x="-767680" y="2573175"/>
              <a:ext cx="47499" cy="187719"/>
            </a:xfrm>
            <a:custGeom>
              <a:avLst/>
              <a:gdLst/>
              <a:ahLst/>
              <a:cxnLst/>
              <a:rect l="l" t="t" r="r" b="b"/>
              <a:pathLst>
                <a:path w="1900" h="7509" fill="none" extrusionOk="0">
                  <a:moveTo>
                    <a:pt x="1102" y="7509"/>
                  </a:moveTo>
                  <a:cubicBezTo>
                    <a:pt x="1102" y="7509"/>
                    <a:pt x="0" y="4958"/>
                    <a:pt x="942" y="3349"/>
                  </a:cubicBezTo>
                  <a:cubicBezTo>
                    <a:pt x="1899" y="1725"/>
                    <a:pt x="1174" y="0"/>
                    <a:pt x="1174" y="0"/>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rot="-4500040">
              <a:off x="-1360322" y="2492501"/>
              <a:ext cx="171795" cy="167220"/>
            </a:xfrm>
            <a:custGeom>
              <a:avLst/>
              <a:gdLst/>
              <a:ahLst/>
              <a:cxnLst/>
              <a:rect l="l" t="t" r="r" b="b"/>
              <a:pathLst>
                <a:path w="6872" h="6689" extrusionOk="0">
                  <a:moveTo>
                    <a:pt x="221" y="1"/>
                  </a:moveTo>
                  <a:cubicBezTo>
                    <a:pt x="1" y="1"/>
                    <a:pt x="508" y="1659"/>
                    <a:pt x="885" y="3242"/>
                  </a:cubicBezTo>
                  <a:cubicBezTo>
                    <a:pt x="1195" y="4534"/>
                    <a:pt x="3149" y="6688"/>
                    <a:pt x="4885" y="6688"/>
                  </a:cubicBezTo>
                  <a:cubicBezTo>
                    <a:pt x="5584" y="6688"/>
                    <a:pt x="6248" y="6339"/>
                    <a:pt x="6756" y="5445"/>
                  </a:cubicBezTo>
                  <a:cubicBezTo>
                    <a:pt x="6756" y="5445"/>
                    <a:pt x="6871" y="2010"/>
                    <a:pt x="4103" y="1488"/>
                  </a:cubicBezTo>
                  <a:cubicBezTo>
                    <a:pt x="1189" y="952"/>
                    <a:pt x="914" y="763"/>
                    <a:pt x="377" y="125"/>
                  </a:cubicBezTo>
                  <a:cubicBezTo>
                    <a:pt x="306" y="40"/>
                    <a:pt x="255" y="1"/>
                    <a:pt x="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rot="-4500040">
              <a:off x="-1343821" y="2505045"/>
              <a:ext cx="151120" cy="111297"/>
            </a:xfrm>
            <a:custGeom>
              <a:avLst/>
              <a:gdLst/>
              <a:ahLst/>
              <a:cxnLst/>
              <a:rect l="l" t="t" r="r" b="b"/>
              <a:pathLst>
                <a:path w="6045" h="4452" fill="none" extrusionOk="0">
                  <a:moveTo>
                    <a:pt x="6045" y="4451"/>
                  </a:moveTo>
                  <a:cubicBezTo>
                    <a:pt x="6045" y="4451"/>
                    <a:pt x="3334" y="3857"/>
                    <a:pt x="2580" y="2132"/>
                  </a:cubicBezTo>
                  <a:cubicBezTo>
                    <a:pt x="1827" y="421"/>
                    <a:pt x="0" y="1"/>
                    <a:pt x="0" y="1"/>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rot="-4500040">
              <a:off x="-606781" y="2733069"/>
              <a:ext cx="155070" cy="214444"/>
            </a:xfrm>
            <a:custGeom>
              <a:avLst/>
              <a:gdLst/>
              <a:ahLst/>
              <a:cxnLst/>
              <a:rect l="l" t="t" r="r" b="b"/>
              <a:pathLst>
                <a:path w="6203" h="8578" extrusionOk="0">
                  <a:moveTo>
                    <a:pt x="3472" y="1"/>
                  </a:moveTo>
                  <a:cubicBezTo>
                    <a:pt x="3258" y="1"/>
                    <a:pt x="2360" y="1370"/>
                    <a:pt x="1434" y="2594"/>
                  </a:cubicBezTo>
                  <a:cubicBezTo>
                    <a:pt x="383" y="3999"/>
                    <a:pt x="0" y="8577"/>
                    <a:pt x="2897" y="8577"/>
                  </a:cubicBezTo>
                  <a:cubicBezTo>
                    <a:pt x="3078" y="8577"/>
                    <a:pt x="3271" y="8560"/>
                    <a:pt x="3478" y="8522"/>
                  </a:cubicBezTo>
                  <a:cubicBezTo>
                    <a:pt x="3478" y="8522"/>
                    <a:pt x="6203" y="6420"/>
                    <a:pt x="4840" y="3956"/>
                  </a:cubicBezTo>
                  <a:cubicBezTo>
                    <a:pt x="3391" y="1376"/>
                    <a:pt x="3347" y="1042"/>
                    <a:pt x="3507" y="216"/>
                  </a:cubicBezTo>
                  <a:cubicBezTo>
                    <a:pt x="3533" y="67"/>
                    <a:pt x="3519" y="1"/>
                    <a:pt x="3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rot="-4500040">
              <a:off x="-528560" y="2751688"/>
              <a:ext cx="42074" cy="187394"/>
            </a:xfrm>
            <a:custGeom>
              <a:avLst/>
              <a:gdLst/>
              <a:ahLst/>
              <a:cxnLst/>
              <a:rect l="l" t="t" r="r" b="b"/>
              <a:pathLst>
                <a:path w="1683" h="7496" fill="none" extrusionOk="0">
                  <a:moveTo>
                    <a:pt x="1277" y="7495"/>
                  </a:moveTo>
                  <a:cubicBezTo>
                    <a:pt x="1277" y="7495"/>
                    <a:pt x="1" y="5031"/>
                    <a:pt x="842" y="3349"/>
                  </a:cubicBezTo>
                  <a:cubicBezTo>
                    <a:pt x="1682" y="1682"/>
                    <a:pt x="842" y="1"/>
                    <a:pt x="842" y="1"/>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rot="-4500040">
              <a:off x="-1040020" y="2807924"/>
              <a:ext cx="171795" cy="167220"/>
            </a:xfrm>
            <a:custGeom>
              <a:avLst/>
              <a:gdLst/>
              <a:ahLst/>
              <a:cxnLst/>
              <a:rect l="l" t="t" r="r" b="b"/>
              <a:pathLst>
                <a:path w="6872" h="6689" extrusionOk="0">
                  <a:moveTo>
                    <a:pt x="220" y="1"/>
                  </a:moveTo>
                  <a:cubicBezTo>
                    <a:pt x="0" y="1"/>
                    <a:pt x="508" y="1659"/>
                    <a:pt x="884" y="3242"/>
                  </a:cubicBezTo>
                  <a:cubicBezTo>
                    <a:pt x="1195" y="4534"/>
                    <a:pt x="3148" y="6688"/>
                    <a:pt x="4885" y="6688"/>
                  </a:cubicBezTo>
                  <a:cubicBezTo>
                    <a:pt x="5584" y="6688"/>
                    <a:pt x="6248" y="6339"/>
                    <a:pt x="6755" y="5445"/>
                  </a:cubicBezTo>
                  <a:cubicBezTo>
                    <a:pt x="6755" y="5445"/>
                    <a:pt x="6871" y="2010"/>
                    <a:pt x="4117" y="1502"/>
                  </a:cubicBezTo>
                  <a:cubicBezTo>
                    <a:pt x="1189" y="951"/>
                    <a:pt x="913" y="777"/>
                    <a:pt x="377" y="125"/>
                  </a:cubicBezTo>
                  <a:cubicBezTo>
                    <a:pt x="305" y="40"/>
                    <a:pt x="254" y="1"/>
                    <a:pt x="2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rot="-4500040">
              <a:off x="-1023535" y="2820480"/>
              <a:ext cx="151145" cy="111297"/>
            </a:xfrm>
            <a:custGeom>
              <a:avLst/>
              <a:gdLst/>
              <a:ahLst/>
              <a:cxnLst/>
              <a:rect l="l" t="t" r="r" b="b"/>
              <a:pathLst>
                <a:path w="6046" h="4452" fill="none" extrusionOk="0">
                  <a:moveTo>
                    <a:pt x="6046" y="4451"/>
                  </a:moveTo>
                  <a:cubicBezTo>
                    <a:pt x="6046" y="4451"/>
                    <a:pt x="3335" y="3857"/>
                    <a:pt x="2581" y="2146"/>
                  </a:cubicBezTo>
                  <a:cubicBezTo>
                    <a:pt x="1827" y="421"/>
                    <a:pt x="1" y="1"/>
                    <a:pt x="1" y="1"/>
                  </a:cubicBezTo>
                </a:path>
              </a:pathLst>
            </a:custGeom>
            <a:solidFill>
              <a:schemeClr val="accent6"/>
            </a:solidFill>
            <a:ln w="290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lt2"/>
        </a:solidFill>
        <a:effectLst/>
      </p:bgPr>
    </p:bg>
    <p:spTree>
      <p:nvGrpSpPr>
        <p:cNvPr id="1" name="Shape 347"/>
        <p:cNvGrpSpPr/>
        <p:nvPr/>
      </p:nvGrpSpPr>
      <p:grpSpPr>
        <a:xfrm>
          <a:off x="0" y="0"/>
          <a:ext cx="0" cy="0"/>
          <a:chOff x="0" y="0"/>
          <a:chExt cx="0" cy="0"/>
        </a:xfrm>
      </p:grpSpPr>
      <p:sp>
        <p:nvSpPr>
          <p:cNvPr id="348" name="Google Shape;348;p27"/>
          <p:cNvSpPr/>
          <p:nvPr/>
        </p:nvSpPr>
        <p:spPr>
          <a:xfrm>
            <a:off x="413400" y="417000"/>
            <a:ext cx="8317200" cy="4309500"/>
          </a:xfrm>
          <a:prstGeom prst="rect">
            <a:avLst/>
          </a:prstGeom>
          <a:solidFill>
            <a:schemeClr val="accent5"/>
          </a:solidFill>
          <a:ln w="2857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587700" y="587700"/>
            <a:ext cx="7968600" cy="3968100"/>
          </a:xfrm>
          <a:prstGeom prst="rect">
            <a:avLst/>
          </a:prstGeom>
          <a:solidFill>
            <a:schemeClr val="lt2"/>
          </a:solid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114900" y="114900"/>
            <a:ext cx="183600" cy="1836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8845500" y="114900"/>
            <a:ext cx="183600" cy="1836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114900" y="4845100"/>
            <a:ext cx="183600" cy="1836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8845500" y="4845100"/>
            <a:ext cx="183600" cy="1836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27"/>
          <p:cNvGrpSpPr/>
          <p:nvPr/>
        </p:nvGrpSpPr>
        <p:grpSpPr>
          <a:xfrm rot="-2700000">
            <a:off x="1545950" y="503803"/>
            <a:ext cx="415399" cy="766295"/>
            <a:chOff x="61662" y="1977920"/>
            <a:chExt cx="415344" cy="766194"/>
          </a:xfrm>
        </p:grpSpPr>
        <p:sp>
          <p:nvSpPr>
            <p:cNvPr id="355" name="Google Shape;355;p27"/>
            <p:cNvSpPr/>
            <p:nvPr/>
          </p:nvSpPr>
          <p:spPr>
            <a:xfrm rot="-1201159">
              <a:off x="215461" y="2022749"/>
              <a:ext cx="86712" cy="728525"/>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rot="-1201506">
              <a:off x="365276" y="2474106"/>
              <a:ext cx="64677" cy="193012"/>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rot="-1201159">
              <a:off x="111195" y="1988142"/>
              <a:ext cx="70453" cy="60818"/>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1201159">
              <a:off x="136792" y="2068428"/>
              <a:ext cx="47303" cy="77513"/>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rot="-1201159">
              <a:off x="73549" y="1992241"/>
              <a:ext cx="43687" cy="77153"/>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1201159">
              <a:off x="101405" y="2094491"/>
              <a:ext cx="43971" cy="77229"/>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rot="-1201159">
              <a:off x="151781" y="2132990"/>
              <a:ext cx="70623" cy="60742"/>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rot="-1201159">
              <a:off x="180217" y="2195517"/>
              <a:ext cx="47208" cy="77551"/>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rot="-1201159">
              <a:off x="114762" y="2139878"/>
              <a:ext cx="43801" cy="76964"/>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rot="-1201159">
              <a:off x="144897" y="2221383"/>
              <a:ext cx="43801" cy="77153"/>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rot="-1201159">
              <a:off x="240783" y="2326306"/>
              <a:ext cx="64093" cy="66023"/>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rot="-1201159">
              <a:off x="294948" y="2386419"/>
              <a:ext cx="40716" cy="807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rot="-1201159">
              <a:off x="196443" y="2335673"/>
              <a:ext cx="50615" cy="73008"/>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rot="-1201159">
              <a:off x="250653" y="2406715"/>
              <a:ext cx="50634" cy="73273"/>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rot="-1201159">
              <a:off x="379870" y="2428424"/>
              <a:ext cx="94246" cy="33523"/>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rot="-1201159">
              <a:off x="368049" y="2504617"/>
              <a:ext cx="74352" cy="56957"/>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1201159">
              <a:off x="363312" y="2396528"/>
              <a:ext cx="29150" cy="85804"/>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1201159">
              <a:off x="351570" y="2489006"/>
              <a:ext cx="29131" cy="85880"/>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7"/>
          <p:cNvGrpSpPr/>
          <p:nvPr/>
        </p:nvGrpSpPr>
        <p:grpSpPr>
          <a:xfrm rot="2700000" flipH="1">
            <a:off x="7182650" y="503803"/>
            <a:ext cx="415399" cy="766295"/>
            <a:chOff x="61662" y="1977920"/>
            <a:chExt cx="415344" cy="766194"/>
          </a:xfrm>
        </p:grpSpPr>
        <p:sp>
          <p:nvSpPr>
            <p:cNvPr id="374" name="Google Shape;374;p27"/>
            <p:cNvSpPr/>
            <p:nvPr/>
          </p:nvSpPr>
          <p:spPr>
            <a:xfrm rot="-1201159">
              <a:off x="215461" y="2022749"/>
              <a:ext cx="86712" cy="728525"/>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201506">
              <a:off x="365276" y="2474106"/>
              <a:ext cx="64677" cy="193012"/>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solidFill>
              <a:schemeClr val="accent6"/>
            </a:solid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rot="-1201159">
              <a:off x="111195" y="1988142"/>
              <a:ext cx="70453" cy="60818"/>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1201159">
              <a:off x="136792" y="2068428"/>
              <a:ext cx="47303" cy="77513"/>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rot="-1201159">
              <a:off x="73549" y="1992241"/>
              <a:ext cx="43687" cy="77153"/>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rot="-1201159">
              <a:off x="101405" y="2094491"/>
              <a:ext cx="43971" cy="77229"/>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rot="-1201159">
              <a:off x="151781" y="2132990"/>
              <a:ext cx="70623" cy="60742"/>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1201159">
              <a:off x="180217" y="2195517"/>
              <a:ext cx="47208" cy="77551"/>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1201159">
              <a:off x="114762" y="2139878"/>
              <a:ext cx="43801" cy="76964"/>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1201159">
              <a:off x="144897" y="2221383"/>
              <a:ext cx="43801" cy="77153"/>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rot="-1201159">
              <a:off x="240783" y="2326306"/>
              <a:ext cx="64093" cy="66023"/>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rot="-1201159">
              <a:off x="294948" y="2386419"/>
              <a:ext cx="40716" cy="807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rot="-1201159">
              <a:off x="196443" y="2335673"/>
              <a:ext cx="50615" cy="73008"/>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rot="-1201159">
              <a:off x="250653" y="2406715"/>
              <a:ext cx="50634" cy="73273"/>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rot="-1201159">
              <a:off x="379870" y="2428424"/>
              <a:ext cx="94246" cy="33523"/>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rot="-1201159">
              <a:off x="368049" y="2504617"/>
              <a:ext cx="74352" cy="56957"/>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rot="-1201159">
              <a:off x="363312" y="2396528"/>
              <a:ext cx="29150" cy="85804"/>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rot="-1201159">
              <a:off x="351570" y="2489006"/>
              <a:ext cx="29131" cy="85880"/>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114900" y="114900"/>
            <a:ext cx="8914200" cy="4913800"/>
            <a:chOff x="114900" y="114900"/>
            <a:chExt cx="8914200" cy="4913800"/>
          </a:xfrm>
        </p:grpSpPr>
        <p:sp>
          <p:nvSpPr>
            <p:cNvPr id="20" name="Google Shape;20;p3"/>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3606088" y="1295925"/>
            <a:ext cx="4484400" cy="15525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1262088" y="1968975"/>
            <a:ext cx="1437000" cy="12057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3000"/>
              <a:buNone/>
              <a:defRPr sz="8000">
                <a:solidFill>
                  <a:schemeClr val="accent4"/>
                </a:solidFill>
                <a:latin typeface="Abhaya Libre"/>
                <a:ea typeface="Abhaya Libre"/>
                <a:cs typeface="Abhaya Libre"/>
                <a:sym typeface="Abhaya Libr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8" name="Google Shape;28;p3"/>
          <p:cNvSpPr txBox="1">
            <a:spLocks noGrp="1"/>
          </p:cNvSpPr>
          <p:nvPr>
            <p:ph type="subTitle" idx="1"/>
          </p:nvPr>
        </p:nvSpPr>
        <p:spPr>
          <a:xfrm>
            <a:off x="3606088" y="3004574"/>
            <a:ext cx="3494400" cy="843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solidFill>
                  <a:schemeClr val="accent4"/>
                </a:solidFill>
                <a:highlight>
                  <a:schemeClr val="accent5"/>
                </a:highlight>
                <a:latin typeface="Courier Prime"/>
                <a:ea typeface="Courier Prime"/>
                <a:cs typeface="Courier Prime"/>
                <a:sym typeface="Courier Prim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grpSp>
        <p:nvGrpSpPr>
          <p:cNvPr id="30" name="Google Shape;30;p4"/>
          <p:cNvGrpSpPr/>
          <p:nvPr/>
        </p:nvGrpSpPr>
        <p:grpSpPr>
          <a:xfrm>
            <a:off x="114900" y="114900"/>
            <a:ext cx="8914200" cy="4913800"/>
            <a:chOff x="114900" y="114900"/>
            <a:chExt cx="8914200" cy="4913800"/>
          </a:xfrm>
        </p:grpSpPr>
        <p:sp>
          <p:nvSpPr>
            <p:cNvPr id="31" name="Google Shape;31;p4"/>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4"/>
          <p:cNvSpPr txBox="1">
            <a:spLocks noGrp="1"/>
          </p:cNvSpPr>
          <p:nvPr>
            <p:ph type="title"/>
          </p:nvPr>
        </p:nvSpPr>
        <p:spPr>
          <a:xfrm>
            <a:off x="720000" y="540000"/>
            <a:ext cx="7704000" cy="5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500">
                <a:solidFill>
                  <a:schemeClr val="accent4"/>
                </a:solidFill>
                <a:latin typeface="Abhaya Libre"/>
                <a:ea typeface="Abhaya Libre"/>
                <a:cs typeface="Abhaya Libre"/>
                <a:sym typeface="Abhaya Libr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4"/>
          <p:cNvSpPr txBox="1">
            <a:spLocks noGrp="1"/>
          </p:cNvSpPr>
          <p:nvPr>
            <p:ph type="body" idx="1"/>
          </p:nvPr>
        </p:nvSpPr>
        <p:spPr>
          <a:xfrm>
            <a:off x="720000" y="1099500"/>
            <a:ext cx="7704000" cy="35040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solidFill>
                  <a:schemeClr val="accent4"/>
                </a:solidFill>
                <a:highlight>
                  <a:schemeClr val="accent5"/>
                </a:highlight>
                <a:latin typeface="Anaheim"/>
                <a:ea typeface="Anaheim"/>
                <a:cs typeface="Anaheim"/>
                <a:sym typeface="Anaheim"/>
              </a:defRPr>
            </a:lvl1pPr>
            <a:lvl2pPr marL="914400" lvl="1" indent="-304800">
              <a:spcBef>
                <a:spcPts val="0"/>
              </a:spcBef>
              <a:spcAft>
                <a:spcPts val="0"/>
              </a:spcAft>
              <a:buClr>
                <a:srgbClr val="434343"/>
              </a:buClr>
              <a:buSzPts val="1200"/>
              <a:buFont typeface="Roboto Condensed Light"/>
              <a:buAutoNum type="alphaLcPeriod"/>
              <a:defRPr>
                <a:solidFill>
                  <a:schemeClr val="accent4"/>
                </a:solidFill>
                <a:highlight>
                  <a:schemeClr val="accent5"/>
                </a:highlight>
                <a:latin typeface="Courier Prime"/>
                <a:ea typeface="Courier Prime"/>
                <a:cs typeface="Courier Prime"/>
                <a:sym typeface="Courier Prime"/>
              </a:defRPr>
            </a:lvl2pPr>
            <a:lvl3pPr marL="1371600" lvl="2" indent="-304800">
              <a:spcBef>
                <a:spcPts val="0"/>
              </a:spcBef>
              <a:spcAft>
                <a:spcPts val="0"/>
              </a:spcAft>
              <a:buClr>
                <a:srgbClr val="434343"/>
              </a:buClr>
              <a:buSzPts val="1200"/>
              <a:buFont typeface="Roboto Condensed Light"/>
              <a:buAutoNum type="romanLcPeriod"/>
              <a:defRPr>
                <a:solidFill>
                  <a:schemeClr val="accent4"/>
                </a:solidFill>
                <a:highlight>
                  <a:schemeClr val="accent5"/>
                </a:highlight>
                <a:latin typeface="Courier Prime"/>
                <a:ea typeface="Courier Prime"/>
                <a:cs typeface="Courier Prime"/>
                <a:sym typeface="Courier Prime"/>
              </a:defRPr>
            </a:lvl3pPr>
            <a:lvl4pPr marL="1828800" lvl="3" indent="-304800">
              <a:spcBef>
                <a:spcPts val="0"/>
              </a:spcBef>
              <a:spcAft>
                <a:spcPts val="0"/>
              </a:spcAft>
              <a:buClr>
                <a:srgbClr val="434343"/>
              </a:buClr>
              <a:buSzPts val="1200"/>
              <a:buFont typeface="Roboto Condensed Light"/>
              <a:buAutoNum type="arabicPeriod"/>
              <a:defRPr>
                <a:solidFill>
                  <a:schemeClr val="accent4"/>
                </a:solidFill>
                <a:highlight>
                  <a:schemeClr val="accent5"/>
                </a:highlight>
                <a:latin typeface="Courier Prime"/>
                <a:ea typeface="Courier Prime"/>
                <a:cs typeface="Courier Prime"/>
                <a:sym typeface="Courier Prime"/>
              </a:defRPr>
            </a:lvl4pPr>
            <a:lvl5pPr marL="2286000" lvl="4" indent="-304800">
              <a:spcBef>
                <a:spcPts val="0"/>
              </a:spcBef>
              <a:spcAft>
                <a:spcPts val="0"/>
              </a:spcAft>
              <a:buClr>
                <a:srgbClr val="434343"/>
              </a:buClr>
              <a:buSzPts val="1200"/>
              <a:buFont typeface="Roboto Condensed Light"/>
              <a:buAutoNum type="alphaLcPeriod"/>
              <a:defRPr>
                <a:solidFill>
                  <a:schemeClr val="accent4"/>
                </a:solidFill>
                <a:highlight>
                  <a:schemeClr val="accent5"/>
                </a:highlight>
                <a:latin typeface="Courier Prime"/>
                <a:ea typeface="Courier Prime"/>
                <a:cs typeface="Courier Prime"/>
                <a:sym typeface="Courier Prime"/>
              </a:defRPr>
            </a:lvl5pPr>
            <a:lvl6pPr marL="2743200" lvl="5" indent="-304800">
              <a:spcBef>
                <a:spcPts val="0"/>
              </a:spcBef>
              <a:spcAft>
                <a:spcPts val="0"/>
              </a:spcAft>
              <a:buClr>
                <a:srgbClr val="434343"/>
              </a:buClr>
              <a:buSzPts val="1200"/>
              <a:buFont typeface="Roboto Condensed Light"/>
              <a:buAutoNum type="romanLcPeriod"/>
              <a:defRPr>
                <a:solidFill>
                  <a:schemeClr val="accent4"/>
                </a:solidFill>
                <a:highlight>
                  <a:schemeClr val="accent5"/>
                </a:highlight>
                <a:latin typeface="Courier Prime"/>
                <a:ea typeface="Courier Prime"/>
                <a:cs typeface="Courier Prime"/>
                <a:sym typeface="Courier Prime"/>
              </a:defRPr>
            </a:lvl6pPr>
            <a:lvl7pPr marL="3200400" lvl="6" indent="-304800">
              <a:spcBef>
                <a:spcPts val="0"/>
              </a:spcBef>
              <a:spcAft>
                <a:spcPts val="0"/>
              </a:spcAft>
              <a:buClr>
                <a:srgbClr val="434343"/>
              </a:buClr>
              <a:buSzPts val="1200"/>
              <a:buFont typeface="Roboto Condensed Light"/>
              <a:buAutoNum type="arabicPeriod"/>
              <a:defRPr>
                <a:solidFill>
                  <a:schemeClr val="accent4"/>
                </a:solidFill>
                <a:highlight>
                  <a:schemeClr val="accent5"/>
                </a:highlight>
                <a:latin typeface="Courier Prime"/>
                <a:ea typeface="Courier Prime"/>
                <a:cs typeface="Courier Prime"/>
                <a:sym typeface="Courier Prime"/>
              </a:defRPr>
            </a:lvl7pPr>
            <a:lvl8pPr marL="3657600" lvl="7" indent="-304800">
              <a:spcBef>
                <a:spcPts val="0"/>
              </a:spcBef>
              <a:spcAft>
                <a:spcPts val="0"/>
              </a:spcAft>
              <a:buClr>
                <a:srgbClr val="434343"/>
              </a:buClr>
              <a:buSzPts val="1200"/>
              <a:buFont typeface="Roboto Condensed Light"/>
              <a:buAutoNum type="alphaLcPeriod"/>
              <a:defRPr>
                <a:solidFill>
                  <a:schemeClr val="accent4"/>
                </a:solidFill>
                <a:highlight>
                  <a:schemeClr val="accent5"/>
                </a:highlight>
                <a:latin typeface="Courier Prime"/>
                <a:ea typeface="Courier Prime"/>
                <a:cs typeface="Courier Prime"/>
                <a:sym typeface="Courier Prime"/>
              </a:defRPr>
            </a:lvl8pPr>
            <a:lvl9pPr marL="4114800" lvl="8" indent="-304800">
              <a:spcBef>
                <a:spcPts val="0"/>
              </a:spcBef>
              <a:spcAft>
                <a:spcPts val="0"/>
              </a:spcAft>
              <a:buClr>
                <a:srgbClr val="434343"/>
              </a:buClr>
              <a:buSzPts val="1200"/>
              <a:buFont typeface="Roboto Condensed Light"/>
              <a:buAutoNum type="romanLcPeriod"/>
              <a:defRPr>
                <a:solidFill>
                  <a:schemeClr val="accent4"/>
                </a:solidFill>
                <a:highlight>
                  <a:schemeClr val="accent5"/>
                </a:highlight>
                <a:latin typeface="Courier Prime"/>
                <a:ea typeface="Courier Prime"/>
                <a:cs typeface="Courier Prime"/>
                <a:sym typeface="Courier Prim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grpSp>
        <p:nvGrpSpPr>
          <p:cNvPr id="81" name="Google Shape;81;p9"/>
          <p:cNvGrpSpPr/>
          <p:nvPr/>
        </p:nvGrpSpPr>
        <p:grpSpPr>
          <a:xfrm>
            <a:off x="114900" y="114900"/>
            <a:ext cx="8914200" cy="4913800"/>
            <a:chOff x="114900" y="114900"/>
            <a:chExt cx="8914200" cy="4913800"/>
          </a:xfrm>
        </p:grpSpPr>
        <p:sp>
          <p:nvSpPr>
            <p:cNvPr id="82" name="Google Shape;82;p9"/>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9"/>
          <p:cNvSpPr txBox="1">
            <a:spLocks noGrp="1"/>
          </p:cNvSpPr>
          <p:nvPr>
            <p:ph type="title"/>
          </p:nvPr>
        </p:nvSpPr>
        <p:spPr>
          <a:xfrm>
            <a:off x="720006" y="733825"/>
            <a:ext cx="4743900" cy="5742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9" name="Google Shape;89;p9"/>
          <p:cNvSpPr txBox="1">
            <a:spLocks noGrp="1"/>
          </p:cNvSpPr>
          <p:nvPr>
            <p:ph type="subTitle" idx="1"/>
          </p:nvPr>
        </p:nvSpPr>
        <p:spPr>
          <a:xfrm>
            <a:off x="719950" y="1788650"/>
            <a:ext cx="3422400" cy="2052300"/>
          </a:xfrm>
          <a:prstGeom prst="rect">
            <a:avLst/>
          </a:prstGeom>
        </p:spPr>
        <p:txBody>
          <a:bodyPr spcFirstLastPara="1" wrap="square" lIns="91425" tIns="91425" rIns="91425" bIns="91425" anchor="ctr" anchorCtr="0">
            <a:normAutofit/>
          </a:bodyPr>
          <a:lstStyle>
            <a:lvl1pPr lvl="0">
              <a:spcBef>
                <a:spcPts val="0"/>
              </a:spcBef>
              <a:spcAft>
                <a:spcPts val="0"/>
              </a:spcAft>
              <a:buSzPts val="2100"/>
              <a:buNone/>
              <a:defRPr sz="1400">
                <a:solidFill>
                  <a:schemeClr val="accent4"/>
                </a:solidFill>
                <a:highlight>
                  <a:schemeClr val="accent5"/>
                </a:highlight>
                <a:latin typeface="Courier Prime"/>
                <a:ea typeface="Courier Prime"/>
                <a:cs typeface="Courier Prime"/>
                <a:sym typeface="Courier Prim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grpSp>
        <p:nvGrpSpPr>
          <p:cNvPr id="91" name="Google Shape;91;p10"/>
          <p:cNvGrpSpPr/>
          <p:nvPr/>
        </p:nvGrpSpPr>
        <p:grpSpPr>
          <a:xfrm>
            <a:off x="114900" y="114900"/>
            <a:ext cx="8914200" cy="4913800"/>
            <a:chOff x="114900" y="114900"/>
            <a:chExt cx="8914200" cy="4913800"/>
          </a:xfrm>
        </p:grpSpPr>
        <p:sp>
          <p:nvSpPr>
            <p:cNvPr id="92" name="Google Shape;92;p10"/>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0"/>
          <p:cNvSpPr txBox="1">
            <a:spLocks noGrp="1"/>
          </p:cNvSpPr>
          <p:nvPr>
            <p:ph type="body" idx="1"/>
          </p:nvPr>
        </p:nvSpPr>
        <p:spPr>
          <a:xfrm>
            <a:off x="4661450" y="2036100"/>
            <a:ext cx="3578100" cy="1071300"/>
          </a:xfrm>
          <a:prstGeom prst="rect">
            <a:avLst/>
          </a:prstGeom>
          <a:noFill/>
        </p:spPr>
        <p:txBody>
          <a:bodyPr spcFirstLastPara="1" wrap="square" lIns="91425" tIns="91425" rIns="91425" bIns="91425" anchor="ctr" anchorCtr="0">
            <a:normAutofit/>
          </a:bodyPr>
          <a:lstStyle>
            <a:lvl1pPr marL="457200" lvl="0" indent="-228600">
              <a:spcBef>
                <a:spcPts val="0"/>
              </a:spcBef>
              <a:spcAft>
                <a:spcPts val="0"/>
              </a:spcAft>
              <a:buSzPts val="1800"/>
              <a:buNone/>
              <a:defRPr sz="3500">
                <a:solidFill>
                  <a:schemeClr val="accent4"/>
                </a:solidFill>
                <a:highlight>
                  <a:schemeClr val="lt2"/>
                </a:highlight>
                <a:latin typeface="Abhaya Libre"/>
                <a:ea typeface="Abhaya Libre"/>
                <a:cs typeface="Abhaya Libre"/>
                <a:sym typeface="Abhaya Libr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grpSp>
        <p:nvGrpSpPr>
          <p:cNvPr id="111" name="Google Shape;111;p13"/>
          <p:cNvGrpSpPr/>
          <p:nvPr/>
        </p:nvGrpSpPr>
        <p:grpSpPr>
          <a:xfrm>
            <a:off x="114900" y="114900"/>
            <a:ext cx="8914200" cy="4913800"/>
            <a:chOff x="114900" y="114900"/>
            <a:chExt cx="8914200" cy="4913800"/>
          </a:xfrm>
        </p:grpSpPr>
        <p:sp>
          <p:nvSpPr>
            <p:cNvPr id="112" name="Google Shape;112;p13"/>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txBox="1">
            <a:spLocks noGrp="1"/>
          </p:cNvSpPr>
          <p:nvPr>
            <p:ph type="title"/>
          </p:nvPr>
        </p:nvSpPr>
        <p:spPr>
          <a:xfrm>
            <a:off x="5983700" y="1668000"/>
            <a:ext cx="2325900" cy="324300"/>
          </a:xfrm>
          <a:prstGeom prst="rect">
            <a:avLst/>
          </a:prstGeom>
        </p:spPr>
        <p:txBody>
          <a:bodyPr spcFirstLastPara="1" wrap="square" lIns="91425" tIns="91425" rIns="91425" bIns="91425" anchor="ctr" anchorCtr="0">
            <a:noAutofit/>
          </a:bodyPr>
          <a:lstStyle>
            <a:lvl1pPr lvl="0">
              <a:spcBef>
                <a:spcPts val="0"/>
              </a:spcBef>
              <a:spcAft>
                <a:spcPts val="0"/>
              </a:spcAft>
              <a:buSzPts val="3000"/>
              <a:buFont typeface="Xanh Mono"/>
              <a:buNone/>
              <a:defRPr sz="3000">
                <a:solidFill>
                  <a:schemeClr val="accent4"/>
                </a:solidFill>
                <a:latin typeface="Abhaya Libre"/>
                <a:ea typeface="Abhaya Libre"/>
                <a:cs typeface="Abhaya Libre"/>
                <a:sym typeface="Abhaya Libr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9" name="Google Shape;119;p13"/>
          <p:cNvSpPr txBox="1">
            <a:spLocks noGrp="1"/>
          </p:cNvSpPr>
          <p:nvPr>
            <p:ph type="subTitle" idx="1"/>
          </p:nvPr>
        </p:nvSpPr>
        <p:spPr>
          <a:xfrm>
            <a:off x="5983700" y="2082674"/>
            <a:ext cx="2325900" cy="526200"/>
          </a:xfrm>
          <a:prstGeom prst="rect">
            <a:avLst/>
          </a:prstGeom>
        </p:spPr>
        <p:txBody>
          <a:bodyPr spcFirstLastPara="1" wrap="square" lIns="91425" tIns="91425" rIns="91425" bIns="91425" anchor="ctr" anchorCtr="0">
            <a:noAutofit/>
          </a:bodyPr>
          <a:lstStyle>
            <a:lvl1pPr lvl="0">
              <a:spcBef>
                <a:spcPts val="0"/>
              </a:spcBef>
              <a:spcAft>
                <a:spcPts val="0"/>
              </a:spcAft>
              <a:buSzPts val="1400"/>
              <a:buFont typeface="Yanone Kaffeesatz"/>
              <a:buNone/>
              <a:defRPr sz="1400">
                <a:solidFill>
                  <a:schemeClr val="accent4"/>
                </a:solidFill>
                <a:highlight>
                  <a:schemeClr val="dk2"/>
                </a:highlight>
                <a:latin typeface="Courier Prime"/>
                <a:ea typeface="Courier Prime"/>
                <a:cs typeface="Courier Prime"/>
                <a:sym typeface="Courier Prim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3"/>
          <p:cNvSpPr txBox="1">
            <a:spLocks noGrp="1"/>
          </p:cNvSpPr>
          <p:nvPr>
            <p:ph type="title" idx="2"/>
          </p:nvPr>
        </p:nvSpPr>
        <p:spPr>
          <a:xfrm>
            <a:off x="1754575" y="1668000"/>
            <a:ext cx="2325900" cy="32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Xanh Mono"/>
              <a:buNone/>
              <a:defRPr sz="3000">
                <a:solidFill>
                  <a:schemeClr val="accent4"/>
                </a:solidFill>
                <a:latin typeface="Abhaya Libre"/>
                <a:ea typeface="Abhaya Libre"/>
                <a:cs typeface="Abhaya Libre"/>
                <a:sym typeface="Abhaya Libr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3"/>
          <p:cNvSpPr txBox="1">
            <a:spLocks noGrp="1"/>
          </p:cNvSpPr>
          <p:nvPr>
            <p:ph type="subTitle" idx="3"/>
          </p:nvPr>
        </p:nvSpPr>
        <p:spPr>
          <a:xfrm>
            <a:off x="1754595" y="2082674"/>
            <a:ext cx="23259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Yanone Kaffeesatz"/>
              <a:buNone/>
              <a:defRPr sz="1400">
                <a:solidFill>
                  <a:schemeClr val="accent4"/>
                </a:solidFill>
                <a:highlight>
                  <a:schemeClr val="dk2"/>
                </a:highlight>
                <a:latin typeface="Courier Prime"/>
                <a:ea typeface="Courier Prime"/>
                <a:cs typeface="Courier Prime"/>
                <a:sym typeface="Courier Prim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title" idx="4"/>
          </p:nvPr>
        </p:nvSpPr>
        <p:spPr>
          <a:xfrm>
            <a:off x="5983700" y="3175106"/>
            <a:ext cx="2325900" cy="32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Xanh Mono"/>
              <a:buNone/>
              <a:defRPr sz="3000">
                <a:solidFill>
                  <a:schemeClr val="accent4"/>
                </a:solidFill>
                <a:latin typeface="Abhaya Libre"/>
                <a:ea typeface="Abhaya Libre"/>
                <a:cs typeface="Abhaya Libre"/>
                <a:sym typeface="Abhaya Libr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13"/>
          <p:cNvSpPr txBox="1">
            <a:spLocks noGrp="1"/>
          </p:cNvSpPr>
          <p:nvPr>
            <p:ph type="subTitle" idx="5"/>
          </p:nvPr>
        </p:nvSpPr>
        <p:spPr>
          <a:xfrm>
            <a:off x="5983700" y="3582563"/>
            <a:ext cx="23259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Yanone Kaffeesatz"/>
              <a:buNone/>
              <a:defRPr sz="1400">
                <a:solidFill>
                  <a:schemeClr val="accent4"/>
                </a:solidFill>
                <a:highlight>
                  <a:schemeClr val="dk2"/>
                </a:highlight>
                <a:latin typeface="Courier Prime"/>
                <a:ea typeface="Courier Prime"/>
                <a:cs typeface="Courier Prime"/>
                <a:sym typeface="Courier Prim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title" idx="6"/>
          </p:nvPr>
        </p:nvSpPr>
        <p:spPr>
          <a:xfrm>
            <a:off x="1754595" y="3175106"/>
            <a:ext cx="2325900" cy="32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Xanh Mono"/>
              <a:buNone/>
              <a:defRPr sz="3000">
                <a:solidFill>
                  <a:schemeClr val="accent4"/>
                </a:solidFill>
                <a:latin typeface="Abhaya Libre"/>
                <a:ea typeface="Abhaya Libre"/>
                <a:cs typeface="Abhaya Libre"/>
                <a:sym typeface="Abhaya Libr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13"/>
          <p:cNvSpPr txBox="1">
            <a:spLocks noGrp="1"/>
          </p:cNvSpPr>
          <p:nvPr>
            <p:ph type="subTitle" idx="7"/>
          </p:nvPr>
        </p:nvSpPr>
        <p:spPr>
          <a:xfrm>
            <a:off x="1754595" y="3582563"/>
            <a:ext cx="23259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Yanone Kaffeesatz"/>
              <a:buNone/>
              <a:defRPr sz="1400">
                <a:solidFill>
                  <a:schemeClr val="accent4"/>
                </a:solidFill>
                <a:highlight>
                  <a:schemeClr val="dk2"/>
                </a:highlight>
                <a:latin typeface="Courier Prime"/>
                <a:ea typeface="Courier Prime"/>
                <a:cs typeface="Courier Prime"/>
                <a:sym typeface="Courier Prim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title" idx="8" hasCustomPrompt="1"/>
          </p:nvPr>
        </p:nvSpPr>
        <p:spPr>
          <a:xfrm>
            <a:off x="834400" y="1875338"/>
            <a:ext cx="920400" cy="52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latin typeface="Abhaya Libre"/>
                <a:ea typeface="Abhaya Libre"/>
                <a:cs typeface="Abhaya Libre"/>
                <a:sym typeface="Abhaya Libr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title" idx="9" hasCustomPrompt="1"/>
          </p:nvPr>
        </p:nvSpPr>
        <p:spPr>
          <a:xfrm>
            <a:off x="834400" y="3378838"/>
            <a:ext cx="920400" cy="52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latin typeface="Abhaya Libre"/>
                <a:ea typeface="Abhaya Libre"/>
                <a:cs typeface="Abhaya Libre"/>
                <a:sym typeface="Abhaya Libr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3"/>
          <p:cNvSpPr txBox="1">
            <a:spLocks noGrp="1"/>
          </p:cNvSpPr>
          <p:nvPr>
            <p:ph type="title" idx="13" hasCustomPrompt="1"/>
          </p:nvPr>
        </p:nvSpPr>
        <p:spPr>
          <a:xfrm>
            <a:off x="5063300" y="1875338"/>
            <a:ext cx="920400" cy="52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latin typeface="Abhaya Libre"/>
                <a:ea typeface="Abhaya Libre"/>
                <a:cs typeface="Abhaya Libre"/>
                <a:sym typeface="Abhaya Libr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title" idx="14" hasCustomPrompt="1"/>
          </p:nvPr>
        </p:nvSpPr>
        <p:spPr>
          <a:xfrm>
            <a:off x="5063300" y="3378838"/>
            <a:ext cx="920400" cy="52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latin typeface="Abhaya Libre"/>
                <a:ea typeface="Abhaya Libre"/>
                <a:cs typeface="Abhaya Libre"/>
                <a:sym typeface="Abhaya Libr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3"/>
          <p:cNvSpPr txBox="1">
            <a:spLocks noGrp="1"/>
          </p:cNvSpPr>
          <p:nvPr>
            <p:ph type="title" idx="15"/>
          </p:nvPr>
        </p:nvSpPr>
        <p:spPr>
          <a:xfrm>
            <a:off x="720000" y="539496"/>
            <a:ext cx="7704000" cy="54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4"/>
                </a:solidFill>
                <a:latin typeface="Abhaya Libre"/>
                <a:ea typeface="Abhaya Libre"/>
                <a:cs typeface="Abhaya Libre"/>
                <a:sym typeface="Abhaya Libr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46"/>
        <p:cNvGrpSpPr/>
        <p:nvPr/>
      </p:nvGrpSpPr>
      <p:grpSpPr>
        <a:xfrm>
          <a:off x="0" y="0"/>
          <a:ext cx="0" cy="0"/>
          <a:chOff x="0" y="0"/>
          <a:chExt cx="0" cy="0"/>
        </a:xfrm>
      </p:grpSpPr>
      <p:grpSp>
        <p:nvGrpSpPr>
          <p:cNvPr id="147" name="Google Shape;147;p15"/>
          <p:cNvGrpSpPr/>
          <p:nvPr/>
        </p:nvGrpSpPr>
        <p:grpSpPr>
          <a:xfrm>
            <a:off x="114900" y="114900"/>
            <a:ext cx="8914200" cy="4913800"/>
            <a:chOff x="114900" y="114900"/>
            <a:chExt cx="8914200" cy="4913800"/>
          </a:xfrm>
        </p:grpSpPr>
        <p:sp>
          <p:nvSpPr>
            <p:cNvPr id="148" name="Google Shape;148;p15"/>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txBox="1">
            <a:spLocks noGrp="1"/>
          </p:cNvSpPr>
          <p:nvPr>
            <p:ph type="title"/>
          </p:nvPr>
        </p:nvSpPr>
        <p:spPr>
          <a:xfrm>
            <a:off x="4344425" y="3367513"/>
            <a:ext cx="4006200" cy="55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Font typeface="Xanh Mono"/>
              <a:buNone/>
              <a:defRPr sz="3000">
                <a:solidFill>
                  <a:schemeClr val="accent4"/>
                </a:solidFill>
                <a:latin typeface="Abhaya Libre"/>
                <a:ea typeface="Abhaya Libre"/>
                <a:cs typeface="Abhaya Libre"/>
                <a:sym typeface="Abhaya Libr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5"/>
          <p:cNvSpPr txBox="1">
            <a:spLocks noGrp="1"/>
          </p:cNvSpPr>
          <p:nvPr>
            <p:ph type="subTitle" idx="1"/>
          </p:nvPr>
        </p:nvSpPr>
        <p:spPr>
          <a:xfrm>
            <a:off x="4344425" y="1216488"/>
            <a:ext cx="4006200" cy="20766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Font typeface="Yanone Kaffeesatz"/>
              <a:buNone/>
              <a:defRPr sz="2000">
                <a:solidFill>
                  <a:schemeClr val="accent4"/>
                </a:solidFill>
                <a:highlight>
                  <a:schemeClr val="accent5"/>
                </a:highlight>
                <a:latin typeface="Courier Prime"/>
                <a:ea typeface="Courier Prime"/>
                <a:cs typeface="Courier Prime"/>
                <a:sym typeface="Courier Prime"/>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249"/>
        <p:cNvGrpSpPr/>
        <p:nvPr/>
      </p:nvGrpSpPr>
      <p:grpSpPr>
        <a:xfrm>
          <a:off x="0" y="0"/>
          <a:ext cx="0" cy="0"/>
          <a:chOff x="0" y="0"/>
          <a:chExt cx="0" cy="0"/>
        </a:xfrm>
      </p:grpSpPr>
      <p:grpSp>
        <p:nvGrpSpPr>
          <p:cNvPr id="250" name="Google Shape;250;p22"/>
          <p:cNvGrpSpPr/>
          <p:nvPr/>
        </p:nvGrpSpPr>
        <p:grpSpPr>
          <a:xfrm>
            <a:off x="114900" y="114900"/>
            <a:ext cx="8914200" cy="4913800"/>
            <a:chOff x="114900" y="114900"/>
            <a:chExt cx="8914200" cy="4913800"/>
          </a:xfrm>
        </p:grpSpPr>
        <p:sp>
          <p:nvSpPr>
            <p:cNvPr id="251" name="Google Shape;251;p22"/>
            <p:cNvSpPr/>
            <p:nvPr/>
          </p:nvSpPr>
          <p:spPr>
            <a:xfrm>
              <a:off x="413400" y="417000"/>
              <a:ext cx="8317200" cy="4309500"/>
            </a:xfrm>
            <a:prstGeom prst="rect">
              <a:avLst/>
            </a:prstGeom>
            <a:noFill/>
            <a:ln w="28575"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87700" y="587700"/>
              <a:ext cx="7968600" cy="3968100"/>
            </a:xfrm>
            <a:prstGeom prst="rect">
              <a:avLst/>
            </a:prstGeom>
            <a:noFill/>
            <a:ln w="1905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2"/>
          <p:cNvSpPr txBox="1">
            <a:spLocks noGrp="1"/>
          </p:cNvSpPr>
          <p:nvPr>
            <p:ph type="subTitle" idx="1"/>
          </p:nvPr>
        </p:nvSpPr>
        <p:spPr>
          <a:xfrm>
            <a:off x="1904100" y="1264400"/>
            <a:ext cx="5335800" cy="636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1400"/>
              <a:buFont typeface="Courier Prime"/>
              <a:buNone/>
              <a:defRPr sz="1400">
                <a:solidFill>
                  <a:schemeClr val="accent4"/>
                </a:solidFill>
                <a:highlight>
                  <a:schemeClr val="accent5"/>
                </a:highlight>
                <a:latin typeface="Courier Prime"/>
                <a:ea typeface="Courier Prime"/>
                <a:cs typeface="Courier Prime"/>
                <a:sym typeface="Courier Prime"/>
              </a:defRPr>
            </a:lvl1pPr>
            <a:lvl2pPr lvl="1"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2pPr>
            <a:lvl3pPr lvl="2"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3pPr>
            <a:lvl4pPr lvl="3"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4pPr>
            <a:lvl5pPr lvl="4"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5pPr>
            <a:lvl6pPr lvl="5"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6pPr>
            <a:lvl7pPr lvl="6"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7pPr>
            <a:lvl8pPr lvl="7"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8pPr>
            <a:lvl9pPr lvl="8" rtl="0">
              <a:lnSpc>
                <a:spcPct val="100000"/>
              </a:lnSpc>
              <a:spcBef>
                <a:spcPts val="0"/>
              </a:spcBef>
              <a:spcAft>
                <a:spcPts val="0"/>
              </a:spcAft>
              <a:buClr>
                <a:schemeClr val="accent4"/>
              </a:buClr>
              <a:buSzPts val="1400"/>
              <a:buFont typeface="Courier Prime"/>
              <a:buNone/>
              <a:defRPr>
                <a:solidFill>
                  <a:schemeClr val="accent4"/>
                </a:solidFill>
                <a:highlight>
                  <a:schemeClr val="accent5"/>
                </a:highlight>
                <a:latin typeface="Courier Prime"/>
                <a:ea typeface="Courier Prime"/>
                <a:cs typeface="Courier Prime"/>
                <a:sym typeface="Courier Prime"/>
              </a:defRPr>
            </a:lvl9pPr>
          </a:lstStyle>
          <a:p>
            <a:endParaRPr/>
          </a:p>
        </p:txBody>
      </p:sp>
      <p:sp>
        <p:nvSpPr>
          <p:cNvPr id="258" name="Google Shape;258;p22"/>
          <p:cNvSpPr txBox="1">
            <a:spLocks noGrp="1"/>
          </p:cNvSpPr>
          <p:nvPr>
            <p:ph type="subTitle" idx="2"/>
          </p:nvPr>
        </p:nvSpPr>
        <p:spPr>
          <a:xfrm>
            <a:off x="720000" y="2012425"/>
            <a:ext cx="3856200" cy="400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3000"/>
              <a:buFont typeface="Abhaya Libre"/>
              <a:buNone/>
              <a:defRPr sz="3000">
                <a:solidFill>
                  <a:schemeClr val="accent4"/>
                </a:solidFill>
                <a:latin typeface="Abhaya Libre"/>
                <a:ea typeface="Abhaya Libre"/>
                <a:cs typeface="Abhaya Libre"/>
                <a:sym typeface="Abhaya Libre"/>
              </a:defRPr>
            </a:lvl1pPr>
            <a:lvl2pPr lvl="1"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2pPr>
            <a:lvl3pPr lvl="2"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3pPr>
            <a:lvl4pPr lvl="3"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4pPr>
            <a:lvl5pPr lvl="4"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5pPr>
            <a:lvl6pPr lvl="5"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6pPr>
            <a:lvl7pPr lvl="6"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7pPr>
            <a:lvl8pPr lvl="7"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8pPr>
            <a:lvl9pPr lvl="8" rtl="0">
              <a:lnSpc>
                <a:spcPct val="100000"/>
              </a:lnSpc>
              <a:spcBef>
                <a:spcPts val="0"/>
              </a:spcBef>
              <a:spcAft>
                <a:spcPts val="0"/>
              </a:spcAft>
              <a:buClr>
                <a:schemeClr val="accent4"/>
              </a:buClr>
              <a:buSzPts val="3000"/>
              <a:buFont typeface="Abhaya Libre"/>
              <a:buNone/>
              <a:defRPr sz="3000" b="1">
                <a:solidFill>
                  <a:schemeClr val="accent4"/>
                </a:solidFill>
                <a:latin typeface="Abhaya Libre"/>
                <a:ea typeface="Abhaya Libre"/>
                <a:cs typeface="Abhaya Libre"/>
                <a:sym typeface="Abhaya Libre"/>
              </a:defRPr>
            </a:lvl9pPr>
          </a:lstStyle>
          <a:p>
            <a:endParaRPr/>
          </a:p>
        </p:txBody>
      </p:sp>
      <p:sp>
        <p:nvSpPr>
          <p:cNvPr id="259" name="Google Shape;259;p22"/>
          <p:cNvSpPr txBox="1">
            <a:spLocks noGrp="1"/>
          </p:cNvSpPr>
          <p:nvPr>
            <p:ph type="subTitle" idx="3"/>
          </p:nvPr>
        </p:nvSpPr>
        <p:spPr>
          <a:xfrm>
            <a:off x="720600" y="2412625"/>
            <a:ext cx="7704000" cy="2114700"/>
          </a:xfrm>
          <a:prstGeom prst="rect">
            <a:avLst/>
          </a:prstGeom>
          <a:noFill/>
        </p:spPr>
        <p:txBody>
          <a:bodyPr spcFirstLastPara="1" wrap="square" lIns="91425" tIns="91425" rIns="91425" bIns="91425" anchor="ctr" anchorCtr="0">
            <a:noAutofit/>
          </a:bodyPr>
          <a:lstStyle>
            <a:lvl1pPr marR="50800" lvl="0" rtl="0">
              <a:lnSpc>
                <a:spcPct val="100000"/>
              </a:lnSpc>
              <a:spcBef>
                <a:spcPts val="0"/>
              </a:spcBef>
              <a:spcAft>
                <a:spcPts val="0"/>
              </a:spcAft>
              <a:buClr>
                <a:schemeClr val="accent4"/>
              </a:buClr>
              <a:buSzPts val="1400"/>
              <a:buFont typeface="Courier Prime"/>
              <a:buChar char="●"/>
              <a:defRPr sz="1400">
                <a:solidFill>
                  <a:schemeClr val="accent4"/>
                </a:solidFill>
                <a:highlight>
                  <a:schemeClr val="accent5"/>
                </a:highlight>
                <a:latin typeface="Courier Prime"/>
                <a:ea typeface="Courier Prime"/>
                <a:cs typeface="Courier Prime"/>
                <a:sym typeface="Courier Prime"/>
              </a:defRPr>
            </a:lvl1pPr>
            <a:lvl2pPr lvl="1"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2pPr>
            <a:lvl3pPr lvl="2"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3pPr>
            <a:lvl4pPr lvl="3"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4pPr>
            <a:lvl5pPr lvl="4"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5pPr>
            <a:lvl6pPr lvl="5"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6pPr>
            <a:lvl7pPr lvl="6"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7pPr>
            <a:lvl8pPr lvl="7"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8pPr>
            <a:lvl9pPr lvl="8" rtl="0">
              <a:lnSpc>
                <a:spcPct val="100000"/>
              </a:lnSpc>
              <a:spcBef>
                <a:spcPts val="0"/>
              </a:spcBef>
              <a:spcAft>
                <a:spcPts val="0"/>
              </a:spcAft>
              <a:buClr>
                <a:schemeClr val="accent4"/>
              </a:buClr>
              <a:buSzPts val="1400"/>
              <a:buFont typeface="Courier Prime"/>
              <a:buChar char="■"/>
              <a:defRPr>
                <a:solidFill>
                  <a:schemeClr val="accent4"/>
                </a:solidFill>
                <a:highlight>
                  <a:schemeClr val="accent5"/>
                </a:highlight>
                <a:latin typeface="Courier Prime"/>
                <a:ea typeface="Courier Prime"/>
                <a:cs typeface="Courier Prime"/>
                <a:sym typeface="Courier Prime"/>
              </a:defRPr>
            </a:lvl9pPr>
          </a:lstStyle>
          <a:p>
            <a:endParaRPr/>
          </a:p>
        </p:txBody>
      </p:sp>
      <p:sp>
        <p:nvSpPr>
          <p:cNvPr id="260" name="Google Shape;260;p22"/>
          <p:cNvSpPr txBox="1">
            <a:spLocks noGrp="1"/>
          </p:cNvSpPr>
          <p:nvPr>
            <p:ph type="title"/>
          </p:nvPr>
        </p:nvSpPr>
        <p:spPr>
          <a:xfrm>
            <a:off x="720000" y="539496"/>
            <a:ext cx="7704000" cy="54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59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4"/>
              </a:buClr>
              <a:buSzPts val="3500"/>
              <a:buFont typeface="Abhaya Libre"/>
              <a:buNone/>
              <a:defRPr sz="3500">
                <a:solidFill>
                  <a:schemeClr val="accent4"/>
                </a:solidFill>
                <a:latin typeface="Abhaya Libre"/>
                <a:ea typeface="Abhaya Libre"/>
                <a:cs typeface="Abhaya Libre"/>
                <a:sym typeface="Abhaya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231157"/>
            <a:ext cx="7704000" cy="3337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1" r:id="rId8"/>
    <p:sldLayoutId id="2147483668" r:id="rId9"/>
    <p:sldLayoutId id="2147483669"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fi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Google Shape;402;p31"/>
          <p:cNvGrpSpPr/>
          <p:nvPr/>
        </p:nvGrpSpPr>
        <p:grpSpPr>
          <a:xfrm rot="1039048" flipH="1">
            <a:off x="3485334" y="2670976"/>
            <a:ext cx="676713" cy="1505874"/>
            <a:chOff x="3195375" y="670975"/>
            <a:chExt cx="893675" cy="1988675"/>
          </a:xfrm>
        </p:grpSpPr>
        <p:sp>
          <p:nvSpPr>
            <p:cNvPr id="403" name="Google Shape;403;p31"/>
            <p:cNvSpPr/>
            <p:nvPr/>
          </p:nvSpPr>
          <p:spPr>
            <a:xfrm>
              <a:off x="3555600" y="848750"/>
              <a:ext cx="114525" cy="1810900"/>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3599075" y="1386525"/>
              <a:ext cx="288500" cy="360625"/>
            </a:xfrm>
            <a:custGeom>
              <a:avLst/>
              <a:gdLst/>
              <a:ahLst/>
              <a:cxnLst/>
              <a:rect l="l" t="t" r="r" b="b"/>
              <a:pathLst>
                <a:path w="11540" h="14425" fill="none" extrusionOk="0">
                  <a:moveTo>
                    <a:pt x="1" y="14424"/>
                  </a:moveTo>
                  <a:cubicBezTo>
                    <a:pt x="1" y="14424"/>
                    <a:pt x="276" y="10916"/>
                    <a:pt x="3682" y="8872"/>
                  </a:cubicBezTo>
                  <a:cubicBezTo>
                    <a:pt x="7103" y="6828"/>
                    <a:pt x="10858" y="4089"/>
                    <a:pt x="11539" y="1"/>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3354100" y="972675"/>
              <a:ext cx="226150" cy="367500"/>
            </a:xfrm>
            <a:custGeom>
              <a:avLst/>
              <a:gdLst/>
              <a:ahLst/>
              <a:cxnLst/>
              <a:rect l="l" t="t" r="r" b="b"/>
              <a:pathLst>
                <a:path w="9046" h="14700" fill="none" extrusionOk="0">
                  <a:moveTo>
                    <a:pt x="0" y="1"/>
                  </a:moveTo>
                  <a:cubicBezTo>
                    <a:pt x="0" y="1"/>
                    <a:pt x="348" y="4770"/>
                    <a:pt x="3074" y="6147"/>
                  </a:cubicBezTo>
                  <a:cubicBezTo>
                    <a:pt x="5813" y="7510"/>
                    <a:pt x="8872" y="10293"/>
                    <a:pt x="9046" y="14699"/>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3665025" y="1842800"/>
              <a:ext cx="252250" cy="431975"/>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345775" y="1825750"/>
              <a:ext cx="331250" cy="516450"/>
            </a:xfrm>
            <a:custGeom>
              <a:avLst/>
              <a:gdLst/>
              <a:ahLst/>
              <a:cxnLst/>
              <a:rect l="l" t="t" r="r" b="b"/>
              <a:pathLst>
                <a:path w="13250" h="20658" fill="none" extrusionOk="0">
                  <a:moveTo>
                    <a:pt x="0" y="1"/>
                  </a:moveTo>
                  <a:cubicBezTo>
                    <a:pt x="0" y="1"/>
                    <a:pt x="3754" y="682"/>
                    <a:pt x="4088" y="5466"/>
                  </a:cubicBezTo>
                  <a:cubicBezTo>
                    <a:pt x="4436" y="10235"/>
                    <a:pt x="13249" y="9930"/>
                    <a:pt x="12771" y="20657"/>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589300" y="941175"/>
              <a:ext cx="105800" cy="67400"/>
            </a:xfrm>
            <a:custGeom>
              <a:avLst/>
              <a:gdLst/>
              <a:ahLst/>
              <a:cxnLst/>
              <a:rect l="l" t="t" r="r" b="b"/>
              <a:pathLst>
                <a:path w="4232" h="2696" extrusionOk="0">
                  <a:moveTo>
                    <a:pt x="3390" y="1"/>
                  </a:moveTo>
                  <a:cubicBezTo>
                    <a:pt x="3289" y="1"/>
                    <a:pt x="3176" y="19"/>
                    <a:pt x="3059" y="58"/>
                  </a:cubicBezTo>
                  <a:cubicBezTo>
                    <a:pt x="2030" y="406"/>
                    <a:pt x="0" y="2696"/>
                    <a:pt x="0" y="2696"/>
                  </a:cubicBezTo>
                  <a:cubicBezTo>
                    <a:pt x="4232" y="1093"/>
                    <a:pt x="4164" y="1"/>
                    <a:pt x="33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580600" y="1018000"/>
              <a:ext cx="105800" cy="67400"/>
            </a:xfrm>
            <a:custGeom>
              <a:avLst/>
              <a:gdLst/>
              <a:ahLst/>
              <a:cxnLst/>
              <a:rect l="l" t="t" r="r" b="b"/>
              <a:pathLst>
                <a:path w="4232" h="2696" extrusionOk="0">
                  <a:moveTo>
                    <a:pt x="3394" y="1"/>
                  </a:moveTo>
                  <a:cubicBezTo>
                    <a:pt x="3292" y="1"/>
                    <a:pt x="3178" y="19"/>
                    <a:pt x="3059" y="58"/>
                  </a:cubicBezTo>
                  <a:cubicBezTo>
                    <a:pt x="2030" y="406"/>
                    <a:pt x="0" y="2696"/>
                    <a:pt x="0" y="2696"/>
                  </a:cubicBezTo>
                  <a:cubicBezTo>
                    <a:pt x="4232" y="1093"/>
                    <a:pt x="4176" y="1"/>
                    <a:pt x="3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545425" y="913025"/>
              <a:ext cx="42075" cy="108250"/>
            </a:xfrm>
            <a:custGeom>
              <a:avLst/>
              <a:gdLst/>
              <a:ahLst/>
              <a:cxnLst/>
              <a:rect l="l" t="t" r="r" b="b"/>
              <a:pathLst>
                <a:path w="1683" h="4330"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545425" y="1023925"/>
              <a:ext cx="42075" cy="108225"/>
            </a:xfrm>
            <a:custGeom>
              <a:avLst/>
              <a:gdLst/>
              <a:ahLst/>
              <a:cxnLst/>
              <a:rect l="l" t="t" r="r" b="b"/>
              <a:pathLst>
                <a:path w="1683" h="4329"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430200" y="1023000"/>
              <a:ext cx="40675" cy="113150"/>
            </a:xfrm>
            <a:custGeom>
              <a:avLst/>
              <a:gdLst/>
              <a:ahLst/>
              <a:cxnLst/>
              <a:rect l="l" t="t" r="r" b="b"/>
              <a:pathLst>
                <a:path w="1627" h="4526" extrusionOk="0">
                  <a:moveTo>
                    <a:pt x="865" y="1"/>
                  </a:moveTo>
                  <a:cubicBezTo>
                    <a:pt x="685" y="1"/>
                    <a:pt x="489" y="195"/>
                    <a:pt x="377" y="496"/>
                  </a:cubicBezTo>
                  <a:cubicBezTo>
                    <a:pt x="1" y="1510"/>
                    <a:pt x="493" y="4525"/>
                    <a:pt x="493" y="4525"/>
                  </a:cubicBezTo>
                  <a:cubicBezTo>
                    <a:pt x="1627" y="1106"/>
                    <a:pt x="1293" y="1"/>
                    <a:pt x="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488175" y="1087750"/>
              <a:ext cx="37725" cy="109650"/>
            </a:xfrm>
            <a:custGeom>
              <a:avLst/>
              <a:gdLst/>
              <a:ahLst/>
              <a:cxnLst/>
              <a:rect l="l" t="t" r="r" b="b"/>
              <a:pathLst>
                <a:path w="1509" h="4386" extrusionOk="0">
                  <a:moveTo>
                    <a:pt x="370" y="0"/>
                  </a:moveTo>
                  <a:cubicBezTo>
                    <a:pt x="157" y="0"/>
                    <a:pt x="1" y="278"/>
                    <a:pt x="1" y="645"/>
                  </a:cubicBezTo>
                  <a:cubicBezTo>
                    <a:pt x="1" y="1732"/>
                    <a:pt x="1508" y="4385"/>
                    <a:pt x="1508" y="4385"/>
                  </a:cubicBezTo>
                  <a:cubicBezTo>
                    <a:pt x="1394" y="1021"/>
                    <a:pt x="779"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341125" y="1091325"/>
              <a:ext cx="110475" cy="45900"/>
            </a:xfrm>
            <a:custGeom>
              <a:avLst/>
              <a:gdLst/>
              <a:ahLst/>
              <a:cxnLst/>
              <a:rect l="l" t="t" r="r" b="b"/>
              <a:pathLst>
                <a:path w="4419" h="1836" extrusionOk="0">
                  <a:moveTo>
                    <a:pt x="617" y="1"/>
                  </a:moveTo>
                  <a:cubicBezTo>
                    <a:pt x="0" y="1"/>
                    <a:pt x="71" y="492"/>
                    <a:pt x="519" y="821"/>
                  </a:cubicBezTo>
                  <a:cubicBezTo>
                    <a:pt x="1375" y="1473"/>
                    <a:pt x="4419" y="1836"/>
                    <a:pt x="4419" y="1836"/>
                  </a:cubicBezTo>
                  <a:cubicBezTo>
                    <a:pt x="2377" y="433"/>
                    <a:pt x="1195" y="1"/>
                    <a:pt x="6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427350" y="1160950"/>
              <a:ext cx="110500" cy="45875"/>
            </a:xfrm>
            <a:custGeom>
              <a:avLst/>
              <a:gdLst/>
              <a:ahLst/>
              <a:cxnLst/>
              <a:rect l="l" t="t" r="r" b="b"/>
              <a:pathLst>
                <a:path w="4420" h="1835" extrusionOk="0">
                  <a:moveTo>
                    <a:pt x="621" y="1"/>
                  </a:moveTo>
                  <a:cubicBezTo>
                    <a:pt x="1" y="1"/>
                    <a:pt x="71" y="497"/>
                    <a:pt x="520" y="834"/>
                  </a:cubicBezTo>
                  <a:cubicBezTo>
                    <a:pt x="1376" y="1472"/>
                    <a:pt x="4420" y="1834"/>
                    <a:pt x="4420" y="1834"/>
                  </a:cubicBezTo>
                  <a:cubicBezTo>
                    <a:pt x="2382" y="434"/>
                    <a:pt x="1200" y="1"/>
                    <a:pt x="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581675" y="1307325"/>
              <a:ext cx="93050" cy="80325"/>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586025" y="1411750"/>
              <a:ext cx="62475" cy="102375"/>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521475" y="1309300"/>
              <a:ext cx="57700" cy="101900"/>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3530525" y="1427350"/>
              <a:ext cx="58075" cy="102000"/>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3581675" y="1486450"/>
              <a:ext cx="93275" cy="80225"/>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3594375" y="1574050"/>
              <a:ext cx="62350" cy="102425"/>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530025" y="1471550"/>
              <a:ext cx="57850" cy="101650"/>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539075" y="1589425"/>
              <a:ext cx="57850" cy="101900"/>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614650" y="1788225"/>
              <a:ext cx="84650" cy="87200"/>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3637850" y="1876775"/>
              <a:ext cx="53775" cy="1066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3554350" y="1776475"/>
              <a:ext cx="66850" cy="96425"/>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3575000" y="1884475"/>
              <a:ext cx="66875" cy="96775"/>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473325" y="1914400"/>
              <a:ext cx="42525" cy="111425"/>
            </a:xfrm>
            <a:custGeom>
              <a:avLst/>
              <a:gdLst/>
              <a:ahLst/>
              <a:cxnLst/>
              <a:rect l="l" t="t" r="r" b="b"/>
              <a:pathLst>
                <a:path w="1701" h="4457" extrusionOk="0">
                  <a:moveTo>
                    <a:pt x="1013" y="1"/>
                  </a:moveTo>
                  <a:cubicBezTo>
                    <a:pt x="840" y="1"/>
                    <a:pt x="635" y="169"/>
                    <a:pt x="493" y="441"/>
                  </a:cubicBezTo>
                  <a:cubicBezTo>
                    <a:pt x="1" y="1398"/>
                    <a:pt x="145" y="4456"/>
                    <a:pt x="145" y="4456"/>
                  </a:cubicBezTo>
                  <a:cubicBezTo>
                    <a:pt x="1701" y="1116"/>
                    <a:pt x="1460" y="1"/>
                    <a:pt x="1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520800" y="1978825"/>
              <a:ext cx="36800" cy="112225"/>
            </a:xfrm>
            <a:custGeom>
              <a:avLst/>
              <a:gdLst/>
              <a:ahLst/>
              <a:cxnLst/>
              <a:rect l="l" t="t" r="r" b="b"/>
              <a:pathLst>
                <a:path w="1472" h="4489" extrusionOk="0">
                  <a:moveTo>
                    <a:pt x="540" y="0"/>
                  </a:moveTo>
                  <a:cubicBezTo>
                    <a:pt x="341" y="0"/>
                    <a:pt x="169" y="252"/>
                    <a:pt x="131" y="604"/>
                  </a:cubicBezTo>
                  <a:cubicBezTo>
                    <a:pt x="0" y="1662"/>
                    <a:pt x="1189" y="4489"/>
                    <a:pt x="1189" y="4489"/>
                  </a:cubicBezTo>
                  <a:cubicBezTo>
                    <a:pt x="1472" y="1059"/>
                    <a:pt x="949" y="0"/>
                    <a:pt x="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360125" y="1946375"/>
              <a:ext cx="104525" cy="56975"/>
            </a:xfrm>
            <a:custGeom>
              <a:avLst/>
              <a:gdLst/>
              <a:ahLst/>
              <a:cxnLst/>
              <a:rect l="l" t="t" r="r" b="b"/>
              <a:pathLst>
                <a:path w="4181" h="2279" extrusionOk="0">
                  <a:moveTo>
                    <a:pt x="499" y="1"/>
                  </a:moveTo>
                  <a:cubicBezTo>
                    <a:pt x="1" y="1"/>
                    <a:pt x="34" y="458"/>
                    <a:pt x="412" y="815"/>
                  </a:cubicBezTo>
                  <a:cubicBezTo>
                    <a:pt x="1209" y="1554"/>
                    <a:pt x="4181" y="2279"/>
                    <a:pt x="4181" y="2279"/>
                  </a:cubicBezTo>
                  <a:cubicBezTo>
                    <a:pt x="2183" y="529"/>
                    <a:pt x="1034" y="1"/>
                    <a:pt x="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448550" y="2030100"/>
              <a:ext cx="104525" cy="56975"/>
            </a:xfrm>
            <a:custGeom>
              <a:avLst/>
              <a:gdLst/>
              <a:ahLst/>
              <a:cxnLst/>
              <a:rect l="l" t="t" r="r" b="b"/>
              <a:pathLst>
                <a:path w="4181" h="2279" extrusionOk="0">
                  <a:moveTo>
                    <a:pt x="499" y="0"/>
                  </a:moveTo>
                  <a:cubicBezTo>
                    <a:pt x="1" y="0"/>
                    <a:pt x="34" y="458"/>
                    <a:pt x="412" y="814"/>
                  </a:cubicBezTo>
                  <a:cubicBezTo>
                    <a:pt x="1194" y="1553"/>
                    <a:pt x="4181" y="2278"/>
                    <a:pt x="4181" y="2278"/>
                  </a:cubicBezTo>
                  <a:cubicBezTo>
                    <a:pt x="2183" y="529"/>
                    <a:pt x="1034" y="0"/>
                    <a:pt x="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753450" y="1968850"/>
              <a:ext cx="124475" cy="44275"/>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703450" y="2060400"/>
              <a:ext cx="98200" cy="75225"/>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720475" y="1917925"/>
              <a:ext cx="38500" cy="113325"/>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685325" y="2022200"/>
              <a:ext cx="38475" cy="113425"/>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860725" y="1234125"/>
              <a:ext cx="98950" cy="76225"/>
            </a:xfrm>
            <a:custGeom>
              <a:avLst/>
              <a:gdLst/>
              <a:ahLst/>
              <a:cxnLst/>
              <a:rect l="l" t="t" r="r" b="b"/>
              <a:pathLst>
                <a:path w="3958" h="3049" extrusionOk="0">
                  <a:moveTo>
                    <a:pt x="2357" y="1"/>
                  </a:moveTo>
                  <a:cubicBezTo>
                    <a:pt x="2310" y="1"/>
                    <a:pt x="2259" y="8"/>
                    <a:pt x="2204" y="23"/>
                  </a:cubicBezTo>
                  <a:cubicBezTo>
                    <a:pt x="1690" y="152"/>
                    <a:pt x="1609" y="644"/>
                    <a:pt x="1184" y="644"/>
                  </a:cubicBezTo>
                  <a:cubicBezTo>
                    <a:pt x="1129" y="644"/>
                    <a:pt x="1068" y="636"/>
                    <a:pt x="1001" y="618"/>
                  </a:cubicBezTo>
                  <a:cubicBezTo>
                    <a:pt x="940" y="600"/>
                    <a:pt x="882" y="592"/>
                    <a:pt x="827" y="592"/>
                  </a:cubicBezTo>
                  <a:cubicBezTo>
                    <a:pt x="333" y="592"/>
                    <a:pt x="26" y="1218"/>
                    <a:pt x="0" y="1270"/>
                  </a:cubicBezTo>
                  <a:cubicBezTo>
                    <a:pt x="0" y="1270"/>
                    <a:pt x="348" y="1661"/>
                    <a:pt x="522" y="1864"/>
                  </a:cubicBezTo>
                  <a:cubicBezTo>
                    <a:pt x="711" y="2067"/>
                    <a:pt x="2030" y="2908"/>
                    <a:pt x="2421" y="3024"/>
                  </a:cubicBezTo>
                  <a:cubicBezTo>
                    <a:pt x="2485" y="3040"/>
                    <a:pt x="2554" y="3049"/>
                    <a:pt x="2627" y="3049"/>
                  </a:cubicBezTo>
                  <a:cubicBezTo>
                    <a:pt x="3005" y="3049"/>
                    <a:pt x="3478" y="2824"/>
                    <a:pt x="3697" y="2314"/>
                  </a:cubicBezTo>
                  <a:cubicBezTo>
                    <a:pt x="3958" y="1705"/>
                    <a:pt x="3639" y="1009"/>
                    <a:pt x="3233" y="806"/>
                  </a:cubicBezTo>
                  <a:cubicBezTo>
                    <a:pt x="2866" y="623"/>
                    <a:pt x="2795" y="1"/>
                    <a:pt x="2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781350" y="1253250"/>
              <a:ext cx="81550" cy="80300"/>
            </a:xfrm>
            <a:custGeom>
              <a:avLst/>
              <a:gdLst/>
              <a:ahLst/>
              <a:cxnLst/>
              <a:rect l="l" t="t" r="r" b="b"/>
              <a:pathLst>
                <a:path w="3262" h="3212" extrusionOk="0">
                  <a:moveTo>
                    <a:pt x="1621" y="1"/>
                  </a:moveTo>
                  <a:cubicBezTo>
                    <a:pt x="1297" y="1"/>
                    <a:pt x="833" y="335"/>
                    <a:pt x="552" y="519"/>
                  </a:cubicBezTo>
                  <a:cubicBezTo>
                    <a:pt x="131" y="780"/>
                    <a:pt x="1" y="1317"/>
                    <a:pt x="1" y="1317"/>
                  </a:cubicBezTo>
                  <a:cubicBezTo>
                    <a:pt x="1" y="1317"/>
                    <a:pt x="1146" y="2737"/>
                    <a:pt x="2262" y="3129"/>
                  </a:cubicBezTo>
                  <a:cubicBezTo>
                    <a:pt x="2433" y="3186"/>
                    <a:pt x="2568" y="3212"/>
                    <a:pt x="2675" y="3212"/>
                  </a:cubicBezTo>
                  <a:cubicBezTo>
                    <a:pt x="3262" y="3212"/>
                    <a:pt x="2961" y="2434"/>
                    <a:pt x="2900" y="2041"/>
                  </a:cubicBezTo>
                  <a:cubicBezTo>
                    <a:pt x="2813" y="1592"/>
                    <a:pt x="2248" y="1433"/>
                    <a:pt x="1958" y="302"/>
                  </a:cubicBezTo>
                  <a:cubicBezTo>
                    <a:pt x="1905" y="82"/>
                    <a:pt x="1780"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944075" y="1280525"/>
              <a:ext cx="81900" cy="80200"/>
            </a:xfrm>
            <a:custGeom>
              <a:avLst/>
              <a:gdLst/>
              <a:ahLst/>
              <a:cxnLst/>
              <a:rect l="l" t="t" r="r" b="b"/>
              <a:pathLst>
                <a:path w="3276" h="3208" extrusionOk="0">
                  <a:moveTo>
                    <a:pt x="1633" y="0"/>
                  </a:moveTo>
                  <a:cubicBezTo>
                    <a:pt x="1309" y="0"/>
                    <a:pt x="849" y="340"/>
                    <a:pt x="566" y="516"/>
                  </a:cubicBezTo>
                  <a:cubicBezTo>
                    <a:pt x="145" y="776"/>
                    <a:pt x="0" y="1327"/>
                    <a:pt x="0" y="1327"/>
                  </a:cubicBezTo>
                  <a:cubicBezTo>
                    <a:pt x="0" y="1327"/>
                    <a:pt x="1160" y="2748"/>
                    <a:pt x="2276" y="3125"/>
                  </a:cubicBezTo>
                  <a:cubicBezTo>
                    <a:pt x="2447" y="3183"/>
                    <a:pt x="2583" y="3208"/>
                    <a:pt x="2689" y="3208"/>
                  </a:cubicBezTo>
                  <a:cubicBezTo>
                    <a:pt x="3275" y="3208"/>
                    <a:pt x="2973" y="2433"/>
                    <a:pt x="2900" y="2052"/>
                  </a:cubicBezTo>
                  <a:cubicBezTo>
                    <a:pt x="2813" y="1603"/>
                    <a:pt x="2262" y="1443"/>
                    <a:pt x="1972" y="298"/>
                  </a:cubicBezTo>
                  <a:cubicBezTo>
                    <a:pt x="1915" y="80"/>
                    <a:pt x="1790" y="0"/>
                    <a:pt x="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3916500" y="1320900"/>
              <a:ext cx="121100" cy="114250"/>
            </a:xfrm>
            <a:custGeom>
              <a:avLst/>
              <a:gdLst/>
              <a:ahLst/>
              <a:cxnLst/>
              <a:rect l="l" t="t" r="r" b="b"/>
              <a:pathLst>
                <a:path w="4844" h="4570" extrusionOk="0">
                  <a:moveTo>
                    <a:pt x="4212" y="1"/>
                  </a:moveTo>
                  <a:cubicBezTo>
                    <a:pt x="3988" y="1"/>
                    <a:pt x="3546" y="323"/>
                    <a:pt x="3192" y="323"/>
                  </a:cubicBezTo>
                  <a:cubicBezTo>
                    <a:pt x="3177" y="323"/>
                    <a:pt x="3162" y="322"/>
                    <a:pt x="3147" y="321"/>
                  </a:cubicBezTo>
                  <a:cubicBezTo>
                    <a:pt x="3143" y="321"/>
                    <a:pt x="3139" y="321"/>
                    <a:pt x="3134" y="321"/>
                  </a:cubicBezTo>
                  <a:cubicBezTo>
                    <a:pt x="2589" y="321"/>
                    <a:pt x="420" y="2880"/>
                    <a:pt x="176" y="3815"/>
                  </a:cubicBezTo>
                  <a:cubicBezTo>
                    <a:pt x="0" y="4474"/>
                    <a:pt x="456" y="4570"/>
                    <a:pt x="733" y="4570"/>
                  </a:cubicBezTo>
                  <a:cubicBezTo>
                    <a:pt x="846" y="4570"/>
                    <a:pt x="929" y="4554"/>
                    <a:pt x="929" y="4554"/>
                  </a:cubicBezTo>
                  <a:cubicBezTo>
                    <a:pt x="929" y="4554"/>
                    <a:pt x="1422" y="4423"/>
                    <a:pt x="2002" y="4264"/>
                  </a:cubicBezTo>
                  <a:cubicBezTo>
                    <a:pt x="2582" y="4119"/>
                    <a:pt x="3771" y="2727"/>
                    <a:pt x="4307" y="1829"/>
                  </a:cubicBezTo>
                  <a:cubicBezTo>
                    <a:pt x="4843" y="944"/>
                    <a:pt x="4292" y="944"/>
                    <a:pt x="4350" y="278"/>
                  </a:cubicBezTo>
                  <a:cubicBezTo>
                    <a:pt x="4373" y="71"/>
                    <a:pt x="4316" y="1"/>
                    <a:pt x="4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3883700" y="1253100"/>
              <a:ext cx="116200" cy="168425"/>
            </a:xfrm>
            <a:custGeom>
              <a:avLst/>
              <a:gdLst/>
              <a:ahLst/>
              <a:cxnLst/>
              <a:rect l="l" t="t" r="r" b="b"/>
              <a:pathLst>
                <a:path w="4648" h="6737" extrusionOk="0">
                  <a:moveTo>
                    <a:pt x="2983" y="1"/>
                  </a:moveTo>
                  <a:cubicBezTo>
                    <a:pt x="2517" y="1"/>
                    <a:pt x="2363" y="411"/>
                    <a:pt x="1879" y="453"/>
                  </a:cubicBezTo>
                  <a:cubicBezTo>
                    <a:pt x="1372" y="511"/>
                    <a:pt x="1111" y="873"/>
                    <a:pt x="821" y="1642"/>
                  </a:cubicBezTo>
                  <a:cubicBezTo>
                    <a:pt x="545" y="2395"/>
                    <a:pt x="285" y="4497"/>
                    <a:pt x="125" y="5410"/>
                  </a:cubicBezTo>
                  <a:cubicBezTo>
                    <a:pt x="1" y="6135"/>
                    <a:pt x="469" y="6736"/>
                    <a:pt x="1011" y="6736"/>
                  </a:cubicBezTo>
                  <a:cubicBezTo>
                    <a:pt x="1163" y="6736"/>
                    <a:pt x="1321" y="6689"/>
                    <a:pt x="1473" y="6585"/>
                  </a:cubicBezTo>
                  <a:cubicBezTo>
                    <a:pt x="2169" y="6121"/>
                    <a:pt x="3532" y="4367"/>
                    <a:pt x="3778" y="3903"/>
                  </a:cubicBezTo>
                  <a:cubicBezTo>
                    <a:pt x="3778" y="3903"/>
                    <a:pt x="4648" y="2526"/>
                    <a:pt x="3937" y="1482"/>
                  </a:cubicBezTo>
                  <a:cubicBezTo>
                    <a:pt x="3227" y="438"/>
                    <a:pt x="3575" y="47"/>
                    <a:pt x="3053" y="3"/>
                  </a:cubicBezTo>
                  <a:cubicBezTo>
                    <a:pt x="3029" y="1"/>
                    <a:pt x="3006"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815050" y="1254100"/>
              <a:ext cx="110925" cy="167800"/>
            </a:xfrm>
            <a:custGeom>
              <a:avLst/>
              <a:gdLst/>
              <a:ahLst/>
              <a:cxnLst/>
              <a:rect l="l" t="t" r="r" b="b"/>
              <a:pathLst>
                <a:path w="4437" h="6712" extrusionOk="0">
                  <a:moveTo>
                    <a:pt x="1436" y="0"/>
                  </a:moveTo>
                  <a:cubicBezTo>
                    <a:pt x="1261" y="0"/>
                    <a:pt x="1096" y="96"/>
                    <a:pt x="958" y="340"/>
                  </a:cubicBezTo>
                  <a:cubicBezTo>
                    <a:pt x="639" y="920"/>
                    <a:pt x="131" y="1196"/>
                    <a:pt x="102" y="1573"/>
                  </a:cubicBezTo>
                  <a:cubicBezTo>
                    <a:pt x="88" y="1949"/>
                    <a:pt x="1" y="3008"/>
                    <a:pt x="856" y="4863"/>
                  </a:cubicBezTo>
                  <a:cubicBezTo>
                    <a:pt x="1460" y="6164"/>
                    <a:pt x="2275" y="6712"/>
                    <a:pt x="2844" y="6712"/>
                  </a:cubicBezTo>
                  <a:cubicBezTo>
                    <a:pt x="3080" y="6712"/>
                    <a:pt x="3274" y="6617"/>
                    <a:pt x="3393" y="6443"/>
                  </a:cubicBezTo>
                  <a:cubicBezTo>
                    <a:pt x="3799" y="5863"/>
                    <a:pt x="4437" y="2979"/>
                    <a:pt x="3958" y="1616"/>
                  </a:cubicBezTo>
                  <a:cubicBezTo>
                    <a:pt x="3958" y="1616"/>
                    <a:pt x="3451" y="964"/>
                    <a:pt x="3349" y="659"/>
                  </a:cubicBezTo>
                  <a:cubicBezTo>
                    <a:pt x="3312" y="543"/>
                    <a:pt x="3192" y="519"/>
                    <a:pt x="3035" y="519"/>
                  </a:cubicBezTo>
                  <a:cubicBezTo>
                    <a:pt x="2928" y="519"/>
                    <a:pt x="2805" y="530"/>
                    <a:pt x="2679" y="530"/>
                  </a:cubicBezTo>
                  <a:cubicBezTo>
                    <a:pt x="2484" y="530"/>
                    <a:pt x="2283" y="504"/>
                    <a:pt x="2132" y="369"/>
                  </a:cubicBezTo>
                  <a:cubicBezTo>
                    <a:pt x="1910" y="164"/>
                    <a:pt x="1665" y="0"/>
                    <a:pt x="1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737875" y="1274825"/>
              <a:ext cx="136650" cy="146500"/>
            </a:xfrm>
            <a:custGeom>
              <a:avLst/>
              <a:gdLst/>
              <a:ahLst/>
              <a:cxnLst/>
              <a:rect l="l" t="t" r="r" b="b"/>
              <a:pathLst>
                <a:path w="5466" h="5860" extrusionOk="0">
                  <a:moveTo>
                    <a:pt x="1485" y="0"/>
                  </a:moveTo>
                  <a:cubicBezTo>
                    <a:pt x="1465" y="0"/>
                    <a:pt x="1444" y="2"/>
                    <a:pt x="1421" y="4"/>
                  </a:cubicBezTo>
                  <a:cubicBezTo>
                    <a:pt x="914" y="48"/>
                    <a:pt x="1001" y="497"/>
                    <a:pt x="551" y="903"/>
                  </a:cubicBezTo>
                  <a:cubicBezTo>
                    <a:pt x="116" y="1309"/>
                    <a:pt x="0" y="2744"/>
                    <a:pt x="870" y="3657"/>
                  </a:cubicBezTo>
                  <a:cubicBezTo>
                    <a:pt x="1740" y="4570"/>
                    <a:pt x="2682" y="5382"/>
                    <a:pt x="3421" y="5571"/>
                  </a:cubicBezTo>
                  <a:cubicBezTo>
                    <a:pt x="3859" y="5682"/>
                    <a:pt x="4200" y="5860"/>
                    <a:pt x="4493" y="5860"/>
                  </a:cubicBezTo>
                  <a:cubicBezTo>
                    <a:pt x="4695" y="5860"/>
                    <a:pt x="4873" y="5775"/>
                    <a:pt x="5045" y="5527"/>
                  </a:cubicBezTo>
                  <a:cubicBezTo>
                    <a:pt x="5465" y="4918"/>
                    <a:pt x="5306" y="3875"/>
                    <a:pt x="3363" y="1425"/>
                  </a:cubicBezTo>
                  <a:cubicBezTo>
                    <a:pt x="3363" y="1425"/>
                    <a:pt x="2856" y="903"/>
                    <a:pt x="2262" y="729"/>
                  </a:cubicBezTo>
                  <a:cubicBezTo>
                    <a:pt x="1694" y="563"/>
                    <a:pt x="1906" y="0"/>
                    <a:pt x="1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3784975" y="1357400"/>
              <a:ext cx="204425" cy="80050"/>
            </a:xfrm>
            <a:custGeom>
              <a:avLst/>
              <a:gdLst/>
              <a:ahLst/>
              <a:cxnLst/>
              <a:rect l="l" t="t" r="r" b="b"/>
              <a:pathLst>
                <a:path w="8177" h="3202" extrusionOk="0">
                  <a:moveTo>
                    <a:pt x="3314" y="1"/>
                  </a:moveTo>
                  <a:cubicBezTo>
                    <a:pt x="2398" y="1"/>
                    <a:pt x="2299" y="1219"/>
                    <a:pt x="1693" y="1219"/>
                  </a:cubicBezTo>
                  <a:cubicBezTo>
                    <a:pt x="1586" y="1219"/>
                    <a:pt x="1464" y="1181"/>
                    <a:pt x="1320" y="1093"/>
                  </a:cubicBezTo>
                  <a:cubicBezTo>
                    <a:pt x="1054" y="932"/>
                    <a:pt x="836" y="872"/>
                    <a:pt x="660" y="872"/>
                  </a:cubicBezTo>
                  <a:cubicBezTo>
                    <a:pt x="173" y="872"/>
                    <a:pt x="1" y="1325"/>
                    <a:pt x="1" y="1325"/>
                  </a:cubicBezTo>
                  <a:cubicBezTo>
                    <a:pt x="740" y="2340"/>
                    <a:pt x="2740" y="2934"/>
                    <a:pt x="3741" y="2992"/>
                  </a:cubicBezTo>
                  <a:cubicBezTo>
                    <a:pt x="4632" y="3032"/>
                    <a:pt x="5322" y="3201"/>
                    <a:pt x="5992" y="3201"/>
                  </a:cubicBezTo>
                  <a:cubicBezTo>
                    <a:pt x="6063" y="3201"/>
                    <a:pt x="6134" y="3199"/>
                    <a:pt x="6205" y="3195"/>
                  </a:cubicBezTo>
                  <a:cubicBezTo>
                    <a:pt x="6944" y="3152"/>
                    <a:pt x="7263" y="2804"/>
                    <a:pt x="7712" y="2543"/>
                  </a:cubicBezTo>
                  <a:cubicBezTo>
                    <a:pt x="8176" y="2282"/>
                    <a:pt x="7495" y="1543"/>
                    <a:pt x="7423" y="1180"/>
                  </a:cubicBezTo>
                  <a:cubicBezTo>
                    <a:pt x="7365" y="818"/>
                    <a:pt x="6901" y="905"/>
                    <a:pt x="5625" y="818"/>
                  </a:cubicBezTo>
                  <a:cubicBezTo>
                    <a:pt x="4350" y="717"/>
                    <a:pt x="4610" y="108"/>
                    <a:pt x="3422" y="6"/>
                  </a:cubicBezTo>
                  <a:cubicBezTo>
                    <a:pt x="3385" y="3"/>
                    <a:pt x="3349"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3831450" y="1387450"/>
              <a:ext cx="143100" cy="52900"/>
            </a:xfrm>
            <a:custGeom>
              <a:avLst/>
              <a:gdLst/>
              <a:ahLst/>
              <a:cxnLst/>
              <a:rect l="l" t="t" r="r" b="b"/>
              <a:pathLst>
                <a:path w="5724" h="2116" extrusionOk="0">
                  <a:moveTo>
                    <a:pt x="1510" y="0"/>
                  </a:moveTo>
                  <a:cubicBezTo>
                    <a:pt x="934" y="0"/>
                    <a:pt x="1279" y="1223"/>
                    <a:pt x="831" y="1223"/>
                  </a:cubicBezTo>
                  <a:cubicBezTo>
                    <a:pt x="778" y="1223"/>
                    <a:pt x="713" y="1205"/>
                    <a:pt x="635" y="1167"/>
                  </a:cubicBezTo>
                  <a:cubicBezTo>
                    <a:pt x="462" y="1085"/>
                    <a:pt x="345" y="1054"/>
                    <a:pt x="267" y="1054"/>
                  </a:cubicBezTo>
                  <a:cubicBezTo>
                    <a:pt x="0" y="1054"/>
                    <a:pt x="200" y="1428"/>
                    <a:pt x="200" y="1428"/>
                  </a:cubicBezTo>
                  <a:cubicBezTo>
                    <a:pt x="1453" y="1947"/>
                    <a:pt x="2534" y="2116"/>
                    <a:pt x="3379" y="2116"/>
                  </a:cubicBezTo>
                  <a:cubicBezTo>
                    <a:pt x="4305" y="2116"/>
                    <a:pt x="4950" y="1914"/>
                    <a:pt x="5230" y="1747"/>
                  </a:cubicBezTo>
                  <a:cubicBezTo>
                    <a:pt x="5724" y="1440"/>
                    <a:pt x="5407" y="1146"/>
                    <a:pt x="4958" y="1146"/>
                  </a:cubicBezTo>
                  <a:cubicBezTo>
                    <a:pt x="4919" y="1146"/>
                    <a:pt x="4879" y="1148"/>
                    <a:pt x="4839" y="1153"/>
                  </a:cubicBezTo>
                  <a:cubicBezTo>
                    <a:pt x="4670" y="1167"/>
                    <a:pt x="4533" y="1188"/>
                    <a:pt x="4421" y="1188"/>
                  </a:cubicBezTo>
                  <a:cubicBezTo>
                    <a:pt x="4205" y="1188"/>
                    <a:pt x="4079" y="1114"/>
                    <a:pt x="3984" y="790"/>
                  </a:cubicBezTo>
                  <a:cubicBezTo>
                    <a:pt x="3913" y="523"/>
                    <a:pt x="3833" y="371"/>
                    <a:pt x="3679" y="371"/>
                  </a:cubicBezTo>
                  <a:cubicBezTo>
                    <a:pt x="3548" y="371"/>
                    <a:pt x="3363" y="479"/>
                    <a:pt x="3085" y="718"/>
                  </a:cubicBezTo>
                  <a:cubicBezTo>
                    <a:pt x="2967" y="821"/>
                    <a:pt x="2868" y="864"/>
                    <a:pt x="2780" y="864"/>
                  </a:cubicBezTo>
                  <a:cubicBezTo>
                    <a:pt x="2411" y="864"/>
                    <a:pt x="2223" y="124"/>
                    <a:pt x="1592" y="7"/>
                  </a:cubicBezTo>
                  <a:cubicBezTo>
                    <a:pt x="1563" y="2"/>
                    <a:pt x="1536" y="0"/>
                    <a:pt x="1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3322925" y="815950"/>
              <a:ext cx="99325" cy="76350"/>
            </a:xfrm>
            <a:custGeom>
              <a:avLst/>
              <a:gdLst/>
              <a:ahLst/>
              <a:cxnLst/>
              <a:rect l="l" t="t" r="r" b="b"/>
              <a:pathLst>
                <a:path w="3973" h="3054" extrusionOk="0">
                  <a:moveTo>
                    <a:pt x="2355" y="0"/>
                  </a:moveTo>
                  <a:cubicBezTo>
                    <a:pt x="2309" y="0"/>
                    <a:pt x="2259" y="7"/>
                    <a:pt x="2204" y="22"/>
                  </a:cubicBezTo>
                  <a:cubicBezTo>
                    <a:pt x="1696" y="162"/>
                    <a:pt x="1622" y="647"/>
                    <a:pt x="1211" y="647"/>
                  </a:cubicBezTo>
                  <a:cubicBezTo>
                    <a:pt x="1153" y="647"/>
                    <a:pt x="1089" y="638"/>
                    <a:pt x="1016" y="616"/>
                  </a:cubicBezTo>
                  <a:cubicBezTo>
                    <a:pt x="955" y="599"/>
                    <a:pt x="897" y="591"/>
                    <a:pt x="842" y="591"/>
                  </a:cubicBezTo>
                  <a:cubicBezTo>
                    <a:pt x="348" y="591"/>
                    <a:pt x="40" y="1217"/>
                    <a:pt x="1" y="1269"/>
                  </a:cubicBezTo>
                  <a:cubicBezTo>
                    <a:pt x="1" y="1269"/>
                    <a:pt x="363" y="1675"/>
                    <a:pt x="537" y="1878"/>
                  </a:cubicBezTo>
                  <a:cubicBezTo>
                    <a:pt x="711" y="2081"/>
                    <a:pt x="2045" y="2907"/>
                    <a:pt x="2436" y="3023"/>
                  </a:cubicBezTo>
                  <a:cubicBezTo>
                    <a:pt x="2506" y="3043"/>
                    <a:pt x="2582" y="3054"/>
                    <a:pt x="2663" y="3054"/>
                  </a:cubicBezTo>
                  <a:cubicBezTo>
                    <a:pt x="3037" y="3054"/>
                    <a:pt x="3497" y="2828"/>
                    <a:pt x="3712" y="2327"/>
                  </a:cubicBezTo>
                  <a:cubicBezTo>
                    <a:pt x="3973" y="1704"/>
                    <a:pt x="3654" y="1022"/>
                    <a:pt x="3248" y="819"/>
                  </a:cubicBezTo>
                  <a:cubicBezTo>
                    <a:pt x="2867" y="636"/>
                    <a:pt x="2796" y="0"/>
                    <a:pt x="2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3243925" y="835125"/>
              <a:ext cx="81550" cy="80225"/>
            </a:xfrm>
            <a:custGeom>
              <a:avLst/>
              <a:gdLst/>
              <a:ahLst/>
              <a:cxnLst/>
              <a:rect l="l" t="t" r="r" b="b"/>
              <a:pathLst>
                <a:path w="3262" h="3209" extrusionOk="0">
                  <a:moveTo>
                    <a:pt x="1619" y="1"/>
                  </a:moveTo>
                  <a:cubicBezTo>
                    <a:pt x="1295" y="1"/>
                    <a:pt x="835" y="341"/>
                    <a:pt x="552" y="516"/>
                  </a:cubicBezTo>
                  <a:cubicBezTo>
                    <a:pt x="131" y="777"/>
                    <a:pt x="1" y="1314"/>
                    <a:pt x="1" y="1314"/>
                  </a:cubicBezTo>
                  <a:cubicBezTo>
                    <a:pt x="1" y="1314"/>
                    <a:pt x="1146" y="2749"/>
                    <a:pt x="2262" y="3126"/>
                  </a:cubicBezTo>
                  <a:cubicBezTo>
                    <a:pt x="2433" y="3183"/>
                    <a:pt x="2569" y="3209"/>
                    <a:pt x="2675" y="3209"/>
                  </a:cubicBezTo>
                  <a:cubicBezTo>
                    <a:pt x="3261" y="3209"/>
                    <a:pt x="2959" y="2433"/>
                    <a:pt x="2885" y="2053"/>
                  </a:cubicBezTo>
                  <a:cubicBezTo>
                    <a:pt x="2813" y="1603"/>
                    <a:pt x="2248" y="1444"/>
                    <a:pt x="1958" y="299"/>
                  </a:cubicBezTo>
                  <a:cubicBezTo>
                    <a:pt x="1901" y="81"/>
                    <a:pt x="1776" y="1"/>
                    <a:pt x="1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06650" y="862575"/>
              <a:ext cx="81825" cy="80100"/>
            </a:xfrm>
            <a:custGeom>
              <a:avLst/>
              <a:gdLst/>
              <a:ahLst/>
              <a:cxnLst/>
              <a:rect l="l" t="t" r="r" b="b"/>
              <a:pathLst>
                <a:path w="3273" h="3204" extrusionOk="0">
                  <a:moveTo>
                    <a:pt x="1623" y="1"/>
                  </a:moveTo>
                  <a:cubicBezTo>
                    <a:pt x="1297" y="1"/>
                    <a:pt x="837" y="331"/>
                    <a:pt x="566" y="505"/>
                  </a:cubicBezTo>
                  <a:cubicBezTo>
                    <a:pt x="145" y="781"/>
                    <a:pt x="0" y="1317"/>
                    <a:pt x="0" y="1317"/>
                  </a:cubicBezTo>
                  <a:cubicBezTo>
                    <a:pt x="0" y="1317"/>
                    <a:pt x="1160" y="2738"/>
                    <a:pt x="2276" y="3115"/>
                  </a:cubicBezTo>
                  <a:cubicBezTo>
                    <a:pt x="2452" y="3176"/>
                    <a:pt x="2591" y="3204"/>
                    <a:pt x="2698" y="3204"/>
                  </a:cubicBezTo>
                  <a:cubicBezTo>
                    <a:pt x="3272" y="3204"/>
                    <a:pt x="2973" y="2433"/>
                    <a:pt x="2899" y="2042"/>
                  </a:cubicBezTo>
                  <a:cubicBezTo>
                    <a:pt x="2812" y="1593"/>
                    <a:pt x="2262" y="1433"/>
                    <a:pt x="1972" y="303"/>
                  </a:cubicBezTo>
                  <a:cubicBezTo>
                    <a:pt x="1914" y="82"/>
                    <a:pt x="1785" y="1"/>
                    <a:pt x="1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378975" y="903000"/>
              <a:ext cx="121200" cy="114250"/>
            </a:xfrm>
            <a:custGeom>
              <a:avLst/>
              <a:gdLst/>
              <a:ahLst/>
              <a:cxnLst/>
              <a:rect l="l" t="t" r="r" b="b"/>
              <a:pathLst>
                <a:path w="4848" h="4570" extrusionOk="0">
                  <a:moveTo>
                    <a:pt x="4201" y="0"/>
                  </a:moveTo>
                  <a:cubicBezTo>
                    <a:pt x="3972" y="0"/>
                    <a:pt x="3534" y="311"/>
                    <a:pt x="3183" y="311"/>
                  </a:cubicBezTo>
                  <a:cubicBezTo>
                    <a:pt x="3167" y="311"/>
                    <a:pt x="3152" y="310"/>
                    <a:pt x="3137" y="309"/>
                  </a:cubicBezTo>
                  <a:cubicBezTo>
                    <a:pt x="3132" y="309"/>
                    <a:pt x="3128" y="309"/>
                    <a:pt x="3123" y="309"/>
                  </a:cubicBezTo>
                  <a:cubicBezTo>
                    <a:pt x="2579" y="309"/>
                    <a:pt x="424" y="2868"/>
                    <a:pt x="180" y="3803"/>
                  </a:cubicBezTo>
                  <a:cubicBezTo>
                    <a:pt x="0" y="4477"/>
                    <a:pt x="481" y="4569"/>
                    <a:pt x="756" y="4569"/>
                  </a:cubicBezTo>
                  <a:cubicBezTo>
                    <a:pt x="859" y="4569"/>
                    <a:pt x="933" y="4556"/>
                    <a:pt x="933" y="4556"/>
                  </a:cubicBezTo>
                  <a:cubicBezTo>
                    <a:pt x="933" y="4556"/>
                    <a:pt x="1412" y="4411"/>
                    <a:pt x="1992" y="4266"/>
                  </a:cubicBezTo>
                  <a:cubicBezTo>
                    <a:pt x="2571" y="4107"/>
                    <a:pt x="3775" y="2715"/>
                    <a:pt x="4311" y="1831"/>
                  </a:cubicBezTo>
                  <a:cubicBezTo>
                    <a:pt x="4847" y="932"/>
                    <a:pt x="4282" y="947"/>
                    <a:pt x="4354" y="280"/>
                  </a:cubicBezTo>
                  <a:cubicBezTo>
                    <a:pt x="4373" y="71"/>
                    <a:pt x="4311" y="0"/>
                    <a:pt x="4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3345900" y="835250"/>
              <a:ext cx="116225" cy="168400"/>
            </a:xfrm>
            <a:custGeom>
              <a:avLst/>
              <a:gdLst/>
              <a:ahLst/>
              <a:cxnLst/>
              <a:rect l="l" t="t" r="r" b="b"/>
              <a:pathLst>
                <a:path w="4649" h="6736" extrusionOk="0">
                  <a:moveTo>
                    <a:pt x="2998" y="1"/>
                  </a:moveTo>
                  <a:cubicBezTo>
                    <a:pt x="2531" y="1"/>
                    <a:pt x="2364" y="412"/>
                    <a:pt x="1894" y="453"/>
                  </a:cubicBezTo>
                  <a:cubicBezTo>
                    <a:pt x="1387" y="497"/>
                    <a:pt x="1126" y="874"/>
                    <a:pt x="836" y="1627"/>
                  </a:cubicBezTo>
                  <a:cubicBezTo>
                    <a:pt x="560" y="2381"/>
                    <a:pt x="285" y="4483"/>
                    <a:pt x="126" y="5411"/>
                  </a:cubicBezTo>
                  <a:cubicBezTo>
                    <a:pt x="1" y="6126"/>
                    <a:pt x="481" y="6735"/>
                    <a:pt x="1029" y="6735"/>
                  </a:cubicBezTo>
                  <a:cubicBezTo>
                    <a:pt x="1181" y="6735"/>
                    <a:pt x="1337" y="6689"/>
                    <a:pt x="1488" y="6585"/>
                  </a:cubicBezTo>
                  <a:cubicBezTo>
                    <a:pt x="2184" y="6107"/>
                    <a:pt x="3547" y="4353"/>
                    <a:pt x="3778" y="3889"/>
                  </a:cubicBezTo>
                  <a:cubicBezTo>
                    <a:pt x="3778" y="3889"/>
                    <a:pt x="4648" y="2512"/>
                    <a:pt x="3952" y="1482"/>
                  </a:cubicBezTo>
                  <a:cubicBezTo>
                    <a:pt x="3242" y="439"/>
                    <a:pt x="3590" y="47"/>
                    <a:pt x="3068" y="4"/>
                  </a:cubicBezTo>
                  <a:cubicBezTo>
                    <a:pt x="3044" y="2"/>
                    <a:pt x="3021"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3277275" y="836075"/>
              <a:ext cx="111275" cy="167825"/>
            </a:xfrm>
            <a:custGeom>
              <a:avLst/>
              <a:gdLst/>
              <a:ahLst/>
              <a:cxnLst/>
              <a:rect l="l" t="t" r="r" b="b"/>
              <a:pathLst>
                <a:path w="4451" h="6713" extrusionOk="0">
                  <a:moveTo>
                    <a:pt x="1450" y="1"/>
                  </a:moveTo>
                  <a:cubicBezTo>
                    <a:pt x="1275" y="1"/>
                    <a:pt x="1110" y="97"/>
                    <a:pt x="972" y="348"/>
                  </a:cubicBezTo>
                  <a:cubicBezTo>
                    <a:pt x="653" y="913"/>
                    <a:pt x="145" y="1203"/>
                    <a:pt x="116" y="1580"/>
                  </a:cubicBezTo>
                  <a:cubicBezTo>
                    <a:pt x="87" y="1957"/>
                    <a:pt x="0" y="3001"/>
                    <a:pt x="856" y="4856"/>
                  </a:cubicBezTo>
                  <a:cubicBezTo>
                    <a:pt x="1461" y="6169"/>
                    <a:pt x="2284" y="6713"/>
                    <a:pt x="2857" y="6713"/>
                  </a:cubicBezTo>
                  <a:cubicBezTo>
                    <a:pt x="3094" y="6713"/>
                    <a:pt x="3288" y="6620"/>
                    <a:pt x="3407" y="6451"/>
                  </a:cubicBezTo>
                  <a:cubicBezTo>
                    <a:pt x="3813" y="5856"/>
                    <a:pt x="4451" y="2972"/>
                    <a:pt x="3958" y="1623"/>
                  </a:cubicBezTo>
                  <a:cubicBezTo>
                    <a:pt x="3958" y="1623"/>
                    <a:pt x="3465" y="957"/>
                    <a:pt x="3363" y="652"/>
                  </a:cubicBezTo>
                  <a:cubicBezTo>
                    <a:pt x="3326" y="540"/>
                    <a:pt x="3204" y="518"/>
                    <a:pt x="3045" y="518"/>
                  </a:cubicBezTo>
                  <a:cubicBezTo>
                    <a:pt x="2945" y="518"/>
                    <a:pt x="2831" y="527"/>
                    <a:pt x="2714" y="527"/>
                  </a:cubicBezTo>
                  <a:cubicBezTo>
                    <a:pt x="2512" y="527"/>
                    <a:pt x="2302" y="501"/>
                    <a:pt x="2146" y="362"/>
                  </a:cubicBezTo>
                  <a:cubicBezTo>
                    <a:pt x="1924" y="165"/>
                    <a:pt x="1679"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3200450" y="856650"/>
              <a:ext cx="136275" cy="146600"/>
            </a:xfrm>
            <a:custGeom>
              <a:avLst/>
              <a:gdLst/>
              <a:ahLst/>
              <a:cxnLst/>
              <a:rect l="l" t="t" r="r" b="b"/>
              <a:pathLst>
                <a:path w="5451" h="5864" extrusionOk="0">
                  <a:moveTo>
                    <a:pt x="1470" y="1"/>
                  </a:moveTo>
                  <a:cubicBezTo>
                    <a:pt x="1455" y="1"/>
                    <a:pt x="1438" y="2"/>
                    <a:pt x="1421" y="3"/>
                  </a:cubicBezTo>
                  <a:cubicBezTo>
                    <a:pt x="914" y="47"/>
                    <a:pt x="986" y="496"/>
                    <a:pt x="551" y="916"/>
                  </a:cubicBezTo>
                  <a:cubicBezTo>
                    <a:pt x="116" y="1322"/>
                    <a:pt x="0" y="2743"/>
                    <a:pt x="870" y="3656"/>
                  </a:cubicBezTo>
                  <a:cubicBezTo>
                    <a:pt x="1740" y="4569"/>
                    <a:pt x="2682" y="5381"/>
                    <a:pt x="3421" y="5570"/>
                  </a:cubicBezTo>
                  <a:cubicBezTo>
                    <a:pt x="3856" y="5689"/>
                    <a:pt x="4195" y="5863"/>
                    <a:pt x="4483" y="5863"/>
                  </a:cubicBezTo>
                  <a:cubicBezTo>
                    <a:pt x="4686" y="5863"/>
                    <a:pt x="4863" y="5777"/>
                    <a:pt x="5030" y="5526"/>
                  </a:cubicBezTo>
                  <a:cubicBezTo>
                    <a:pt x="5451" y="4917"/>
                    <a:pt x="5306" y="3874"/>
                    <a:pt x="3363" y="1424"/>
                  </a:cubicBezTo>
                  <a:cubicBezTo>
                    <a:pt x="3363" y="1424"/>
                    <a:pt x="2841" y="902"/>
                    <a:pt x="2247" y="742"/>
                  </a:cubicBezTo>
                  <a:cubicBezTo>
                    <a:pt x="1673" y="574"/>
                    <a:pt x="1910" y="1"/>
                    <a:pt x="1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247550" y="939250"/>
              <a:ext cx="204425" cy="80000"/>
            </a:xfrm>
            <a:custGeom>
              <a:avLst/>
              <a:gdLst/>
              <a:ahLst/>
              <a:cxnLst/>
              <a:rect l="l" t="t" r="r" b="b"/>
              <a:pathLst>
                <a:path w="8177" h="3200" extrusionOk="0">
                  <a:moveTo>
                    <a:pt x="3326" y="0"/>
                  </a:moveTo>
                  <a:cubicBezTo>
                    <a:pt x="2400" y="0"/>
                    <a:pt x="2301" y="1218"/>
                    <a:pt x="1695" y="1218"/>
                  </a:cubicBezTo>
                  <a:cubicBezTo>
                    <a:pt x="1588" y="1218"/>
                    <a:pt x="1465" y="1180"/>
                    <a:pt x="1320" y="1091"/>
                  </a:cubicBezTo>
                  <a:cubicBezTo>
                    <a:pt x="1054" y="930"/>
                    <a:pt x="836" y="870"/>
                    <a:pt x="660" y="870"/>
                  </a:cubicBezTo>
                  <a:cubicBezTo>
                    <a:pt x="173" y="870"/>
                    <a:pt x="1" y="1323"/>
                    <a:pt x="1" y="1323"/>
                  </a:cubicBezTo>
                  <a:cubicBezTo>
                    <a:pt x="740" y="2338"/>
                    <a:pt x="2740" y="2947"/>
                    <a:pt x="3726" y="2990"/>
                  </a:cubicBezTo>
                  <a:cubicBezTo>
                    <a:pt x="4624" y="3042"/>
                    <a:pt x="5312" y="3200"/>
                    <a:pt x="5979" y="3200"/>
                  </a:cubicBezTo>
                  <a:cubicBezTo>
                    <a:pt x="6054" y="3200"/>
                    <a:pt x="6130" y="3198"/>
                    <a:pt x="6205" y="3193"/>
                  </a:cubicBezTo>
                  <a:cubicBezTo>
                    <a:pt x="6944" y="3150"/>
                    <a:pt x="7249" y="2816"/>
                    <a:pt x="7712" y="2555"/>
                  </a:cubicBezTo>
                  <a:cubicBezTo>
                    <a:pt x="8176" y="2295"/>
                    <a:pt x="7495" y="1555"/>
                    <a:pt x="7423" y="1193"/>
                  </a:cubicBezTo>
                  <a:cubicBezTo>
                    <a:pt x="7365" y="830"/>
                    <a:pt x="6901" y="917"/>
                    <a:pt x="5625" y="816"/>
                  </a:cubicBezTo>
                  <a:cubicBezTo>
                    <a:pt x="4349" y="729"/>
                    <a:pt x="4610" y="120"/>
                    <a:pt x="3422" y="4"/>
                  </a:cubicBezTo>
                  <a:cubicBezTo>
                    <a:pt x="3389" y="1"/>
                    <a:pt x="3357" y="0"/>
                    <a:pt x="3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294100" y="969550"/>
              <a:ext cx="142875" cy="52750"/>
            </a:xfrm>
            <a:custGeom>
              <a:avLst/>
              <a:gdLst/>
              <a:ahLst/>
              <a:cxnLst/>
              <a:rect l="l" t="t" r="r" b="b"/>
              <a:pathLst>
                <a:path w="5715" h="2110" extrusionOk="0">
                  <a:moveTo>
                    <a:pt x="1499" y="1"/>
                  </a:moveTo>
                  <a:cubicBezTo>
                    <a:pt x="932" y="1"/>
                    <a:pt x="1277" y="1221"/>
                    <a:pt x="822" y="1221"/>
                  </a:cubicBezTo>
                  <a:cubicBezTo>
                    <a:pt x="770" y="1221"/>
                    <a:pt x="708" y="1205"/>
                    <a:pt x="632" y="1169"/>
                  </a:cubicBezTo>
                  <a:cubicBezTo>
                    <a:pt x="454" y="1082"/>
                    <a:pt x="335" y="1048"/>
                    <a:pt x="257" y="1048"/>
                  </a:cubicBezTo>
                  <a:cubicBezTo>
                    <a:pt x="1" y="1048"/>
                    <a:pt x="197" y="1416"/>
                    <a:pt x="197" y="1416"/>
                  </a:cubicBezTo>
                  <a:cubicBezTo>
                    <a:pt x="1444" y="1939"/>
                    <a:pt x="2517" y="2109"/>
                    <a:pt x="3358" y="2109"/>
                  </a:cubicBezTo>
                  <a:cubicBezTo>
                    <a:pt x="4286" y="2109"/>
                    <a:pt x="4931" y="1902"/>
                    <a:pt x="5213" y="1735"/>
                  </a:cubicBezTo>
                  <a:cubicBezTo>
                    <a:pt x="5714" y="1423"/>
                    <a:pt x="5391" y="1136"/>
                    <a:pt x="4932" y="1136"/>
                  </a:cubicBezTo>
                  <a:cubicBezTo>
                    <a:pt x="4901" y="1136"/>
                    <a:pt x="4868" y="1138"/>
                    <a:pt x="4836" y="1141"/>
                  </a:cubicBezTo>
                  <a:cubicBezTo>
                    <a:pt x="4662" y="1155"/>
                    <a:pt x="4522" y="1175"/>
                    <a:pt x="4408" y="1175"/>
                  </a:cubicBezTo>
                  <a:cubicBezTo>
                    <a:pt x="4189" y="1175"/>
                    <a:pt x="4066" y="1102"/>
                    <a:pt x="3980" y="778"/>
                  </a:cubicBezTo>
                  <a:cubicBezTo>
                    <a:pt x="3902" y="519"/>
                    <a:pt x="3819" y="366"/>
                    <a:pt x="3665" y="366"/>
                  </a:cubicBezTo>
                  <a:cubicBezTo>
                    <a:pt x="3535" y="366"/>
                    <a:pt x="3354" y="475"/>
                    <a:pt x="3082" y="720"/>
                  </a:cubicBezTo>
                  <a:cubicBezTo>
                    <a:pt x="2966" y="819"/>
                    <a:pt x="2869" y="860"/>
                    <a:pt x="2781" y="860"/>
                  </a:cubicBezTo>
                  <a:cubicBezTo>
                    <a:pt x="2406" y="860"/>
                    <a:pt x="2211" y="116"/>
                    <a:pt x="1589" y="10"/>
                  </a:cubicBezTo>
                  <a:cubicBezTo>
                    <a:pt x="1557" y="4"/>
                    <a:pt x="1527" y="1"/>
                    <a:pt x="1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570450" y="670975"/>
              <a:ext cx="99325" cy="76350"/>
            </a:xfrm>
            <a:custGeom>
              <a:avLst/>
              <a:gdLst/>
              <a:ahLst/>
              <a:cxnLst/>
              <a:rect l="l" t="t" r="r" b="b"/>
              <a:pathLst>
                <a:path w="3973" h="3054" extrusionOk="0">
                  <a:moveTo>
                    <a:pt x="2357" y="1"/>
                  </a:moveTo>
                  <a:cubicBezTo>
                    <a:pt x="2310" y="1"/>
                    <a:pt x="2259" y="8"/>
                    <a:pt x="2204" y="23"/>
                  </a:cubicBezTo>
                  <a:cubicBezTo>
                    <a:pt x="1694" y="150"/>
                    <a:pt x="1610" y="648"/>
                    <a:pt x="1193" y="648"/>
                  </a:cubicBezTo>
                  <a:cubicBezTo>
                    <a:pt x="1136" y="648"/>
                    <a:pt x="1072" y="638"/>
                    <a:pt x="1001" y="617"/>
                  </a:cubicBezTo>
                  <a:cubicBezTo>
                    <a:pt x="940" y="600"/>
                    <a:pt x="883" y="592"/>
                    <a:pt x="827" y="592"/>
                  </a:cubicBezTo>
                  <a:cubicBezTo>
                    <a:pt x="336" y="592"/>
                    <a:pt x="39" y="1217"/>
                    <a:pt x="0" y="1270"/>
                  </a:cubicBezTo>
                  <a:cubicBezTo>
                    <a:pt x="0" y="1270"/>
                    <a:pt x="363" y="1675"/>
                    <a:pt x="537" y="1864"/>
                  </a:cubicBezTo>
                  <a:cubicBezTo>
                    <a:pt x="711" y="2067"/>
                    <a:pt x="2030" y="2908"/>
                    <a:pt x="2436" y="3023"/>
                  </a:cubicBezTo>
                  <a:cubicBezTo>
                    <a:pt x="2503" y="3043"/>
                    <a:pt x="2577" y="3053"/>
                    <a:pt x="2654" y="3053"/>
                  </a:cubicBezTo>
                  <a:cubicBezTo>
                    <a:pt x="3030" y="3053"/>
                    <a:pt x="3495" y="2818"/>
                    <a:pt x="3711" y="2313"/>
                  </a:cubicBezTo>
                  <a:cubicBezTo>
                    <a:pt x="3972" y="1704"/>
                    <a:pt x="3653" y="1023"/>
                    <a:pt x="3247" y="806"/>
                  </a:cubicBezTo>
                  <a:cubicBezTo>
                    <a:pt x="2867" y="622"/>
                    <a:pt x="2795" y="1"/>
                    <a:pt x="2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491075" y="690100"/>
              <a:ext cx="81900" cy="80300"/>
            </a:xfrm>
            <a:custGeom>
              <a:avLst/>
              <a:gdLst/>
              <a:ahLst/>
              <a:cxnLst/>
              <a:rect l="l" t="t" r="r" b="b"/>
              <a:pathLst>
                <a:path w="3276" h="3212" extrusionOk="0">
                  <a:moveTo>
                    <a:pt x="1625" y="0"/>
                  </a:moveTo>
                  <a:cubicBezTo>
                    <a:pt x="1299" y="0"/>
                    <a:pt x="838" y="334"/>
                    <a:pt x="566" y="519"/>
                  </a:cubicBezTo>
                  <a:cubicBezTo>
                    <a:pt x="146" y="780"/>
                    <a:pt x="1" y="1316"/>
                    <a:pt x="1" y="1316"/>
                  </a:cubicBezTo>
                  <a:cubicBezTo>
                    <a:pt x="1" y="1316"/>
                    <a:pt x="1160" y="2751"/>
                    <a:pt x="2277" y="3128"/>
                  </a:cubicBezTo>
                  <a:cubicBezTo>
                    <a:pt x="2448" y="3186"/>
                    <a:pt x="2583" y="3211"/>
                    <a:pt x="2689" y="3211"/>
                  </a:cubicBezTo>
                  <a:cubicBezTo>
                    <a:pt x="3276" y="3211"/>
                    <a:pt x="2974" y="2436"/>
                    <a:pt x="2900" y="2056"/>
                  </a:cubicBezTo>
                  <a:cubicBezTo>
                    <a:pt x="2813" y="1592"/>
                    <a:pt x="2262" y="1447"/>
                    <a:pt x="1972" y="302"/>
                  </a:cubicBezTo>
                  <a:cubicBezTo>
                    <a:pt x="1915" y="81"/>
                    <a:pt x="1786" y="0"/>
                    <a:pt x="1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54150" y="717475"/>
              <a:ext cx="81650" cy="80100"/>
            </a:xfrm>
            <a:custGeom>
              <a:avLst/>
              <a:gdLst/>
              <a:ahLst/>
              <a:cxnLst/>
              <a:rect l="l" t="t" r="r" b="b"/>
              <a:pathLst>
                <a:path w="3266" h="3204" extrusionOk="0">
                  <a:moveTo>
                    <a:pt x="1623" y="0"/>
                  </a:moveTo>
                  <a:cubicBezTo>
                    <a:pt x="1296" y="0"/>
                    <a:pt x="833" y="337"/>
                    <a:pt x="552" y="511"/>
                  </a:cubicBezTo>
                  <a:cubicBezTo>
                    <a:pt x="131" y="772"/>
                    <a:pt x="1" y="1323"/>
                    <a:pt x="1" y="1323"/>
                  </a:cubicBezTo>
                  <a:cubicBezTo>
                    <a:pt x="1" y="1323"/>
                    <a:pt x="1146" y="2744"/>
                    <a:pt x="2262" y="3120"/>
                  </a:cubicBezTo>
                  <a:cubicBezTo>
                    <a:pt x="2433" y="3178"/>
                    <a:pt x="2569" y="3204"/>
                    <a:pt x="2676" y="3204"/>
                  </a:cubicBezTo>
                  <a:cubicBezTo>
                    <a:pt x="3266" y="3204"/>
                    <a:pt x="2974" y="2428"/>
                    <a:pt x="2900" y="2048"/>
                  </a:cubicBezTo>
                  <a:cubicBezTo>
                    <a:pt x="2813" y="1598"/>
                    <a:pt x="2262" y="1439"/>
                    <a:pt x="1972" y="308"/>
                  </a:cubicBezTo>
                  <a:cubicBezTo>
                    <a:pt x="1915" y="83"/>
                    <a:pt x="1786" y="0"/>
                    <a:pt x="1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626475" y="757750"/>
              <a:ext cx="121200" cy="114525"/>
            </a:xfrm>
            <a:custGeom>
              <a:avLst/>
              <a:gdLst/>
              <a:ahLst/>
              <a:cxnLst/>
              <a:rect l="l" t="t" r="r" b="b"/>
              <a:pathLst>
                <a:path w="4848" h="4581" extrusionOk="0">
                  <a:moveTo>
                    <a:pt x="4206" y="1"/>
                  </a:moveTo>
                  <a:cubicBezTo>
                    <a:pt x="3978" y="1"/>
                    <a:pt x="3536" y="323"/>
                    <a:pt x="3182" y="323"/>
                  </a:cubicBezTo>
                  <a:cubicBezTo>
                    <a:pt x="3167" y="323"/>
                    <a:pt x="3152" y="322"/>
                    <a:pt x="3137" y="321"/>
                  </a:cubicBezTo>
                  <a:cubicBezTo>
                    <a:pt x="3133" y="320"/>
                    <a:pt x="3128" y="320"/>
                    <a:pt x="3124" y="320"/>
                  </a:cubicBezTo>
                  <a:cubicBezTo>
                    <a:pt x="2579" y="320"/>
                    <a:pt x="425" y="2880"/>
                    <a:pt x="180" y="3814"/>
                  </a:cubicBezTo>
                  <a:cubicBezTo>
                    <a:pt x="1" y="4489"/>
                    <a:pt x="473" y="4581"/>
                    <a:pt x="744" y="4581"/>
                  </a:cubicBezTo>
                  <a:cubicBezTo>
                    <a:pt x="846" y="4581"/>
                    <a:pt x="919" y="4568"/>
                    <a:pt x="919" y="4568"/>
                  </a:cubicBezTo>
                  <a:cubicBezTo>
                    <a:pt x="919" y="4568"/>
                    <a:pt x="1412" y="4423"/>
                    <a:pt x="1992" y="4278"/>
                  </a:cubicBezTo>
                  <a:cubicBezTo>
                    <a:pt x="2572" y="4119"/>
                    <a:pt x="3775" y="2727"/>
                    <a:pt x="4311" y="1828"/>
                  </a:cubicBezTo>
                  <a:cubicBezTo>
                    <a:pt x="4848" y="944"/>
                    <a:pt x="4282" y="944"/>
                    <a:pt x="4355" y="277"/>
                  </a:cubicBezTo>
                  <a:cubicBezTo>
                    <a:pt x="4373" y="71"/>
                    <a:pt x="4313" y="1"/>
                    <a:pt x="4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3593400" y="689950"/>
              <a:ext cx="116225" cy="168575"/>
            </a:xfrm>
            <a:custGeom>
              <a:avLst/>
              <a:gdLst/>
              <a:ahLst/>
              <a:cxnLst/>
              <a:rect l="l" t="t" r="r" b="b"/>
              <a:pathLst>
                <a:path w="4649" h="6743" extrusionOk="0">
                  <a:moveTo>
                    <a:pt x="2999" y="0"/>
                  </a:moveTo>
                  <a:cubicBezTo>
                    <a:pt x="2531" y="0"/>
                    <a:pt x="2364" y="412"/>
                    <a:pt x="1880" y="467"/>
                  </a:cubicBezTo>
                  <a:cubicBezTo>
                    <a:pt x="1373" y="511"/>
                    <a:pt x="1126" y="887"/>
                    <a:pt x="836" y="1641"/>
                  </a:cubicBezTo>
                  <a:cubicBezTo>
                    <a:pt x="561" y="2395"/>
                    <a:pt x="286" y="4497"/>
                    <a:pt x="126" y="5410"/>
                  </a:cubicBezTo>
                  <a:cubicBezTo>
                    <a:pt x="1" y="6139"/>
                    <a:pt x="484" y="6743"/>
                    <a:pt x="1035" y="6743"/>
                  </a:cubicBezTo>
                  <a:cubicBezTo>
                    <a:pt x="1185" y="6743"/>
                    <a:pt x="1340" y="6698"/>
                    <a:pt x="1489" y="6599"/>
                  </a:cubicBezTo>
                  <a:cubicBezTo>
                    <a:pt x="2170" y="6120"/>
                    <a:pt x="3533" y="4366"/>
                    <a:pt x="3779" y="3902"/>
                  </a:cubicBezTo>
                  <a:cubicBezTo>
                    <a:pt x="3779" y="3902"/>
                    <a:pt x="4649" y="2525"/>
                    <a:pt x="3938" y="1482"/>
                  </a:cubicBezTo>
                  <a:cubicBezTo>
                    <a:pt x="3243" y="453"/>
                    <a:pt x="3591" y="61"/>
                    <a:pt x="3069" y="3"/>
                  </a:cubicBezTo>
                  <a:cubicBezTo>
                    <a:pt x="3045" y="1"/>
                    <a:pt x="3021" y="0"/>
                    <a:pt x="29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3524775" y="691050"/>
              <a:ext cx="111300" cy="167900"/>
            </a:xfrm>
            <a:custGeom>
              <a:avLst/>
              <a:gdLst/>
              <a:ahLst/>
              <a:cxnLst/>
              <a:rect l="l" t="t" r="r" b="b"/>
              <a:pathLst>
                <a:path w="4452" h="6716" extrusionOk="0">
                  <a:moveTo>
                    <a:pt x="1433" y="1"/>
                  </a:moveTo>
                  <a:cubicBezTo>
                    <a:pt x="1262" y="1"/>
                    <a:pt x="1103" y="94"/>
                    <a:pt x="972" y="336"/>
                  </a:cubicBezTo>
                  <a:cubicBezTo>
                    <a:pt x="653" y="916"/>
                    <a:pt x="146" y="1191"/>
                    <a:pt x="117" y="1568"/>
                  </a:cubicBezTo>
                  <a:cubicBezTo>
                    <a:pt x="88" y="1960"/>
                    <a:pt x="1" y="3003"/>
                    <a:pt x="856" y="4859"/>
                  </a:cubicBezTo>
                  <a:cubicBezTo>
                    <a:pt x="1461" y="6172"/>
                    <a:pt x="2277" y="6715"/>
                    <a:pt x="2846" y="6715"/>
                  </a:cubicBezTo>
                  <a:cubicBezTo>
                    <a:pt x="3081" y="6715"/>
                    <a:pt x="3274" y="6623"/>
                    <a:pt x="3393" y="6453"/>
                  </a:cubicBezTo>
                  <a:cubicBezTo>
                    <a:pt x="3799" y="5859"/>
                    <a:pt x="4451" y="2974"/>
                    <a:pt x="3958" y="1612"/>
                  </a:cubicBezTo>
                  <a:cubicBezTo>
                    <a:pt x="3958" y="1612"/>
                    <a:pt x="3465" y="959"/>
                    <a:pt x="3364" y="655"/>
                  </a:cubicBezTo>
                  <a:cubicBezTo>
                    <a:pt x="3327" y="538"/>
                    <a:pt x="3204" y="515"/>
                    <a:pt x="3045" y="515"/>
                  </a:cubicBezTo>
                  <a:cubicBezTo>
                    <a:pt x="2937" y="515"/>
                    <a:pt x="2811" y="526"/>
                    <a:pt x="2684" y="526"/>
                  </a:cubicBezTo>
                  <a:cubicBezTo>
                    <a:pt x="2486" y="526"/>
                    <a:pt x="2283" y="499"/>
                    <a:pt x="2132" y="365"/>
                  </a:cubicBezTo>
                  <a:cubicBezTo>
                    <a:pt x="1908" y="166"/>
                    <a:pt x="166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3447950" y="711675"/>
              <a:ext cx="136300" cy="146500"/>
            </a:xfrm>
            <a:custGeom>
              <a:avLst/>
              <a:gdLst/>
              <a:ahLst/>
              <a:cxnLst/>
              <a:rect l="l" t="t" r="r" b="b"/>
              <a:pathLst>
                <a:path w="5452" h="5860" extrusionOk="0">
                  <a:moveTo>
                    <a:pt x="1470" y="0"/>
                  </a:moveTo>
                  <a:cubicBezTo>
                    <a:pt x="1450" y="0"/>
                    <a:pt x="1429" y="1"/>
                    <a:pt x="1407" y="4"/>
                  </a:cubicBezTo>
                  <a:cubicBezTo>
                    <a:pt x="900" y="47"/>
                    <a:pt x="987" y="497"/>
                    <a:pt x="552" y="903"/>
                  </a:cubicBezTo>
                  <a:cubicBezTo>
                    <a:pt x="117" y="1309"/>
                    <a:pt x="1" y="2744"/>
                    <a:pt x="871" y="3657"/>
                  </a:cubicBezTo>
                  <a:cubicBezTo>
                    <a:pt x="1740" y="4570"/>
                    <a:pt x="2683" y="5382"/>
                    <a:pt x="3422" y="5570"/>
                  </a:cubicBezTo>
                  <a:cubicBezTo>
                    <a:pt x="3860" y="5682"/>
                    <a:pt x="4196" y="5859"/>
                    <a:pt x="4484" y="5859"/>
                  </a:cubicBezTo>
                  <a:cubicBezTo>
                    <a:pt x="4683" y="5859"/>
                    <a:pt x="4859" y="5775"/>
                    <a:pt x="5031" y="5527"/>
                  </a:cubicBezTo>
                  <a:cubicBezTo>
                    <a:pt x="5451" y="4918"/>
                    <a:pt x="5306" y="3874"/>
                    <a:pt x="3364" y="1424"/>
                  </a:cubicBezTo>
                  <a:cubicBezTo>
                    <a:pt x="3364" y="1424"/>
                    <a:pt x="2842" y="903"/>
                    <a:pt x="2248" y="729"/>
                  </a:cubicBezTo>
                  <a:cubicBezTo>
                    <a:pt x="1680" y="576"/>
                    <a:pt x="1893" y="0"/>
                    <a:pt x="1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494700" y="794275"/>
              <a:ext cx="204425" cy="80025"/>
            </a:xfrm>
            <a:custGeom>
              <a:avLst/>
              <a:gdLst/>
              <a:ahLst/>
              <a:cxnLst/>
              <a:rect l="l" t="t" r="r" b="b"/>
              <a:pathLst>
                <a:path w="8177" h="3201" extrusionOk="0">
                  <a:moveTo>
                    <a:pt x="3326" y="1"/>
                  </a:moveTo>
                  <a:cubicBezTo>
                    <a:pt x="2401" y="1"/>
                    <a:pt x="2312" y="1218"/>
                    <a:pt x="1708" y="1218"/>
                  </a:cubicBezTo>
                  <a:cubicBezTo>
                    <a:pt x="1602" y="1218"/>
                    <a:pt x="1480" y="1181"/>
                    <a:pt x="1334" y="1092"/>
                  </a:cubicBezTo>
                  <a:cubicBezTo>
                    <a:pt x="1069" y="930"/>
                    <a:pt x="850" y="871"/>
                    <a:pt x="672" y="871"/>
                  </a:cubicBezTo>
                  <a:cubicBezTo>
                    <a:pt x="180" y="871"/>
                    <a:pt x="1" y="1324"/>
                    <a:pt x="1" y="1324"/>
                  </a:cubicBezTo>
                  <a:cubicBezTo>
                    <a:pt x="740" y="2339"/>
                    <a:pt x="2755" y="2933"/>
                    <a:pt x="3741" y="2991"/>
                  </a:cubicBezTo>
                  <a:cubicBezTo>
                    <a:pt x="4632" y="3030"/>
                    <a:pt x="5322" y="3200"/>
                    <a:pt x="5992" y="3200"/>
                  </a:cubicBezTo>
                  <a:cubicBezTo>
                    <a:pt x="6063" y="3200"/>
                    <a:pt x="6134" y="3198"/>
                    <a:pt x="6205" y="3194"/>
                  </a:cubicBezTo>
                  <a:cubicBezTo>
                    <a:pt x="6959" y="3150"/>
                    <a:pt x="7263" y="2817"/>
                    <a:pt x="7727" y="2542"/>
                  </a:cubicBezTo>
                  <a:cubicBezTo>
                    <a:pt x="8176" y="2281"/>
                    <a:pt x="7495" y="1556"/>
                    <a:pt x="7437" y="1194"/>
                  </a:cubicBezTo>
                  <a:cubicBezTo>
                    <a:pt x="7365" y="831"/>
                    <a:pt x="6915" y="904"/>
                    <a:pt x="5640" y="817"/>
                  </a:cubicBezTo>
                  <a:cubicBezTo>
                    <a:pt x="4349" y="730"/>
                    <a:pt x="4610" y="121"/>
                    <a:pt x="3422" y="5"/>
                  </a:cubicBezTo>
                  <a:cubicBezTo>
                    <a:pt x="3389" y="2"/>
                    <a:pt x="3357" y="1"/>
                    <a:pt x="3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3541525" y="824600"/>
              <a:ext cx="142950" cy="52750"/>
            </a:xfrm>
            <a:custGeom>
              <a:avLst/>
              <a:gdLst/>
              <a:ahLst/>
              <a:cxnLst/>
              <a:rect l="l" t="t" r="r" b="b"/>
              <a:pathLst>
                <a:path w="5718" h="2110" extrusionOk="0">
                  <a:moveTo>
                    <a:pt x="1501" y="1"/>
                  </a:moveTo>
                  <a:cubicBezTo>
                    <a:pt x="925" y="1"/>
                    <a:pt x="1275" y="1210"/>
                    <a:pt x="831" y="1210"/>
                  </a:cubicBezTo>
                  <a:cubicBezTo>
                    <a:pt x="778" y="1210"/>
                    <a:pt x="714" y="1193"/>
                    <a:pt x="636" y="1155"/>
                  </a:cubicBezTo>
                  <a:cubicBezTo>
                    <a:pt x="462" y="1073"/>
                    <a:pt x="345" y="1041"/>
                    <a:pt x="268" y="1041"/>
                  </a:cubicBezTo>
                  <a:cubicBezTo>
                    <a:pt x="1" y="1041"/>
                    <a:pt x="201" y="1416"/>
                    <a:pt x="201" y="1416"/>
                  </a:cubicBezTo>
                  <a:cubicBezTo>
                    <a:pt x="1448" y="1939"/>
                    <a:pt x="2521" y="2109"/>
                    <a:pt x="3362" y="2109"/>
                  </a:cubicBezTo>
                  <a:cubicBezTo>
                    <a:pt x="4290" y="2109"/>
                    <a:pt x="4935" y="1902"/>
                    <a:pt x="5216" y="1735"/>
                  </a:cubicBezTo>
                  <a:cubicBezTo>
                    <a:pt x="5718" y="1423"/>
                    <a:pt x="5395" y="1136"/>
                    <a:pt x="4936" y="1136"/>
                  </a:cubicBezTo>
                  <a:cubicBezTo>
                    <a:pt x="4904" y="1136"/>
                    <a:pt x="4872" y="1137"/>
                    <a:pt x="4839" y="1140"/>
                  </a:cubicBezTo>
                  <a:cubicBezTo>
                    <a:pt x="4665" y="1155"/>
                    <a:pt x="4525" y="1175"/>
                    <a:pt x="4411" y="1175"/>
                  </a:cubicBezTo>
                  <a:cubicBezTo>
                    <a:pt x="4193" y="1175"/>
                    <a:pt x="4070" y="1102"/>
                    <a:pt x="3984" y="778"/>
                  </a:cubicBezTo>
                  <a:cubicBezTo>
                    <a:pt x="3905" y="510"/>
                    <a:pt x="3823" y="358"/>
                    <a:pt x="3666" y="358"/>
                  </a:cubicBezTo>
                  <a:cubicBezTo>
                    <a:pt x="3534" y="358"/>
                    <a:pt x="3349" y="467"/>
                    <a:pt x="3071" y="705"/>
                  </a:cubicBezTo>
                  <a:cubicBezTo>
                    <a:pt x="2956" y="809"/>
                    <a:pt x="2859" y="852"/>
                    <a:pt x="2771" y="852"/>
                  </a:cubicBezTo>
                  <a:cubicBezTo>
                    <a:pt x="2407" y="852"/>
                    <a:pt x="2212" y="115"/>
                    <a:pt x="1592" y="10"/>
                  </a:cubicBezTo>
                  <a:cubicBezTo>
                    <a:pt x="1559" y="3"/>
                    <a:pt x="1529" y="1"/>
                    <a:pt x="1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3271825" y="1665775"/>
              <a:ext cx="97150" cy="66675"/>
            </a:xfrm>
            <a:custGeom>
              <a:avLst/>
              <a:gdLst/>
              <a:ahLst/>
              <a:cxnLst/>
              <a:rect l="l" t="t" r="r" b="b"/>
              <a:pathLst>
                <a:path w="3886" h="2667" extrusionOk="0">
                  <a:moveTo>
                    <a:pt x="1630" y="0"/>
                  </a:moveTo>
                  <a:cubicBezTo>
                    <a:pt x="1515" y="0"/>
                    <a:pt x="1402" y="44"/>
                    <a:pt x="1291" y="167"/>
                  </a:cubicBezTo>
                  <a:cubicBezTo>
                    <a:pt x="871" y="601"/>
                    <a:pt x="1190" y="1138"/>
                    <a:pt x="595" y="1312"/>
                  </a:cubicBezTo>
                  <a:cubicBezTo>
                    <a:pt x="1" y="1486"/>
                    <a:pt x="88" y="2326"/>
                    <a:pt x="88" y="2399"/>
                  </a:cubicBezTo>
                  <a:cubicBezTo>
                    <a:pt x="88" y="2399"/>
                    <a:pt x="610" y="2544"/>
                    <a:pt x="871" y="2616"/>
                  </a:cubicBezTo>
                  <a:cubicBezTo>
                    <a:pt x="979" y="2648"/>
                    <a:pt x="1345" y="2666"/>
                    <a:pt x="1755" y="2666"/>
                  </a:cubicBezTo>
                  <a:cubicBezTo>
                    <a:pt x="2273" y="2666"/>
                    <a:pt x="2862" y="2638"/>
                    <a:pt x="3089" y="2573"/>
                  </a:cubicBezTo>
                  <a:cubicBezTo>
                    <a:pt x="3480" y="2457"/>
                    <a:pt x="3886" y="1950"/>
                    <a:pt x="3784" y="1297"/>
                  </a:cubicBezTo>
                  <a:cubicBezTo>
                    <a:pt x="3688" y="676"/>
                    <a:pt x="3104" y="265"/>
                    <a:pt x="2648" y="265"/>
                  </a:cubicBezTo>
                  <a:cubicBezTo>
                    <a:pt x="2626" y="265"/>
                    <a:pt x="2603" y="266"/>
                    <a:pt x="2581" y="268"/>
                  </a:cubicBezTo>
                  <a:cubicBezTo>
                    <a:pt x="2560" y="271"/>
                    <a:pt x="2540" y="272"/>
                    <a:pt x="2519" y="272"/>
                  </a:cubicBezTo>
                  <a:cubicBezTo>
                    <a:pt x="2214" y="272"/>
                    <a:pt x="1916" y="0"/>
                    <a:pt x="1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3213850" y="1734425"/>
              <a:ext cx="104750" cy="60600"/>
            </a:xfrm>
            <a:custGeom>
              <a:avLst/>
              <a:gdLst/>
              <a:ahLst/>
              <a:cxnLst/>
              <a:rect l="l" t="t" r="r" b="b"/>
              <a:pathLst>
                <a:path w="4190" h="2424" extrusionOk="0">
                  <a:moveTo>
                    <a:pt x="1015" y="1"/>
                  </a:moveTo>
                  <a:cubicBezTo>
                    <a:pt x="650" y="1"/>
                    <a:pt x="379" y="696"/>
                    <a:pt x="204" y="1059"/>
                  </a:cubicBezTo>
                  <a:cubicBezTo>
                    <a:pt x="1" y="1508"/>
                    <a:pt x="175" y="2045"/>
                    <a:pt x="175" y="2045"/>
                  </a:cubicBezTo>
                  <a:cubicBezTo>
                    <a:pt x="175" y="2045"/>
                    <a:pt x="1301" y="2423"/>
                    <a:pt x="2338" y="2423"/>
                  </a:cubicBezTo>
                  <a:cubicBezTo>
                    <a:pt x="2584" y="2423"/>
                    <a:pt x="2825" y="2402"/>
                    <a:pt x="3045" y="2349"/>
                  </a:cubicBezTo>
                  <a:cubicBezTo>
                    <a:pt x="4190" y="2074"/>
                    <a:pt x="3320" y="1436"/>
                    <a:pt x="3001" y="1102"/>
                  </a:cubicBezTo>
                  <a:cubicBezTo>
                    <a:pt x="2697" y="769"/>
                    <a:pt x="2132" y="929"/>
                    <a:pt x="1291" y="131"/>
                  </a:cubicBezTo>
                  <a:cubicBezTo>
                    <a:pt x="1194" y="40"/>
                    <a:pt x="1102" y="1"/>
                    <a:pt x="10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3366050" y="1670100"/>
              <a:ext cx="105125" cy="60750"/>
            </a:xfrm>
            <a:custGeom>
              <a:avLst/>
              <a:gdLst/>
              <a:ahLst/>
              <a:cxnLst/>
              <a:rect l="l" t="t" r="r" b="b"/>
              <a:pathLst>
                <a:path w="4205" h="2430" extrusionOk="0">
                  <a:moveTo>
                    <a:pt x="1022" y="0"/>
                  </a:moveTo>
                  <a:cubicBezTo>
                    <a:pt x="653" y="0"/>
                    <a:pt x="381" y="701"/>
                    <a:pt x="204" y="1066"/>
                  </a:cubicBezTo>
                  <a:cubicBezTo>
                    <a:pt x="1" y="1516"/>
                    <a:pt x="175" y="2037"/>
                    <a:pt x="175" y="2037"/>
                  </a:cubicBezTo>
                  <a:cubicBezTo>
                    <a:pt x="175" y="2037"/>
                    <a:pt x="1321" y="2429"/>
                    <a:pt x="2366" y="2429"/>
                  </a:cubicBezTo>
                  <a:cubicBezTo>
                    <a:pt x="2608" y="2429"/>
                    <a:pt x="2844" y="2408"/>
                    <a:pt x="3059" y="2356"/>
                  </a:cubicBezTo>
                  <a:cubicBezTo>
                    <a:pt x="4205" y="2081"/>
                    <a:pt x="3320" y="1443"/>
                    <a:pt x="3016" y="1110"/>
                  </a:cubicBezTo>
                  <a:cubicBezTo>
                    <a:pt x="2697" y="776"/>
                    <a:pt x="2146" y="936"/>
                    <a:pt x="1291" y="124"/>
                  </a:cubicBezTo>
                  <a:cubicBezTo>
                    <a:pt x="1196" y="37"/>
                    <a:pt x="1106" y="0"/>
                    <a:pt x="10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3398300" y="1685300"/>
              <a:ext cx="68900" cy="146950"/>
            </a:xfrm>
            <a:custGeom>
              <a:avLst/>
              <a:gdLst/>
              <a:ahLst/>
              <a:cxnLst/>
              <a:rect l="l" t="t" r="r" b="b"/>
              <a:pathLst>
                <a:path w="2756" h="5878" extrusionOk="0">
                  <a:moveTo>
                    <a:pt x="1737" y="1"/>
                  </a:moveTo>
                  <a:cubicBezTo>
                    <a:pt x="1512" y="1"/>
                    <a:pt x="1291" y="672"/>
                    <a:pt x="929" y="864"/>
                  </a:cubicBezTo>
                  <a:cubicBezTo>
                    <a:pt x="465" y="1111"/>
                    <a:pt x="1" y="4474"/>
                    <a:pt x="291" y="5401"/>
                  </a:cubicBezTo>
                  <a:cubicBezTo>
                    <a:pt x="407" y="5768"/>
                    <a:pt x="598" y="5877"/>
                    <a:pt x="785" y="5877"/>
                  </a:cubicBezTo>
                  <a:cubicBezTo>
                    <a:pt x="1064" y="5877"/>
                    <a:pt x="1335" y="5633"/>
                    <a:pt x="1335" y="5633"/>
                  </a:cubicBezTo>
                  <a:cubicBezTo>
                    <a:pt x="1335" y="5633"/>
                    <a:pt x="1668" y="5256"/>
                    <a:pt x="2074" y="4807"/>
                  </a:cubicBezTo>
                  <a:cubicBezTo>
                    <a:pt x="2480" y="4372"/>
                    <a:pt x="2755" y="2560"/>
                    <a:pt x="2726" y="1516"/>
                  </a:cubicBezTo>
                  <a:cubicBezTo>
                    <a:pt x="2697" y="473"/>
                    <a:pt x="2233" y="777"/>
                    <a:pt x="1929" y="183"/>
                  </a:cubicBezTo>
                  <a:cubicBezTo>
                    <a:pt x="1862" y="53"/>
                    <a:pt x="1799" y="1"/>
                    <a:pt x="1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3322200" y="1660375"/>
              <a:ext cx="97525" cy="173800"/>
            </a:xfrm>
            <a:custGeom>
              <a:avLst/>
              <a:gdLst/>
              <a:ahLst/>
              <a:cxnLst/>
              <a:rect l="l" t="t" r="r" b="b"/>
              <a:pathLst>
                <a:path w="3901" h="6952" extrusionOk="0">
                  <a:moveTo>
                    <a:pt x="1379" y="1"/>
                  </a:moveTo>
                  <a:cubicBezTo>
                    <a:pt x="1322" y="1"/>
                    <a:pt x="1257" y="20"/>
                    <a:pt x="1175" y="64"/>
                  </a:cubicBezTo>
                  <a:cubicBezTo>
                    <a:pt x="711" y="296"/>
                    <a:pt x="813" y="759"/>
                    <a:pt x="421" y="1078"/>
                  </a:cubicBezTo>
                  <a:cubicBezTo>
                    <a:pt x="15" y="1383"/>
                    <a:pt x="1" y="1832"/>
                    <a:pt x="160" y="2629"/>
                  </a:cubicBezTo>
                  <a:cubicBezTo>
                    <a:pt x="320" y="3412"/>
                    <a:pt x="1233" y="5340"/>
                    <a:pt x="1581" y="6195"/>
                  </a:cubicBezTo>
                  <a:cubicBezTo>
                    <a:pt x="1787" y="6681"/>
                    <a:pt x="2226" y="6952"/>
                    <a:pt x="2628" y="6952"/>
                  </a:cubicBezTo>
                  <a:cubicBezTo>
                    <a:pt x="2935" y="6952"/>
                    <a:pt x="3220" y="6795"/>
                    <a:pt x="3364" y="6456"/>
                  </a:cubicBezTo>
                  <a:cubicBezTo>
                    <a:pt x="3697" y="5688"/>
                    <a:pt x="3900" y="3485"/>
                    <a:pt x="3857" y="2963"/>
                  </a:cubicBezTo>
                  <a:cubicBezTo>
                    <a:pt x="3857" y="2963"/>
                    <a:pt x="3857" y="1339"/>
                    <a:pt x="2712" y="832"/>
                  </a:cubicBezTo>
                  <a:cubicBezTo>
                    <a:pt x="1757" y="426"/>
                    <a:pt x="1647" y="1"/>
                    <a:pt x="1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3248275" y="1708125"/>
              <a:ext cx="139925" cy="140400"/>
            </a:xfrm>
            <a:custGeom>
              <a:avLst/>
              <a:gdLst/>
              <a:ahLst/>
              <a:cxnLst/>
              <a:rect l="l" t="t" r="r" b="b"/>
              <a:pathLst>
                <a:path w="5597" h="5616" extrusionOk="0">
                  <a:moveTo>
                    <a:pt x="2318" y="1"/>
                  </a:moveTo>
                  <a:cubicBezTo>
                    <a:pt x="2083" y="1"/>
                    <a:pt x="1739" y="452"/>
                    <a:pt x="1325" y="452"/>
                  </a:cubicBezTo>
                  <a:cubicBezTo>
                    <a:pt x="1294" y="452"/>
                    <a:pt x="1264" y="449"/>
                    <a:pt x="1233" y="444"/>
                  </a:cubicBezTo>
                  <a:cubicBezTo>
                    <a:pt x="1120" y="425"/>
                    <a:pt x="1006" y="412"/>
                    <a:pt x="898" y="412"/>
                  </a:cubicBezTo>
                  <a:cubicBezTo>
                    <a:pt x="520" y="412"/>
                    <a:pt x="210" y="560"/>
                    <a:pt x="233" y="1067"/>
                  </a:cubicBezTo>
                  <a:cubicBezTo>
                    <a:pt x="276" y="1720"/>
                    <a:pt x="1" y="2227"/>
                    <a:pt x="175" y="2560"/>
                  </a:cubicBezTo>
                  <a:cubicBezTo>
                    <a:pt x="363" y="2894"/>
                    <a:pt x="856" y="3821"/>
                    <a:pt x="2566" y="4923"/>
                  </a:cubicBezTo>
                  <a:cubicBezTo>
                    <a:pt x="3327" y="5420"/>
                    <a:pt x="4000" y="5615"/>
                    <a:pt x="4514" y="5615"/>
                  </a:cubicBezTo>
                  <a:cubicBezTo>
                    <a:pt x="5155" y="5615"/>
                    <a:pt x="5551" y="5311"/>
                    <a:pt x="5567" y="4909"/>
                  </a:cubicBezTo>
                  <a:cubicBezTo>
                    <a:pt x="5596" y="4198"/>
                    <a:pt x="4596" y="1415"/>
                    <a:pt x="3451" y="531"/>
                  </a:cubicBezTo>
                  <a:cubicBezTo>
                    <a:pt x="3451" y="531"/>
                    <a:pt x="2682" y="241"/>
                    <a:pt x="2422" y="38"/>
                  </a:cubicBezTo>
                  <a:cubicBezTo>
                    <a:pt x="2390" y="12"/>
                    <a:pt x="2355" y="1"/>
                    <a:pt x="2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195375" y="1777900"/>
              <a:ext cx="160925" cy="95500"/>
            </a:xfrm>
            <a:custGeom>
              <a:avLst/>
              <a:gdLst/>
              <a:ahLst/>
              <a:cxnLst/>
              <a:rect l="l" t="t" r="r" b="b"/>
              <a:pathLst>
                <a:path w="6437" h="3820" extrusionOk="0">
                  <a:moveTo>
                    <a:pt x="603" y="1"/>
                  </a:moveTo>
                  <a:cubicBezTo>
                    <a:pt x="541" y="1"/>
                    <a:pt x="472" y="25"/>
                    <a:pt x="392" y="88"/>
                  </a:cubicBezTo>
                  <a:cubicBezTo>
                    <a:pt x="0" y="393"/>
                    <a:pt x="305" y="726"/>
                    <a:pt x="160" y="1306"/>
                  </a:cubicBezTo>
                  <a:cubicBezTo>
                    <a:pt x="0" y="1886"/>
                    <a:pt x="667" y="3161"/>
                    <a:pt x="1899" y="3466"/>
                  </a:cubicBezTo>
                  <a:cubicBezTo>
                    <a:pt x="2727" y="3673"/>
                    <a:pt x="3561" y="3819"/>
                    <a:pt x="4238" y="3819"/>
                  </a:cubicBezTo>
                  <a:cubicBezTo>
                    <a:pt x="4557" y="3819"/>
                    <a:pt x="4841" y="3787"/>
                    <a:pt x="5074" y="3712"/>
                  </a:cubicBezTo>
                  <a:cubicBezTo>
                    <a:pt x="5799" y="3480"/>
                    <a:pt x="6393" y="3553"/>
                    <a:pt x="6422" y="2813"/>
                  </a:cubicBezTo>
                  <a:cubicBezTo>
                    <a:pt x="6436" y="2074"/>
                    <a:pt x="5755" y="1262"/>
                    <a:pt x="2798" y="248"/>
                  </a:cubicBezTo>
                  <a:cubicBezTo>
                    <a:pt x="2798" y="248"/>
                    <a:pt x="2501" y="181"/>
                    <a:pt x="2130" y="181"/>
                  </a:cubicBezTo>
                  <a:cubicBezTo>
                    <a:pt x="1927" y="181"/>
                    <a:pt x="1703" y="201"/>
                    <a:pt x="1493" y="262"/>
                  </a:cubicBezTo>
                  <a:cubicBezTo>
                    <a:pt x="1423" y="283"/>
                    <a:pt x="1359" y="292"/>
                    <a:pt x="1301" y="292"/>
                  </a:cubicBezTo>
                  <a:cubicBezTo>
                    <a:pt x="967" y="292"/>
                    <a:pt x="82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3272550" y="1766725"/>
              <a:ext cx="189925" cy="109025"/>
            </a:xfrm>
            <a:custGeom>
              <a:avLst/>
              <a:gdLst/>
              <a:ahLst/>
              <a:cxnLst/>
              <a:rect l="l" t="t" r="r" b="b"/>
              <a:pathLst>
                <a:path w="7597" h="4361" extrusionOk="0">
                  <a:moveTo>
                    <a:pt x="6169" y="0"/>
                  </a:moveTo>
                  <a:cubicBezTo>
                    <a:pt x="5919" y="0"/>
                    <a:pt x="5520" y="294"/>
                    <a:pt x="4669" y="753"/>
                  </a:cubicBezTo>
                  <a:cubicBezTo>
                    <a:pt x="4240" y="983"/>
                    <a:pt x="3957" y="1031"/>
                    <a:pt x="3714" y="1031"/>
                  </a:cubicBezTo>
                  <a:cubicBezTo>
                    <a:pt x="3543" y="1031"/>
                    <a:pt x="3392" y="1008"/>
                    <a:pt x="3224" y="1008"/>
                  </a:cubicBezTo>
                  <a:cubicBezTo>
                    <a:pt x="2997" y="1008"/>
                    <a:pt x="2740" y="1050"/>
                    <a:pt x="2364" y="1246"/>
                  </a:cubicBezTo>
                  <a:cubicBezTo>
                    <a:pt x="1306" y="1796"/>
                    <a:pt x="2349" y="3260"/>
                    <a:pt x="1175" y="3289"/>
                  </a:cubicBezTo>
                  <a:cubicBezTo>
                    <a:pt x="1" y="3304"/>
                    <a:pt x="175" y="4188"/>
                    <a:pt x="175" y="4188"/>
                  </a:cubicBezTo>
                  <a:cubicBezTo>
                    <a:pt x="483" y="4310"/>
                    <a:pt x="848" y="4361"/>
                    <a:pt x="1236" y="4361"/>
                  </a:cubicBezTo>
                  <a:cubicBezTo>
                    <a:pt x="2327" y="4361"/>
                    <a:pt x="3592" y="3958"/>
                    <a:pt x="4234" y="3594"/>
                  </a:cubicBezTo>
                  <a:cubicBezTo>
                    <a:pt x="5089" y="3101"/>
                    <a:pt x="5814" y="2869"/>
                    <a:pt x="6423" y="2449"/>
                  </a:cubicBezTo>
                  <a:cubicBezTo>
                    <a:pt x="7017" y="2014"/>
                    <a:pt x="7104" y="1550"/>
                    <a:pt x="7350" y="1086"/>
                  </a:cubicBezTo>
                  <a:cubicBezTo>
                    <a:pt x="7597" y="622"/>
                    <a:pt x="6625" y="361"/>
                    <a:pt x="6379" y="100"/>
                  </a:cubicBezTo>
                  <a:cubicBezTo>
                    <a:pt x="6318" y="32"/>
                    <a:pt x="6252" y="0"/>
                    <a:pt x="6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3322575" y="1798600"/>
              <a:ext cx="129925" cy="72850"/>
            </a:xfrm>
            <a:custGeom>
              <a:avLst/>
              <a:gdLst/>
              <a:ahLst/>
              <a:cxnLst/>
              <a:rect l="l" t="t" r="r" b="b"/>
              <a:pathLst>
                <a:path w="5197" h="2914" extrusionOk="0">
                  <a:moveTo>
                    <a:pt x="4870" y="1"/>
                  </a:moveTo>
                  <a:cubicBezTo>
                    <a:pt x="4732" y="1"/>
                    <a:pt x="4554" y="67"/>
                    <a:pt x="4393" y="188"/>
                  </a:cubicBezTo>
                  <a:cubicBezTo>
                    <a:pt x="4138" y="379"/>
                    <a:pt x="3992" y="530"/>
                    <a:pt x="3825" y="530"/>
                  </a:cubicBezTo>
                  <a:cubicBezTo>
                    <a:pt x="3726" y="530"/>
                    <a:pt x="3620" y="477"/>
                    <a:pt x="3479" y="347"/>
                  </a:cubicBezTo>
                  <a:cubicBezTo>
                    <a:pt x="3327" y="213"/>
                    <a:pt x="3203" y="130"/>
                    <a:pt x="3095" y="130"/>
                  </a:cubicBezTo>
                  <a:cubicBezTo>
                    <a:pt x="2936" y="130"/>
                    <a:pt x="2812" y="310"/>
                    <a:pt x="2682" y="768"/>
                  </a:cubicBezTo>
                  <a:cubicBezTo>
                    <a:pt x="2606" y="1025"/>
                    <a:pt x="2481" y="1104"/>
                    <a:pt x="2322" y="1104"/>
                  </a:cubicBezTo>
                  <a:cubicBezTo>
                    <a:pt x="2072" y="1104"/>
                    <a:pt x="1737" y="909"/>
                    <a:pt x="1373" y="909"/>
                  </a:cubicBezTo>
                  <a:cubicBezTo>
                    <a:pt x="1266" y="909"/>
                    <a:pt x="1155" y="926"/>
                    <a:pt x="1044" y="971"/>
                  </a:cubicBezTo>
                  <a:cubicBezTo>
                    <a:pt x="319" y="1275"/>
                    <a:pt x="1696" y="2362"/>
                    <a:pt x="856" y="2464"/>
                  </a:cubicBezTo>
                  <a:cubicBezTo>
                    <a:pt x="0" y="2565"/>
                    <a:pt x="624" y="2913"/>
                    <a:pt x="624" y="2913"/>
                  </a:cubicBezTo>
                  <a:cubicBezTo>
                    <a:pt x="3421" y="2435"/>
                    <a:pt x="4755" y="1043"/>
                    <a:pt x="5030" y="492"/>
                  </a:cubicBezTo>
                  <a:cubicBezTo>
                    <a:pt x="5196" y="152"/>
                    <a:pt x="5078" y="1"/>
                    <a:pt x="48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999875" y="1717125"/>
              <a:ext cx="75775" cy="88625"/>
            </a:xfrm>
            <a:custGeom>
              <a:avLst/>
              <a:gdLst/>
              <a:ahLst/>
              <a:cxnLst/>
              <a:rect l="l" t="t" r="r" b="b"/>
              <a:pathLst>
                <a:path w="3031" h="3545" extrusionOk="0">
                  <a:moveTo>
                    <a:pt x="600" y="0"/>
                  </a:moveTo>
                  <a:cubicBezTo>
                    <a:pt x="345" y="0"/>
                    <a:pt x="117" y="77"/>
                    <a:pt x="88" y="84"/>
                  </a:cubicBezTo>
                  <a:lnTo>
                    <a:pt x="30" y="881"/>
                  </a:lnTo>
                  <a:cubicBezTo>
                    <a:pt x="1" y="1142"/>
                    <a:pt x="334" y="2679"/>
                    <a:pt x="537" y="3041"/>
                  </a:cubicBezTo>
                  <a:cubicBezTo>
                    <a:pt x="679" y="3313"/>
                    <a:pt x="1041" y="3545"/>
                    <a:pt x="1477" y="3545"/>
                  </a:cubicBezTo>
                  <a:cubicBezTo>
                    <a:pt x="1621" y="3545"/>
                    <a:pt x="1774" y="3519"/>
                    <a:pt x="1929" y="3461"/>
                  </a:cubicBezTo>
                  <a:cubicBezTo>
                    <a:pt x="2552" y="3215"/>
                    <a:pt x="2813" y="2505"/>
                    <a:pt x="2682" y="2070"/>
                  </a:cubicBezTo>
                  <a:cubicBezTo>
                    <a:pt x="2537" y="1635"/>
                    <a:pt x="3030" y="1084"/>
                    <a:pt x="2523" y="780"/>
                  </a:cubicBezTo>
                  <a:cubicBezTo>
                    <a:pt x="2001" y="475"/>
                    <a:pt x="1552" y="881"/>
                    <a:pt x="1247" y="330"/>
                  </a:cubicBezTo>
                  <a:cubicBezTo>
                    <a:pt x="1106" y="69"/>
                    <a:pt x="841" y="0"/>
                    <a:pt x="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3926675" y="1671775"/>
              <a:ext cx="66700" cy="89050"/>
            </a:xfrm>
            <a:custGeom>
              <a:avLst/>
              <a:gdLst/>
              <a:ahLst/>
              <a:cxnLst/>
              <a:rect l="l" t="t" r="r" b="b"/>
              <a:pathLst>
                <a:path w="2668" h="3562" extrusionOk="0">
                  <a:moveTo>
                    <a:pt x="932" y="1"/>
                  </a:moveTo>
                  <a:cubicBezTo>
                    <a:pt x="536" y="1"/>
                    <a:pt x="204" y="202"/>
                    <a:pt x="204" y="202"/>
                  </a:cubicBezTo>
                  <a:cubicBezTo>
                    <a:pt x="204" y="202"/>
                    <a:pt x="1" y="2014"/>
                    <a:pt x="508" y="3087"/>
                  </a:cubicBezTo>
                  <a:cubicBezTo>
                    <a:pt x="675" y="3435"/>
                    <a:pt x="834" y="3562"/>
                    <a:pt x="982" y="3562"/>
                  </a:cubicBezTo>
                  <a:cubicBezTo>
                    <a:pt x="1283" y="3562"/>
                    <a:pt x="1536" y="3035"/>
                    <a:pt x="1711" y="2782"/>
                  </a:cubicBezTo>
                  <a:cubicBezTo>
                    <a:pt x="1972" y="2405"/>
                    <a:pt x="1697" y="1898"/>
                    <a:pt x="2305" y="883"/>
                  </a:cubicBezTo>
                  <a:cubicBezTo>
                    <a:pt x="2668" y="303"/>
                    <a:pt x="1653" y="144"/>
                    <a:pt x="1175" y="28"/>
                  </a:cubicBezTo>
                  <a:cubicBezTo>
                    <a:pt x="1093" y="9"/>
                    <a:pt x="1011" y="1"/>
                    <a:pt x="9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021250" y="1807325"/>
              <a:ext cx="66725" cy="89050"/>
            </a:xfrm>
            <a:custGeom>
              <a:avLst/>
              <a:gdLst/>
              <a:ahLst/>
              <a:cxnLst/>
              <a:rect l="l" t="t" r="r" b="b"/>
              <a:pathLst>
                <a:path w="2669" h="3562" extrusionOk="0">
                  <a:moveTo>
                    <a:pt x="932" y="0"/>
                  </a:moveTo>
                  <a:cubicBezTo>
                    <a:pt x="536" y="0"/>
                    <a:pt x="204" y="201"/>
                    <a:pt x="204" y="201"/>
                  </a:cubicBezTo>
                  <a:cubicBezTo>
                    <a:pt x="204" y="201"/>
                    <a:pt x="1" y="2013"/>
                    <a:pt x="508" y="3086"/>
                  </a:cubicBezTo>
                  <a:cubicBezTo>
                    <a:pt x="675" y="3434"/>
                    <a:pt x="834" y="3561"/>
                    <a:pt x="982" y="3561"/>
                  </a:cubicBezTo>
                  <a:cubicBezTo>
                    <a:pt x="1283" y="3561"/>
                    <a:pt x="1536" y="3034"/>
                    <a:pt x="1711" y="2782"/>
                  </a:cubicBezTo>
                  <a:cubicBezTo>
                    <a:pt x="1972" y="2405"/>
                    <a:pt x="1697" y="1897"/>
                    <a:pt x="2306" y="883"/>
                  </a:cubicBezTo>
                  <a:cubicBezTo>
                    <a:pt x="2668" y="303"/>
                    <a:pt x="1653" y="143"/>
                    <a:pt x="1175" y="27"/>
                  </a:cubicBezTo>
                  <a:cubicBezTo>
                    <a:pt x="1093" y="8"/>
                    <a:pt x="1011"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3915800" y="1854075"/>
              <a:ext cx="170000" cy="58525"/>
            </a:xfrm>
            <a:custGeom>
              <a:avLst/>
              <a:gdLst/>
              <a:ahLst/>
              <a:cxnLst/>
              <a:rect l="l" t="t" r="r" b="b"/>
              <a:pathLst>
                <a:path w="6800" h="2341" extrusionOk="0">
                  <a:moveTo>
                    <a:pt x="4205" y="1"/>
                  </a:moveTo>
                  <a:cubicBezTo>
                    <a:pt x="3041" y="1"/>
                    <a:pt x="1393" y="221"/>
                    <a:pt x="841" y="535"/>
                  </a:cubicBezTo>
                  <a:cubicBezTo>
                    <a:pt x="1" y="1013"/>
                    <a:pt x="827" y="1593"/>
                    <a:pt x="827" y="1593"/>
                  </a:cubicBezTo>
                  <a:cubicBezTo>
                    <a:pt x="827" y="1593"/>
                    <a:pt x="1276" y="1854"/>
                    <a:pt x="1784" y="2158"/>
                  </a:cubicBezTo>
                  <a:cubicBezTo>
                    <a:pt x="2005" y="2287"/>
                    <a:pt x="2461" y="2341"/>
                    <a:pt x="2990" y="2341"/>
                  </a:cubicBezTo>
                  <a:cubicBezTo>
                    <a:pt x="3709" y="2341"/>
                    <a:pt x="4562" y="2242"/>
                    <a:pt x="5147" y="2100"/>
                  </a:cubicBezTo>
                  <a:cubicBezTo>
                    <a:pt x="6161" y="1854"/>
                    <a:pt x="5756" y="1462"/>
                    <a:pt x="6277" y="1042"/>
                  </a:cubicBezTo>
                  <a:cubicBezTo>
                    <a:pt x="6799" y="622"/>
                    <a:pt x="5741" y="607"/>
                    <a:pt x="5408" y="201"/>
                  </a:cubicBezTo>
                  <a:cubicBezTo>
                    <a:pt x="5293" y="62"/>
                    <a:pt x="4816" y="1"/>
                    <a:pt x="4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3913275" y="1762825"/>
              <a:ext cx="175775" cy="106975"/>
            </a:xfrm>
            <a:custGeom>
              <a:avLst/>
              <a:gdLst/>
              <a:ahLst/>
              <a:cxnLst/>
              <a:rect l="l" t="t" r="r" b="b"/>
              <a:pathLst>
                <a:path w="7031" h="4279" extrusionOk="0">
                  <a:moveTo>
                    <a:pt x="4980" y="1"/>
                  </a:moveTo>
                  <a:cubicBezTo>
                    <a:pt x="4709" y="1"/>
                    <a:pt x="4386" y="107"/>
                    <a:pt x="3972" y="285"/>
                  </a:cubicBezTo>
                  <a:cubicBezTo>
                    <a:pt x="3233" y="619"/>
                    <a:pt x="1537" y="1894"/>
                    <a:pt x="769" y="2431"/>
                  </a:cubicBezTo>
                  <a:cubicBezTo>
                    <a:pt x="0" y="2967"/>
                    <a:pt x="58" y="4069"/>
                    <a:pt x="885" y="4228"/>
                  </a:cubicBezTo>
                  <a:cubicBezTo>
                    <a:pt x="1067" y="4263"/>
                    <a:pt x="1316" y="4278"/>
                    <a:pt x="1600" y="4278"/>
                  </a:cubicBezTo>
                  <a:cubicBezTo>
                    <a:pt x="2600" y="4278"/>
                    <a:pt x="4023" y="4095"/>
                    <a:pt x="4407" y="3982"/>
                  </a:cubicBezTo>
                  <a:cubicBezTo>
                    <a:pt x="4407" y="3982"/>
                    <a:pt x="6001" y="3634"/>
                    <a:pt x="6248" y="2402"/>
                  </a:cubicBezTo>
                  <a:cubicBezTo>
                    <a:pt x="6494" y="1170"/>
                    <a:pt x="7031" y="1141"/>
                    <a:pt x="6683" y="749"/>
                  </a:cubicBezTo>
                  <a:cubicBezTo>
                    <a:pt x="6349" y="343"/>
                    <a:pt x="5929" y="546"/>
                    <a:pt x="5538" y="213"/>
                  </a:cubicBezTo>
                  <a:cubicBezTo>
                    <a:pt x="5372" y="66"/>
                    <a:pt x="5192" y="1"/>
                    <a:pt x="49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3889475" y="1700575"/>
              <a:ext cx="139775" cy="151500"/>
            </a:xfrm>
            <a:custGeom>
              <a:avLst/>
              <a:gdLst/>
              <a:ahLst/>
              <a:cxnLst/>
              <a:rect l="l" t="t" r="r" b="b"/>
              <a:pathLst>
                <a:path w="5591" h="6060" extrusionOk="0">
                  <a:moveTo>
                    <a:pt x="4213" y="1"/>
                  </a:moveTo>
                  <a:cubicBezTo>
                    <a:pt x="4144" y="1"/>
                    <a:pt x="4067" y="12"/>
                    <a:pt x="3982" y="36"/>
                  </a:cubicBezTo>
                  <a:cubicBezTo>
                    <a:pt x="3359" y="210"/>
                    <a:pt x="2793" y="50"/>
                    <a:pt x="2503" y="297"/>
                  </a:cubicBezTo>
                  <a:cubicBezTo>
                    <a:pt x="2213" y="543"/>
                    <a:pt x="1416" y="1210"/>
                    <a:pt x="691" y="3123"/>
                  </a:cubicBezTo>
                  <a:cubicBezTo>
                    <a:pt x="0" y="4934"/>
                    <a:pt x="561" y="6059"/>
                    <a:pt x="1231" y="6059"/>
                  </a:cubicBezTo>
                  <a:cubicBezTo>
                    <a:pt x="1263" y="6059"/>
                    <a:pt x="1296" y="6057"/>
                    <a:pt x="1329" y="6051"/>
                  </a:cubicBezTo>
                  <a:cubicBezTo>
                    <a:pt x="2025" y="5921"/>
                    <a:pt x="4533" y="4370"/>
                    <a:pt x="5171" y="3065"/>
                  </a:cubicBezTo>
                  <a:cubicBezTo>
                    <a:pt x="5171" y="3065"/>
                    <a:pt x="5286" y="2254"/>
                    <a:pt x="5446" y="1964"/>
                  </a:cubicBezTo>
                  <a:cubicBezTo>
                    <a:pt x="5591" y="1674"/>
                    <a:pt x="4808" y="1413"/>
                    <a:pt x="4794" y="891"/>
                  </a:cubicBezTo>
                  <a:cubicBezTo>
                    <a:pt x="4769" y="440"/>
                    <a:pt x="4646" y="1"/>
                    <a:pt x="4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3858550" y="1659575"/>
              <a:ext cx="85550" cy="165225"/>
            </a:xfrm>
            <a:custGeom>
              <a:avLst/>
              <a:gdLst/>
              <a:ahLst/>
              <a:cxnLst/>
              <a:rect l="l" t="t" r="r" b="b"/>
              <a:pathLst>
                <a:path w="3422" h="6609" extrusionOk="0">
                  <a:moveTo>
                    <a:pt x="2696" y="1"/>
                  </a:moveTo>
                  <a:cubicBezTo>
                    <a:pt x="2465" y="1"/>
                    <a:pt x="2221" y="155"/>
                    <a:pt x="1849" y="155"/>
                  </a:cubicBezTo>
                  <a:cubicBezTo>
                    <a:pt x="1828" y="155"/>
                    <a:pt x="1806" y="155"/>
                    <a:pt x="1783" y="154"/>
                  </a:cubicBezTo>
                  <a:cubicBezTo>
                    <a:pt x="1774" y="153"/>
                    <a:pt x="1765" y="153"/>
                    <a:pt x="1756" y="153"/>
                  </a:cubicBezTo>
                  <a:cubicBezTo>
                    <a:pt x="1156" y="153"/>
                    <a:pt x="87" y="1072"/>
                    <a:pt x="44" y="2313"/>
                  </a:cubicBezTo>
                  <a:cubicBezTo>
                    <a:pt x="0" y="3575"/>
                    <a:pt x="87" y="4821"/>
                    <a:pt x="464" y="5474"/>
                  </a:cubicBezTo>
                  <a:cubicBezTo>
                    <a:pt x="805" y="6076"/>
                    <a:pt x="885" y="6608"/>
                    <a:pt x="1433" y="6608"/>
                  </a:cubicBezTo>
                  <a:cubicBezTo>
                    <a:pt x="1491" y="6608"/>
                    <a:pt x="1554" y="6602"/>
                    <a:pt x="1624" y="6590"/>
                  </a:cubicBezTo>
                  <a:cubicBezTo>
                    <a:pt x="2349" y="6474"/>
                    <a:pt x="3001" y="5633"/>
                    <a:pt x="3378" y="2516"/>
                  </a:cubicBezTo>
                  <a:cubicBezTo>
                    <a:pt x="3378" y="2516"/>
                    <a:pt x="3392" y="1792"/>
                    <a:pt x="3102" y="1255"/>
                  </a:cubicBezTo>
                  <a:cubicBezTo>
                    <a:pt x="2798" y="704"/>
                    <a:pt x="3421" y="473"/>
                    <a:pt x="3030" y="139"/>
                  </a:cubicBezTo>
                  <a:cubicBezTo>
                    <a:pt x="2913" y="36"/>
                    <a:pt x="2806" y="1"/>
                    <a:pt x="2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3854550" y="1750950"/>
              <a:ext cx="143175" cy="161075"/>
            </a:xfrm>
            <a:custGeom>
              <a:avLst/>
              <a:gdLst/>
              <a:ahLst/>
              <a:cxnLst/>
              <a:rect l="l" t="t" r="r" b="b"/>
              <a:pathLst>
                <a:path w="5727" h="6443" extrusionOk="0">
                  <a:moveTo>
                    <a:pt x="497" y="0"/>
                  </a:moveTo>
                  <a:cubicBezTo>
                    <a:pt x="336" y="0"/>
                    <a:pt x="218" y="50"/>
                    <a:pt x="218" y="50"/>
                  </a:cubicBezTo>
                  <a:cubicBezTo>
                    <a:pt x="1" y="1297"/>
                    <a:pt x="987" y="3152"/>
                    <a:pt x="1639" y="3891"/>
                  </a:cubicBezTo>
                  <a:cubicBezTo>
                    <a:pt x="2306" y="4631"/>
                    <a:pt x="2683" y="5298"/>
                    <a:pt x="3234" y="5790"/>
                  </a:cubicBezTo>
                  <a:cubicBezTo>
                    <a:pt x="3770" y="6298"/>
                    <a:pt x="4234" y="6283"/>
                    <a:pt x="4741" y="6428"/>
                  </a:cubicBezTo>
                  <a:cubicBezTo>
                    <a:pt x="4775" y="6438"/>
                    <a:pt x="4807" y="6442"/>
                    <a:pt x="4837" y="6442"/>
                  </a:cubicBezTo>
                  <a:cubicBezTo>
                    <a:pt x="5257" y="6442"/>
                    <a:pt x="5320" y="5553"/>
                    <a:pt x="5509" y="5269"/>
                  </a:cubicBezTo>
                  <a:cubicBezTo>
                    <a:pt x="5727" y="4964"/>
                    <a:pt x="5350" y="4703"/>
                    <a:pt x="4524" y="3717"/>
                  </a:cubicBezTo>
                  <a:cubicBezTo>
                    <a:pt x="3683" y="2746"/>
                    <a:pt x="4306" y="2500"/>
                    <a:pt x="3552" y="1572"/>
                  </a:cubicBezTo>
                  <a:cubicBezTo>
                    <a:pt x="3330" y="1298"/>
                    <a:pt x="3067" y="1223"/>
                    <a:pt x="2800" y="1223"/>
                  </a:cubicBezTo>
                  <a:cubicBezTo>
                    <a:pt x="2470" y="1223"/>
                    <a:pt x="2134" y="1338"/>
                    <a:pt x="1859" y="1338"/>
                  </a:cubicBezTo>
                  <a:cubicBezTo>
                    <a:pt x="1603" y="1338"/>
                    <a:pt x="1399" y="1237"/>
                    <a:pt x="1306" y="847"/>
                  </a:cubicBezTo>
                  <a:cubicBezTo>
                    <a:pt x="1143" y="135"/>
                    <a:pt x="762" y="0"/>
                    <a:pt x="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3872675" y="1805300"/>
              <a:ext cx="97050" cy="102650"/>
            </a:xfrm>
            <a:custGeom>
              <a:avLst/>
              <a:gdLst/>
              <a:ahLst/>
              <a:cxnLst/>
              <a:rect l="l" t="t" r="r" b="b"/>
              <a:pathLst>
                <a:path w="3882" h="4106" extrusionOk="0">
                  <a:moveTo>
                    <a:pt x="218" y="0"/>
                  </a:moveTo>
                  <a:cubicBezTo>
                    <a:pt x="86" y="0"/>
                    <a:pt x="1" y="268"/>
                    <a:pt x="1" y="268"/>
                  </a:cubicBezTo>
                  <a:cubicBezTo>
                    <a:pt x="1059" y="2906"/>
                    <a:pt x="2682" y="3921"/>
                    <a:pt x="3291" y="4080"/>
                  </a:cubicBezTo>
                  <a:cubicBezTo>
                    <a:pt x="3364" y="4098"/>
                    <a:pt x="3428" y="4106"/>
                    <a:pt x="3483" y="4106"/>
                  </a:cubicBezTo>
                  <a:cubicBezTo>
                    <a:pt x="3881" y="4106"/>
                    <a:pt x="3795" y="3678"/>
                    <a:pt x="3451" y="3384"/>
                  </a:cubicBezTo>
                  <a:cubicBezTo>
                    <a:pt x="3059" y="3066"/>
                    <a:pt x="2856" y="2964"/>
                    <a:pt x="3103" y="2529"/>
                  </a:cubicBezTo>
                  <a:cubicBezTo>
                    <a:pt x="3364" y="2080"/>
                    <a:pt x="3320" y="1891"/>
                    <a:pt x="2523" y="1833"/>
                  </a:cubicBezTo>
                  <a:cubicBezTo>
                    <a:pt x="1726" y="1775"/>
                    <a:pt x="2436" y="920"/>
                    <a:pt x="1987" y="268"/>
                  </a:cubicBezTo>
                  <a:cubicBezTo>
                    <a:pt x="1908" y="156"/>
                    <a:pt x="1819" y="112"/>
                    <a:pt x="1724" y="112"/>
                  </a:cubicBezTo>
                  <a:cubicBezTo>
                    <a:pt x="1397" y="112"/>
                    <a:pt x="1004" y="636"/>
                    <a:pt x="730" y="636"/>
                  </a:cubicBezTo>
                  <a:cubicBezTo>
                    <a:pt x="634" y="636"/>
                    <a:pt x="552" y="572"/>
                    <a:pt x="494" y="398"/>
                  </a:cubicBezTo>
                  <a:cubicBezTo>
                    <a:pt x="391" y="95"/>
                    <a:pt x="296" y="0"/>
                    <a:pt x="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1"/>
          <p:cNvGrpSpPr/>
          <p:nvPr/>
        </p:nvGrpSpPr>
        <p:grpSpPr>
          <a:xfrm rot="-286675">
            <a:off x="666835" y="1576216"/>
            <a:ext cx="415375" cy="766251"/>
            <a:chOff x="61662" y="1977920"/>
            <a:chExt cx="415344" cy="766194"/>
          </a:xfrm>
        </p:grpSpPr>
        <p:sp>
          <p:nvSpPr>
            <p:cNvPr id="482" name="Google Shape;482;p31"/>
            <p:cNvSpPr/>
            <p:nvPr/>
          </p:nvSpPr>
          <p:spPr>
            <a:xfrm rot="-1201159">
              <a:off x="215461" y="2022749"/>
              <a:ext cx="86712" cy="728525"/>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rot="-1201506">
              <a:off x="365276" y="2474106"/>
              <a:ext cx="64677" cy="193012"/>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rot="-1201159">
              <a:off x="111195" y="1988142"/>
              <a:ext cx="70453" cy="60818"/>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rot="-1201159">
              <a:off x="136792" y="2068428"/>
              <a:ext cx="47303" cy="77513"/>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rot="-1201159">
              <a:off x="73549" y="1992241"/>
              <a:ext cx="43687" cy="77153"/>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rot="-1201159">
              <a:off x="101405" y="2094491"/>
              <a:ext cx="43971" cy="77229"/>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rot="-1201159">
              <a:off x="151781" y="2132990"/>
              <a:ext cx="70623" cy="60742"/>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rot="-1201159">
              <a:off x="180217" y="2195517"/>
              <a:ext cx="47208" cy="77551"/>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rot="-1201159">
              <a:off x="114762" y="2139878"/>
              <a:ext cx="43801" cy="76964"/>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1201159">
              <a:off x="144897" y="2221383"/>
              <a:ext cx="43801" cy="77153"/>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1201159">
              <a:off x="240783" y="2326306"/>
              <a:ext cx="64093" cy="66023"/>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1201159">
              <a:off x="294948" y="2386419"/>
              <a:ext cx="40716" cy="807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rot="-1201159">
              <a:off x="196443" y="2335673"/>
              <a:ext cx="50615" cy="73008"/>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rot="-1201159">
              <a:off x="250653" y="2406715"/>
              <a:ext cx="50634" cy="73273"/>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rot="-1201159">
              <a:off x="379870" y="2428424"/>
              <a:ext cx="94246" cy="33523"/>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rot="-1201159">
              <a:off x="368049" y="2504617"/>
              <a:ext cx="74352" cy="56957"/>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rot="-1201159">
              <a:off x="363312" y="2396528"/>
              <a:ext cx="29150" cy="85804"/>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rot="-1201159">
              <a:off x="351570" y="2489006"/>
              <a:ext cx="29131" cy="85880"/>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1"/>
          <p:cNvSpPr txBox="1">
            <a:spLocks noGrp="1"/>
          </p:cNvSpPr>
          <p:nvPr>
            <p:ph type="ctrTitle"/>
          </p:nvPr>
        </p:nvSpPr>
        <p:spPr>
          <a:xfrm>
            <a:off x="948600" y="823675"/>
            <a:ext cx="5272200" cy="2440500"/>
          </a:xfrm>
          <a:prstGeom prst="rect">
            <a:avLst/>
          </a:prstGeom>
        </p:spPr>
        <p:txBody>
          <a:bodyPr spcFirstLastPara="1" wrap="square" lIns="91425" tIns="91425" rIns="91425" bIns="91425" anchor="ctr" anchorCtr="0">
            <a:noAutofit/>
          </a:bodyPr>
          <a:lstStyle/>
          <a:p>
            <a:pPr lvl="0"/>
            <a:r>
              <a:rPr lang="en-US" dirty="0"/>
              <a:t>SIMULATION OF ICE CREAM SHOP</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06052">
            <a:off x="6272708" y="865662"/>
            <a:ext cx="2134551" cy="1508150"/>
          </a:xfrm>
          <a:prstGeom prst="rect">
            <a:avLst/>
          </a:prstGeom>
        </p:spPr>
      </p:pic>
      <p:sp>
        <p:nvSpPr>
          <p:cNvPr id="504" name="Google Shape;504;p31"/>
          <p:cNvSpPr/>
          <p:nvPr/>
        </p:nvSpPr>
        <p:spPr>
          <a:xfrm rot="1422444">
            <a:off x="7278089" y="775780"/>
            <a:ext cx="870849" cy="330453"/>
          </a:xfrm>
          <a:prstGeom prst="rect">
            <a:avLst/>
          </a:prstGeom>
          <a:solidFill>
            <a:srgbClr val="F5C6A6">
              <a:alpha val="6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690" y="2258716"/>
            <a:ext cx="2177705" cy="1936973"/>
          </a:xfrm>
          <a:prstGeom prst="rect">
            <a:avLst/>
          </a:prstGeom>
        </p:spPr>
      </p:pic>
      <p:sp>
        <p:nvSpPr>
          <p:cNvPr id="506" name="Google Shape;506;p31"/>
          <p:cNvSpPr/>
          <p:nvPr/>
        </p:nvSpPr>
        <p:spPr>
          <a:xfrm rot="1225207">
            <a:off x="6262130" y="2001467"/>
            <a:ext cx="871014" cy="330502"/>
          </a:xfrm>
          <a:prstGeom prst="rect">
            <a:avLst/>
          </a:prstGeom>
          <a:solidFill>
            <a:srgbClr val="F5C6A6">
              <a:alpha val="6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5922941" y="3980053"/>
            <a:ext cx="987202" cy="330600"/>
          </a:xfrm>
          <a:prstGeom prst="rect">
            <a:avLst/>
          </a:prstGeom>
          <a:solidFill>
            <a:srgbClr val="F5C6A6">
              <a:alpha val="6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0"/>
        <p:cNvGrpSpPr/>
        <p:nvPr/>
      </p:nvGrpSpPr>
      <p:grpSpPr>
        <a:xfrm>
          <a:off x="0" y="0"/>
          <a:ext cx="0" cy="0"/>
          <a:chOff x="0" y="0"/>
          <a:chExt cx="0" cy="0"/>
        </a:xfrm>
      </p:grpSpPr>
      <p:sp>
        <p:nvSpPr>
          <p:cNvPr id="971" name="Google Shape;971;p38"/>
          <p:cNvSpPr txBox="1">
            <a:spLocks noGrp="1"/>
          </p:cNvSpPr>
          <p:nvPr>
            <p:ph type="body" idx="1"/>
          </p:nvPr>
        </p:nvSpPr>
        <p:spPr>
          <a:xfrm>
            <a:off x="4661450" y="2036100"/>
            <a:ext cx="3578100" cy="10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CODE</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777019" y="0"/>
            <a:ext cx="3578100" cy="582742"/>
          </a:xfrm>
        </p:spPr>
        <p:txBody>
          <a:bodyPr>
            <a:normAutofit fontScale="77500" lnSpcReduction="20000"/>
          </a:bodyPr>
          <a:lstStyle/>
          <a:p>
            <a:r>
              <a:rPr lang="en-US" dirty="0" smtClean="0"/>
              <a:t>CODE (</a:t>
            </a:r>
            <a:r>
              <a:rPr lang="en-US" dirty="0" err="1" smtClean="0"/>
              <a:t>pt</a:t>
            </a:r>
            <a:r>
              <a:rPr lang="en-US" dirty="0" smtClean="0"/>
              <a:t> 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275" y="699903"/>
            <a:ext cx="4693589" cy="3645629"/>
          </a:xfrm>
          <a:prstGeom prst="rect">
            <a:avLst/>
          </a:prstGeom>
        </p:spPr>
      </p:pic>
    </p:spTree>
    <p:extLst>
      <p:ext uri="{BB962C8B-B14F-4D97-AF65-F5344CB8AC3E}">
        <p14:creationId xmlns:p14="http://schemas.microsoft.com/office/powerpoint/2010/main" val="4103756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017" y="643737"/>
            <a:ext cx="4946423" cy="3845727"/>
          </a:xfrm>
          <a:prstGeom prst="rect">
            <a:avLst/>
          </a:prstGeom>
        </p:spPr>
      </p:pic>
    </p:spTree>
    <p:extLst>
      <p:ext uri="{BB962C8B-B14F-4D97-AF65-F5344CB8AC3E}">
        <p14:creationId xmlns:p14="http://schemas.microsoft.com/office/powerpoint/2010/main" val="1493817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661" y="709574"/>
            <a:ext cx="4750100" cy="3708806"/>
          </a:xfrm>
          <a:prstGeom prst="rect">
            <a:avLst/>
          </a:prstGeom>
        </p:spPr>
      </p:pic>
    </p:spTree>
    <p:extLst>
      <p:ext uri="{BB962C8B-B14F-4D97-AF65-F5344CB8AC3E}">
        <p14:creationId xmlns:p14="http://schemas.microsoft.com/office/powerpoint/2010/main" val="36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(pt4)</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563" y="709574"/>
            <a:ext cx="4824295" cy="3773265"/>
          </a:xfrm>
          <a:prstGeom prst="rect">
            <a:avLst/>
          </a:prstGeom>
        </p:spPr>
      </p:pic>
    </p:spTree>
    <p:extLst>
      <p:ext uri="{BB962C8B-B14F-4D97-AF65-F5344CB8AC3E}">
        <p14:creationId xmlns:p14="http://schemas.microsoft.com/office/powerpoint/2010/main" val="2628415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161" y="709574"/>
            <a:ext cx="4939099" cy="3869741"/>
          </a:xfrm>
          <a:prstGeom prst="rect">
            <a:avLst/>
          </a:prstGeom>
        </p:spPr>
      </p:pic>
    </p:spTree>
    <p:extLst>
      <p:ext uri="{BB962C8B-B14F-4D97-AF65-F5344CB8AC3E}">
        <p14:creationId xmlns:p14="http://schemas.microsoft.com/office/powerpoint/2010/main" val="1242860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(pt6)</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701" y="651052"/>
            <a:ext cx="4998020" cy="3897104"/>
          </a:xfrm>
          <a:prstGeom prst="rect">
            <a:avLst/>
          </a:prstGeom>
        </p:spPr>
      </p:pic>
    </p:spTree>
    <p:extLst>
      <p:ext uri="{BB962C8B-B14F-4D97-AF65-F5344CB8AC3E}">
        <p14:creationId xmlns:p14="http://schemas.microsoft.com/office/powerpoint/2010/main" val="1701494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665" y="658368"/>
            <a:ext cx="4964091" cy="3891686"/>
          </a:xfrm>
          <a:prstGeom prst="rect">
            <a:avLst/>
          </a:prstGeom>
        </p:spPr>
      </p:pic>
    </p:spTree>
    <p:extLst>
      <p:ext uri="{BB962C8B-B14F-4D97-AF65-F5344CB8AC3E}">
        <p14:creationId xmlns:p14="http://schemas.microsoft.com/office/powerpoint/2010/main" val="1252945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(pt8)</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556" y="709574"/>
            <a:ext cx="4698319" cy="3668376"/>
          </a:xfrm>
          <a:prstGeom prst="rect">
            <a:avLst/>
          </a:prstGeom>
        </p:spPr>
      </p:pic>
    </p:spTree>
    <p:extLst>
      <p:ext uri="{BB962C8B-B14F-4D97-AF65-F5344CB8AC3E}">
        <p14:creationId xmlns:p14="http://schemas.microsoft.com/office/powerpoint/2010/main" val="2396857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(pt9)</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903" y="636424"/>
            <a:ext cx="5037616" cy="3913632"/>
          </a:xfrm>
          <a:prstGeom prst="rect">
            <a:avLst/>
          </a:prstGeom>
        </p:spPr>
      </p:pic>
    </p:spTree>
    <p:extLst>
      <p:ext uri="{BB962C8B-B14F-4D97-AF65-F5344CB8AC3E}">
        <p14:creationId xmlns:p14="http://schemas.microsoft.com/office/powerpoint/2010/main" val="1358075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title"/>
          </p:nvPr>
        </p:nvSpPr>
        <p:spPr>
          <a:xfrm>
            <a:off x="720000" y="540000"/>
            <a:ext cx="7704000" cy="540000"/>
          </a:xfrm>
          <a:prstGeom prst="rect">
            <a:avLst/>
          </a:prstGeom>
        </p:spPr>
        <p:txBody>
          <a:bodyPr spcFirstLastPara="1" wrap="square" lIns="91425" tIns="91425" rIns="91425" bIns="91425" anchor="ctr" anchorCtr="0">
            <a:noAutofit/>
          </a:bodyPr>
          <a:lstStyle/>
          <a:p>
            <a:pPr lvl="0"/>
            <a:r>
              <a:rPr lang="en-US" sz="4000" dirty="0"/>
              <a:t>GROUP MEMBERS</a:t>
            </a:r>
            <a:endParaRPr sz="4000" dirty="0"/>
          </a:p>
        </p:txBody>
      </p:sp>
      <p:sp>
        <p:nvSpPr>
          <p:cNvPr id="512" name="Google Shape;512;p32"/>
          <p:cNvSpPr txBox="1">
            <a:spLocks noGrp="1"/>
          </p:cNvSpPr>
          <p:nvPr>
            <p:ph type="body" idx="1"/>
          </p:nvPr>
        </p:nvSpPr>
        <p:spPr>
          <a:xfrm>
            <a:off x="720000" y="1099500"/>
            <a:ext cx="7704000" cy="3504000"/>
          </a:xfrm>
          <a:prstGeom prst="rect">
            <a:avLst/>
          </a:prstGeom>
        </p:spPr>
        <p:txBody>
          <a:bodyPr spcFirstLastPara="1" wrap="square" lIns="91425" tIns="91425" rIns="91425" bIns="91425" anchor="t" anchorCtr="0">
            <a:noAutofit/>
          </a:bodyPr>
          <a:lstStyle/>
          <a:p>
            <a:pPr marL="438150" indent="-285750">
              <a:buFont typeface="Arial" panose="020B0604020202020204" pitchFamily="34" charset="0"/>
              <a:buChar char="•"/>
            </a:pPr>
            <a:r>
              <a:rPr lang="en-US" sz="1800" dirty="0" smtClean="0"/>
              <a:t>Aaiza Irfan (SP20-BCS-001)</a:t>
            </a:r>
          </a:p>
          <a:p>
            <a:pPr marL="438150" indent="-285750">
              <a:buFont typeface="Arial" panose="020B0604020202020204" pitchFamily="34" charset="0"/>
              <a:buChar char="•"/>
            </a:pPr>
            <a:r>
              <a:rPr lang="en-US" sz="1800" dirty="0" smtClean="0"/>
              <a:t>Kulsoom Khurshid (SP20-BCS-044)</a:t>
            </a:r>
          </a:p>
          <a:p>
            <a:pPr marL="438150" indent="-285750">
              <a:buFont typeface="Arial" panose="020B0604020202020204" pitchFamily="34" charset="0"/>
              <a:buChar char="•"/>
            </a:pPr>
            <a:r>
              <a:rPr lang="en-US" sz="1800" dirty="0" smtClean="0"/>
              <a:t>Malaika Mubashir (SP20-BCS-048)</a:t>
            </a:r>
          </a:p>
          <a:p>
            <a:pPr marL="0" lvl="0" indent="0" algn="l" rtl="0">
              <a:lnSpc>
                <a:spcPct val="90000"/>
              </a:lnSpc>
              <a:spcBef>
                <a:spcPts val="0"/>
              </a:spcBef>
              <a:spcAft>
                <a:spcPts val="0"/>
              </a:spcAft>
              <a:buClr>
                <a:schemeClr val="dk1"/>
              </a:buClr>
              <a:buSzPts val="1100"/>
              <a:buFont typeface="Arial"/>
              <a:buNone/>
            </a:pPr>
            <a:endParaRPr dirty="0">
              <a:latin typeface="Courier Prime"/>
              <a:ea typeface="Courier Prime"/>
              <a:cs typeface="Courier Prime"/>
              <a:sym typeface="Courier Prim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a:t>C</a:t>
            </a:r>
            <a:r>
              <a:rPr lang="en-US" dirty="0" smtClean="0"/>
              <a:t>ODE (pt10)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25" y="787789"/>
            <a:ext cx="4709189" cy="3661997"/>
          </a:xfrm>
          <a:prstGeom prst="rect">
            <a:avLst/>
          </a:prstGeom>
        </p:spPr>
      </p:pic>
    </p:spTree>
    <p:extLst>
      <p:ext uri="{BB962C8B-B14F-4D97-AF65-F5344CB8AC3E}">
        <p14:creationId xmlns:p14="http://schemas.microsoft.com/office/powerpoint/2010/main" val="1721827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0"/>
        <p:cNvGrpSpPr/>
        <p:nvPr/>
      </p:nvGrpSpPr>
      <p:grpSpPr>
        <a:xfrm>
          <a:off x="0" y="0"/>
          <a:ext cx="0" cy="0"/>
          <a:chOff x="0" y="0"/>
          <a:chExt cx="0" cy="0"/>
        </a:xfrm>
      </p:grpSpPr>
      <p:sp>
        <p:nvSpPr>
          <p:cNvPr id="971" name="Google Shape;971;p38"/>
          <p:cNvSpPr txBox="1">
            <a:spLocks noGrp="1"/>
          </p:cNvSpPr>
          <p:nvPr>
            <p:ph type="body" idx="1"/>
          </p:nvPr>
        </p:nvSpPr>
        <p:spPr>
          <a:xfrm>
            <a:off x="4661450" y="2036100"/>
            <a:ext cx="3578100" cy="10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OUTPUT</a:t>
            </a:r>
            <a:endParaRPr dirty="0"/>
          </a:p>
        </p:txBody>
      </p:sp>
    </p:spTree>
    <p:extLst>
      <p:ext uri="{BB962C8B-B14F-4D97-AF65-F5344CB8AC3E}">
        <p14:creationId xmlns:p14="http://schemas.microsoft.com/office/powerpoint/2010/main" val="552909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smtClean="0"/>
              <a:t>Output (pt1)</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398" y="870509"/>
            <a:ext cx="4202804" cy="3265082"/>
          </a:xfrm>
          <a:prstGeom prst="rect">
            <a:avLst/>
          </a:prstGeom>
        </p:spPr>
      </p:pic>
    </p:spTree>
    <p:extLst>
      <p:ext uri="{BB962C8B-B14F-4D97-AF65-F5344CB8AC3E}">
        <p14:creationId xmlns:p14="http://schemas.microsoft.com/office/powerpoint/2010/main" val="3051369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smtClean="0"/>
              <a:t>Output (pt2)</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461" y="651053"/>
            <a:ext cx="4882499" cy="3793833"/>
          </a:xfrm>
          <a:prstGeom prst="rect">
            <a:avLst/>
          </a:prstGeom>
        </p:spPr>
      </p:pic>
    </p:spTree>
    <p:extLst>
      <p:ext uri="{BB962C8B-B14F-4D97-AF65-F5344CB8AC3E}">
        <p14:creationId xmlns:p14="http://schemas.microsoft.com/office/powerpoint/2010/main" val="1009553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93661" y="0"/>
            <a:ext cx="3578100" cy="709574"/>
          </a:xfrm>
        </p:spPr>
        <p:txBody>
          <a:bodyPr>
            <a:normAutofit fontScale="92500" lnSpcReduction="10000"/>
          </a:bodyPr>
          <a:lstStyle/>
          <a:p>
            <a:r>
              <a:rPr lang="en-US" dirty="0" smtClean="0"/>
              <a:t>Output (pt3)</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058" y="709574"/>
            <a:ext cx="4947306" cy="3708806"/>
          </a:xfrm>
          <a:prstGeom prst="rect">
            <a:avLst/>
          </a:prstGeom>
        </p:spPr>
      </p:pic>
    </p:spTree>
    <p:extLst>
      <p:ext uri="{BB962C8B-B14F-4D97-AF65-F5344CB8AC3E}">
        <p14:creationId xmlns:p14="http://schemas.microsoft.com/office/powerpoint/2010/main" val="887819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5562" y="1974455"/>
            <a:ext cx="4955613" cy="918758"/>
          </a:xfrm>
        </p:spPr>
        <p:txBody>
          <a:bodyPr/>
          <a:lstStyle/>
          <a:p>
            <a:r>
              <a:rPr lang="en-US" dirty="0" smtClean="0"/>
              <a:t>THANK YOU!</a:t>
            </a:r>
            <a:br>
              <a:rPr lang="en-US" dirty="0" smtClean="0"/>
            </a:br>
            <a:r>
              <a:rPr lang="en-US" dirty="0" smtClean="0"/>
              <a:t>Any Question?</a:t>
            </a:r>
            <a:endParaRPr lang="en-US" dirty="0"/>
          </a:p>
        </p:txBody>
      </p:sp>
      <p:grpSp>
        <p:nvGrpSpPr>
          <p:cNvPr id="6" name="Google Shape;2142;p56"/>
          <p:cNvGrpSpPr/>
          <p:nvPr/>
        </p:nvGrpSpPr>
        <p:grpSpPr>
          <a:xfrm rot="-900152">
            <a:off x="1177331" y="1666459"/>
            <a:ext cx="769868" cy="1713171"/>
            <a:chOff x="3195375" y="670975"/>
            <a:chExt cx="893675" cy="1988675"/>
          </a:xfrm>
        </p:grpSpPr>
        <p:sp>
          <p:nvSpPr>
            <p:cNvPr id="7" name="Google Shape;2143;p56"/>
            <p:cNvSpPr/>
            <p:nvPr/>
          </p:nvSpPr>
          <p:spPr>
            <a:xfrm>
              <a:off x="3555600" y="848750"/>
              <a:ext cx="114525" cy="1810900"/>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no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4;p56"/>
            <p:cNvSpPr/>
            <p:nvPr/>
          </p:nvSpPr>
          <p:spPr>
            <a:xfrm>
              <a:off x="3599075" y="1386525"/>
              <a:ext cx="288500" cy="360625"/>
            </a:xfrm>
            <a:custGeom>
              <a:avLst/>
              <a:gdLst/>
              <a:ahLst/>
              <a:cxnLst/>
              <a:rect l="l" t="t" r="r" b="b"/>
              <a:pathLst>
                <a:path w="11540" h="14425" fill="none" extrusionOk="0">
                  <a:moveTo>
                    <a:pt x="1" y="14424"/>
                  </a:moveTo>
                  <a:cubicBezTo>
                    <a:pt x="1" y="14424"/>
                    <a:pt x="276" y="10916"/>
                    <a:pt x="3682" y="8872"/>
                  </a:cubicBezTo>
                  <a:cubicBezTo>
                    <a:pt x="7103" y="6828"/>
                    <a:pt x="10858" y="4089"/>
                    <a:pt x="11539" y="1"/>
                  </a:cubicBezTo>
                </a:path>
              </a:pathLst>
            </a:custGeom>
            <a:no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45;p56"/>
            <p:cNvSpPr/>
            <p:nvPr/>
          </p:nvSpPr>
          <p:spPr>
            <a:xfrm>
              <a:off x="3354100" y="972675"/>
              <a:ext cx="226150" cy="367500"/>
            </a:xfrm>
            <a:custGeom>
              <a:avLst/>
              <a:gdLst/>
              <a:ahLst/>
              <a:cxnLst/>
              <a:rect l="l" t="t" r="r" b="b"/>
              <a:pathLst>
                <a:path w="9046" h="14700" fill="none" extrusionOk="0">
                  <a:moveTo>
                    <a:pt x="0" y="1"/>
                  </a:moveTo>
                  <a:cubicBezTo>
                    <a:pt x="0" y="1"/>
                    <a:pt x="348" y="4770"/>
                    <a:pt x="3074" y="6147"/>
                  </a:cubicBezTo>
                  <a:cubicBezTo>
                    <a:pt x="5813" y="7510"/>
                    <a:pt x="8872" y="10293"/>
                    <a:pt x="9046" y="14699"/>
                  </a:cubicBezTo>
                </a:path>
              </a:pathLst>
            </a:custGeom>
            <a:no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46;p56"/>
            <p:cNvSpPr/>
            <p:nvPr/>
          </p:nvSpPr>
          <p:spPr>
            <a:xfrm>
              <a:off x="3665025" y="1842800"/>
              <a:ext cx="252250" cy="431975"/>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no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47;p56"/>
            <p:cNvSpPr/>
            <p:nvPr/>
          </p:nvSpPr>
          <p:spPr>
            <a:xfrm>
              <a:off x="3345775" y="1825750"/>
              <a:ext cx="331250" cy="516450"/>
            </a:xfrm>
            <a:custGeom>
              <a:avLst/>
              <a:gdLst/>
              <a:ahLst/>
              <a:cxnLst/>
              <a:rect l="l" t="t" r="r" b="b"/>
              <a:pathLst>
                <a:path w="13250" h="20658" fill="none" extrusionOk="0">
                  <a:moveTo>
                    <a:pt x="0" y="1"/>
                  </a:moveTo>
                  <a:cubicBezTo>
                    <a:pt x="0" y="1"/>
                    <a:pt x="3754" y="682"/>
                    <a:pt x="4088" y="5466"/>
                  </a:cubicBezTo>
                  <a:cubicBezTo>
                    <a:pt x="4436" y="10235"/>
                    <a:pt x="13249" y="9930"/>
                    <a:pt x="12771" y="20657"/>
                  </a:cubicBezTo>
                </a:path>
              </a:pathLst>
            </a:custGeom>
            <a:no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48;p56"/>
            <p:cNvSpPr/>
            <p:nvPr/>
          </p:nvSpPr>
          <p:spPr>
            <a:xfrm>
              <a:off x="3589300" y="941175"/>
              <a:ext cx="105800" cy="67400"/>
            </a:xfrm>
            <a:custGeom>
              <a:avLst/>
              <a:gdLst/>
              <a:ahLst/>
              <a:cxnLst/>
              <a:rect l="l" t="t" r="r" b="b"/>
              <a:pathLst>
                <a:path w="4232" h="2696" extrusionOk="0">
                  <a:moveTo>
                    <a:pt x="3390" y="1"/>
                  </a:moveTo>
                  <a:cubicBezTo>
                    <a:pt x="3289" y="1"/>
                    <a:pt x="3176" y="19"/>
                    <a:pt x="3059" y="58"/>
                  </a:cubicBezTo>
                  <a:cubicBezTo>
                    <a:pt x="2030" y="406"/>
                    <a:pt x="0" y="2696"/>
                    <a:pt x="0" y="2696"/>
                  </a:cubicBezTo>
                  <a:cubicBezTo>
                    <a:pt x="4232" y="1093"/>
                    <a:pt x="4164" y="1"/>
                    <a:pt x="3390"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9;p56"/>
            <p:cNvSpPr/>
            <p:nvPr/>
          </p:nvSpPr>
          <p:spPr>
            <a:xfrm>
              <a:off x="3580600" y="1018000"/>
              <a:ext cx="105800" cy="67400"/>
            </a:xfrm>
            <a:custGeom>
              <a:avLst/>
              <a:gdLst/>
              <a:ahLst/>
              <a:cxnLst/>
              <a:rect l="l" t="t" r="r" b="b"/>
              <a:pathLst>
                <a:path w="4232" h="2696" extrusionOk="0">
                  <a:moveTo>
                    <a:pt x="3394" y="1"/>
                  </a:moveTo>
                  <a:cubicBezTo>
                    <a:pt x="3292" y="1"/>
                    <a:pt x="3178" y="19"/>
                    <a:pt x="3059" y="58"/>
                  </a:cubicBezTo>
                  <a:cubicBezTo>
                    <a:pt x="2030" y="406"/>
                    <a:pt x="0" y="2696"/>
                    <a:pt x="0" y="2696"/>
                  </a:cubicBezTo>
                  <a:cubicBezTo>
                    <a:pt x="4232" y="1093"/>
                    <a:pt x="4176" y="1"/>
                    <a:pt x="3394"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50;p56"/>
            <p:cNvSpPr/>
            <p:nvPr/>
          </p:nvSpPr>
          <p:spPr>
            <a:xfrm>
              <a:off x="3545425" y="913025"/>
              <a:ext cx="42075" cy="108250"/>
            </a:xfrm>
            <a:custGeom>
              <a:avLst/>
              <a:gdLst/>
              <a:ahLst/>
              <a:cxnLst/>
              <a:rect l="l" t="t" r="r" b="b"/>
              <a:pathLst>
                <a:path w="1683" h="4330"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51;p56"/>
            <p:cNvSpPr/>
            <p:nvPr/>
          </p:nvSpPr>
          <p:spPr>
            <a:xfrm>
              <a:off x="3545425" y="1023925"/>
              <a:ext cx="42075" cy="108225"/>
            </a:xfrm>
            <a:custGeom>
              <a:avLst/>
              <a:gdLst/>
              <a:ahLst/>
              <a:cxnLst/>
              <a:rect l="l" t="t" r="r" b="b"/>
              <a:pathLst>
                <a:path w="1683" h="4329"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52;p56"/>
            <p:cNvSpPr/>
            <p:nvPr/>
          </p:nvSpPr>
          <p:spPr>
            <a:xfrm>
              <a:off x="3430200" y="1023000"/>
              <a:ext cx="40675" cy="113150"/>
            </a:xfrm>
            <a:custGeom>
              <a:avLst/>
              <a:gdLst/>
              <a:ahLst/>
              <a:cxnLst/>
              <a:rect l="l" t="t" r="r" b="b"/>
              <a:pathLst>
                <a:path w="1627" h="4526" extrusionOk="0">
                  <a:moveTo>
                    <a:pt x="865" y="1"/>
                  </a:moveTo>
                  <a:cubicBezTo>
                    <a:pt x="685" y="1"/>
                    <a:pt x="489" y="195"/>
                    <a:pt x="377" y="496"/>
                  </a:cubicBezTo>
                  <a:cubicBezTo>
                    <a:pt x="1" y="1510"/>
                    <a:pt x="493" y="4525"/>
                    <a:pt x="493" y="4525"/>
                  </a:cubicBezTo>
                  <a:cubicBezTo>
                    <a:pt x="1627" y="1106"/>
                    <a:pt x="1293" y="1"/>
                    <a:pt x="865"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53;p56"/>
            <p:cNvSpPr/>
            <p:nvPr/>
          </p:nvSpPr>
          <p:spPr>
            <a:xfrm>
              <a:off x="3488175" y="1087750"/>
              <a:ext cx="37725" cy="109650"/>
            </a:xfrm>
            <a:custGeom>
              <a:avLst/>
              <a:gdLst/>
              <a:ahLst/>
              <a:cxnLst/>
              <a:rect l="l" t="t" r="r" b="b"/>
              <a:pathLst>
                <a:path w="1509" h="4386" extrusionOk="0">
                  <a:moveTo>
                    <a:pt x="370" y="0"/>
                  </a:moveTo>
                  <a:cubicBezTo>
                    <a:pt x="157" y="0"/>
                    <a:pt x="1" y="278"/>
                    <a:pt x="1" y="645"/>
                  </a:cubicBezTo>
                  <a:cubicBezTo>
                    <a:pt x="1" y="1732"/>
                    <a:pt x="1508" y="4385"/>
                    <a:pt x="1508" y="4385"/>
                  </a:cubicBezTo>
                  <a:cubicBezTo>
                    <a:pt x="1394" y="1021"/>
                    <a:pt x="779" y="0"/>
                    <a:pt x="370"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54;p56"/>
            <p:cNvSpPr/>
            <p:nvPr/>
          </p:nvSpPr>
          <p:spPr>
            <a:xfrm>
              <a:off x="3341125" y="1091325"/>
              <a:ext cx="110475" cy="45900"/>
            </a:xfrm>
            <a:custGeom>
              <a:avLst/>
              <a:gdLst/>
              <a:ahLst/>
              <a:cxnLst/>
              <a:rect l="l" t="t" r="r" b="b"/>
              <a:pathLst>
                <a:path w="4419" h="1836" extrusionOk="0">
                  <a:moveTo>
                    <a:pt x="617" y="1"/>
                  </a:moveTo>
                  <a:cubicBezTo>
                    <a:pt x="0" y="1"/>
                    <a:pt x="71" y="492"/>
                    <a:pt x="519" y="821"/>
                  </a:cubicBezTo>
                  <a:cubicBezTo>
                    <a:pt x="1375" y="1473"/>
                    <a:pt x="4419" y="1836"/>
                    <a:pt x="4419" y="1836"/>
                  </a:cubicBezTo>
                  <a:cubicBezTo>
                    <a:pt x="2377" y="433"/>
                    <a:pt x="1195" y="1"/>
                    <a:pt x="617"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55;p56"/>
            <p:cNvSpPr/>
            <p:nvPr/>
          </p:nvSpPr>
          <p:spPr>
            <a:xfrm>
              <a:off x="3427350" y="1160950"/>
              <a:ext cx="110500" cy="45875"/>
            </a:xfrm>
            <a:custGeom>
              <a:avLst/>
              <a:gdLst/>
              <a:ahLst/>
              <a:cxnLst/>
              <a:rect l="l" t="t" r="r" b="b"/>
              <a:pathLst>
                <a:path w="4420" h="1835" extrusionOk="0">
                  <a:moveTo>
                    <a:pt x="621" y="1"/>
                  </a:moveTo>
                  <a:cubicBezTo>
                    <a:pt x="1" y="1"/>
                    <a:pt x="71" y="497"/>
                    <a:pt x="520" y="834"/>
                  </a:cubicBezTo>
                  <a:cubicBezTo>
                    <a:pt x="1376" y="1472"/>
                    <a:pt x="4420" y="1834"/>
                    <a:pt x="4420" y="1834"/>
                  </a:cubicBezTo>
                  <a:cubicBezTo>
                    <a:pt x="2382" y="434"/>
                    <a:pt x="1200" y="1"/>
                    <a:pt x="621"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56;p56"/>
            <p:cNvSpPr/>
            <p:nvPr/>
          </p:nvSpPr>
          <p:spPr>
            <a:xfrm>
              <a:off x="3581675" y="1307325"/>
              <a:ext cx="93050" cy="80325"/>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57;p56"/>
            <p:cNvSpPr/>
            <p:nvPr/>
          </p:nvSpPr>
          <p:spPr>
            <a:xfrm>
              <a:off x="3586025" y="1411750"/>
              <a:ext cx="62475" cy="102375"/>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58;p56"/>
            <p:cNvSpPr/>
            <p:nvPr/>
          </p:nvSpPr>
          <p:spPr>
            <a:xfrm>
              <a:off x="3521475" y="1309300"/>
              <a:ext cx="57700" cy="101900"/>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59;p56"/>
            <p:cNvSpPr/>
            <p:nvPr/>
          </p:nvSpPr>
          <p:spPr>
            <a:xfrm>
              <a:off x="3530525" y="1427350"/>
              <a:ext cx="58075" cy="102000"/>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60;p56"/>
            <p:cNvSpPr/>
            <p:nvPr/>
          </p:nvSpPr>
          <p:spPr>
            <a:xfrm>
              <a:off x="3581675" y="1486450"/>
              <a:ext cx="93275" cy="80225"/>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61;p56"/>
            <p:cNvSpPr/>
            <p:nvPr/>
          </p:nvSpPr>
          <p:spPr>
            <a:xfrm>
              <a:off x="3594375" y="1574050"/>
              <a:ext cx="62350" cy="102425"/>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62;p56"/>
            <p:cNvSpPr/>
            <p:nvPr/>
          </p:nvSpPr>
          <p:spPr>
            <a:xfrm>
              <a:off x="3530025" y="1471550"/>
              <a:ext cx="57850" cy="101650"/>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63;p56"/>
            <p:cNvSpPr/>
            <p:nvPr/>
          </p:nvSpPr>
          <p:spPr>
            <a:xfrm>
              <a:off x="3539075" y="1589425"/>
              <a:ext cx="57850" cy="101900"/>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64;p56"/>
            <p:cNvSpPr/>
            <p:nvPr/>
          </p:nvSpPr>
          <p:spPr>
            <a:xfrm>
              <a:off x="3614650" y="1788225"/>
              <a:ext cx="84650" cy="87200"/>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65;p56"/>
            <p:cNvSpPr/>
            <p:nvPr/>
          </p:nvSpPr>
          <p:spPr>
            <a:xfrm>
              <a:off x="3637850" y="1876775"/>
              <a:ext cx="53775" cy="1066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66;p56"/>
            <p:cNvSpPr/>
            <p:nvPr/>
          </p:nvSpPr>
          <p:spPr>
            <a:xfrm>
              <a:off x="3554350" y="1776475"/>
              <a:ext cx="66850" cy="96425"/>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67;p56"/>
            <p:cNvSpPr/>
            <p:nvPr/>
          </p:nvSpPr>
          <p:spPr>
            <a:xfrm>
              <a:off x="3575000" y="1884475"/>
              <a:ext cx="66875" cy="96775"/>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68;p56"/>
            <p:cNvSpPr/>
            <p:nvPr/>
          </p:nvSpPr>
          <p:spPr>
            <a:xfrm>
              <a:off x="3473325" y="1914400"/>
              <a:ext cx="42525" cy="111425"/>
            </a:xfrm>
            <a:custGeom>
              <a:avLst/>
              <a:gdLst/>
              <a:ahLst/>
              <a:cxnLst/>
              <a:rect l="l" t="t" r="r" b="b"/>
              <a:pathLst>
                <a:path w="1701" h="4457" extrusionOk="0">
                  <a:moveTo>
                    <a:pt x="1013" y="1"/>
                  </a:moveTo>
                  <a:cubicBezTo>
                    <a:pt x="840" y="1"/>
                    <a:pt x="635" y="169"/>
                    <a:pt x="493" y="441"/>
                  </a:cubicBezTo>
                  <a:cubicBezTo>
                    <a:pt x="1" y="1398"/>
                    <a:pt x="145" y="4456"/>
                    <a:pt x="145" y="4456"/>
                  </a:cubicBezTo>
                  <a:cubicBezTo>
                    <a:pt x="1701" y="1116"/>
                    <a:pt x="1460" y="1"/>
                    <a:pt x="1013"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9;p56"/>
            <p:cNvSpPr/>
            <p:nvPr/>
          </p:nvSpPr>
          <p:spPr>
            <a:xfrm>
              <a:off x="3520800" y="1978825"/>
              <a:ext cx="36800" cy="112225"/>
            </a:xfrm>
            <a:custGeom>
              <a:avLst/>
              <a:gdLst/>
              <a:ahLst/>
              <a:cxnLst/>
              <a:rect l="l" t="t" r="r" b="b"/>
              <a:pathLst>
                <a:path w="1472" h="4489" extrusionOk="0">
                  <a:moveTo>
                    <a:pt x="540" y="0"/>
                  </a:moveTo>
                  <a:cubicBezTo>
                    <a:pt x="341" y="0"/>
                    <a:pt x="169" y="252"/>
                    <a:pt x="131" y="604"/>
                  </a:cubicBezTo>
                  <a:cubicBezTo>
                    <a:pt x="0" y="1662"/>
                    <a:pt x="1189" y="4489"/>
                    <a:pt x="1189" y="4489"/>
                  </a:cubicBezTo>
                  <a:cubicBezTo>
                    <a:pt x="1472" y="1059"/>
                    <a:pt x="949" y="0"/>
                    <a:pt x="540"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0;p56"/>
            <p:cNvSpPr/>
            <p:nvPr/>
          </p:nvSpPr>
          <p:spPr>
            <a:xfrm>
              <a:off x="3360125" y="1946375"/>
              <a:ext cx="104525" cy="56975"/>
            </a:xfrm>
            <a:custGeom>
              <a:avLst/>
              <a:gdLst/>
              <a:ahLst/>
              <a:cxnLst/>
              <a:rect l="l" t="t" r="r" b="b"/>
              <a:pathLst>
                <a:path w="4181" h="2279" extrusionOk="0">
                  <a:moveTo>
                    <a:pt x="499" y="1"/>
                  </a:moveTo>
                  <a:cubicBezTo>
                    <a:pt x="1" y="1"/>
                    <a:pt x="34" y="458"/>
                    <a:pt x="412" y="815"/>
                  </a:cubicBezTo>
                  <a:cubicBezTo>
                    <a:pt x="1209" y="1554"/>
                    <a:pt x="4181" y="2279"/>
                    <a:pt x="4181" y="2279"/>
                  </a:cubicBezTo>
                  <a:cubicBezTo>
                    <a:pt x="2183" y="529"/>
                    <a:pt x="1034" y="1"/>
                    <a:pt x="499"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71;p56"/>
            <p:cNvSpPr/>
            <p:nvPr/>
          </p:nvSpPr>
          <p:spPr>
            <a:xfrm>
              <a:off x="3448550" y="2030100"/>
              <a:ext cx="104525" cy="56975"/>
            </a:xfrm>
            <a:custGeom>
              <a:avLst/>
              <a:gdLst/>
              <a:ahLst/>
              <a:cxnLst/>
              <a:rect l="l" t="t" r="r" b="b"/>
              <a:pathLst>
                <a:path w="4181" h="2279" extrusionOk="0">
                  <a:moveTo>
                    <a:pt x="499" y="0"/>
                  </a:moveTo>
                  <a:cubicBezTo>
                    <a:pt x="1" y="0"/>
                    <a:pt x="34" y="458"/>
                    <a:pt x="412" y="814"/>
                  </a:cubicBezTo>
                  <a:cubicBezTo>
                    <a:pt x="1194" y="1553"/>
                    <a:pt x="4181" y="2278"/>
                    <a:pt x="4181" y="2278"/>
                  </a:cubicBezTo>
                  <a:cubicBezTo>
                    <a:pt x="2183" y="529"/>
                    <a:pt x="1034" y="0"/>
                    <a:pt x="499"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72;p56"/>
            <p:cNvSpPr/>
            <p:nvPr/>
          </p:nvSpPr>
          <p:spPr>
            <a:xfrm>
              <a:off x="3753450" y="1968850"/>
              <a:ext cx="124475" cy="44275"/>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73;p56"/>
            <p:cNvSpPr/>
            <p:nvPr/>
          </p:nvSpPr>
          <p:spPr>
            <a:xfrm>
              <a:off x="3703450" y="2060400"/>
              <a:ext cx="98200" cy="75225"/>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74;p56"/>
            <p:cNvSpPr/>
            <p:nvPr/>
          </p:nvSpPr>
          <p:spPr>
            <a:xfrm>
              <a:off x="3720475" y="1917925"/>
              <a:ext cx="38500" cy="113325"/>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75;p56"/>
            <p:cNvSpPr/>
            <p:nvPr/>
          </p:nvSpPr>
          <p:spPr>
            <a:xfrm>
              <a:off x="3685325" y="2022200"/>
              <a:ext cx="38475" cy="113425"/>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rgbClr val="727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76;p56"/>
            <p:cNvSpPr/>
            <p:nvPr/>
          </p:nvSpPr>
          <p:spPr>
            <a:xfrm>
              <a:off x="3860725" y="1234125"/>
              <a:ext cx="98950" cy="76225"/>
            </a:xfrm>
            <a:custGeom>
              <a:avLst/>
              <a:gdLst/>
              <a:ahLst/>
              <a:cxnLst/>
              <a:rect l="l" t="t" r="r" b="b"/>
              <a:pathLst>
                <a:path w="3958" h="3049" extrusionOk="0">
                  <a:moveTo>
                    <a:pt x="2357" y="1"/>
                  </a:moveTo>
                  <a:cubicBezTo>
                    <a:pt x="2310" y="1"/>
                    <a:pt x="2259" y="8"/>
                    <a:pt x="2204" y="23"/>
                  </a:cubicBezTo>
                  <a:cubicBezTo>
                    <a:pt x="1690" y="152"/>
                    <a:pt x="1609" y="644"/>
                    <a:pt x="1184" y="644"/>
                  </a:cubicBezTo>
                  <a:cubicBezTo>
                    <a:pt x="1129" y="644"/>
                    <a:pt x="1068" y="636"/>
                    <a:pt x="1001" y="618"/>
                  </a:cubicBezTo>
                  <a:cubicBezTo>
                    <a:pt x="940" y="600"/>
                    <a:pt x="882" y="592"/>
                    <a:pt x="827" y="592"/>
                  </a:cubicBezTo>
                  <a:cubicBezTo>
                    <a:pt x="333" y="592"/>
                    <a:pt x="26" y="1218"/>
                    <a:pt x="0" y="1270"/>
                  </a:cubicBezTo>
                  <a:cubicBezTo>
                    <a:pt x="0" y="1270"/>
                    <a:pt x="348" y="1661"/>
                    <a:pt x="522" y="1864"/>
                  </a:cubicBezTo>
                  <a:cubicBezTo>
                    <a:pt x="711" y="2067"/>
                    <a:pt x="2030" y="2908"/>
                    <a:pt x="2421" y="3024"/>
                  </a:cubicBezTo>
                  <a:cubicBezTo>
                    <a:pt x="2485" y="3040"/>
                    <a:pt x="2554" y="3049"/>
                    <a:pt x="2627" y="3049"/>
                  </a:cubicBezTo>
                  <a:cubicBezTo>
                    <a:pt x="3005" y="3049"/>
                    <a:pt x="3478" y="2824"/>
                    <a:pt x="3697" y="2314"/>
                  </a:cubicBezTo>
                  <a:cubicBezTo>
                    <a:pt x="3958" y="1705"/>
                    <a:pt x="3639" y="1009"/>
                    <a:pt x="3233" y="806"/>
                  </a:cubicBezTo>
                  <a:cubicBezTo>
                    <a:pt x="2866" y="623"/>
                    <a:pt x="2795" y="1"/>
                    <a:pt x="2357"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77;p56"/>
            <p:cNvSpPr/>
            <p:nvPr/>
          </p:nvSpPr>
          <p:spPr>
            <a:xfrm>
              <a:off x="3781350" y="1253250"/>
              <a:ext cx="81550" cy="80300"/>
            </a:xfrm>
            <a:custGeom>
              <a:avLst/>
              <a:gdLst/>
              <a:ahLst/>
              <a:cxnLst/>
              <a:rect l="l" t="t" r="r" b="b"/>
              <a:pathLst>
                <a:path w="3262" h="3212" extrusionOk="0">
                  <a:moveTo>
                    <a:pt x="1621" y="1"/>
                  </a:moveTo>
                  <a:cubicBezTo>
                    <a:pt x="1297" y="1"/>
                    <a:pt x="833" y="335"/>
                    <a:pt x="552" y="519"/>
                  </a:cubicBezTo>
                  <a:cubicBezTo>
                    <a:pt x="131" y="780"/>
                    <a:pt x="1" y="1317"/>
                    <a:pt x="1" y="1317"/>
                  </a:cubicBezTo>
                  <a:cubicBezTo>
                    <a:pt x="1" y="1317"/>
                    <a:pt x="1146" y="2737"/>
                    <a:pt x="2262" y="3129"/>
                  </a:cubicBezTo>
                  <a:cubicBezTo>
                    <a:pt x="2433" y="3186"/>
                    <a:pt x="2568" y="3212"/>
                    <a:pt x="2675" y="3212"/>
                  </a:cubicBezTo>
                  <a:cubicBezTo>
                    <a:pt x="3262" y="3212"/>
                    <a:pt x="2961" y="2434"/>
                    <a:pt x="2900" y="2041"/>
                  </a:cubicBezTo>
                  <a:cubicBezTo>
                    <a:pt x="2813" y="1592"/>
                    <a:pt x="2248" y="1433"/>
                    <a:pt x="1958" y="302"/>
                  </a:cubicBezTo>
                  <a:cubicBezTo>
                    <a:pt x="1905" y="82"/>
                    <a:pt x="1780" y="1"/>
                    <a:pt x="1621"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8;p56"/>
            <p:cNvSpPr/>
            <p:nvPr/>
          </p:nvSpPr>
          <p:spPr>
            <a:xfrm>
              <a:off x="3944075" y="1280525"/>
              <a:ext cx="81900" cy="80200"/>
            </a:xfrm>
            <a:custGeom>
              <a:avLst/>
              <a:gdLst/>
              <a:ahLst/>
              <a:cxnLst/>
              <a:rect l="l" t="t" r="r" b="b"/>
              <a:pathLst>
                <a:path w="3276" h="3208" extrusionOk="0">
                  <a:moveTo>
                    <a:pt x="1633" y="0"/>
                  </a:moveTo>
                  <a:cubicBezTo>
                    <a:pt x="1309" y="0"/>
                    <a:pt x="849" y="340"/>
                    <a:pt x="566" y="516"/>
                  </a:cubicBezTo>
                  <a:cubicBezTo>
                    <a:pt x="145" y="776"/>
                    <a:pt x="0" y="1327"/>
                    <a:pt x="0" y="1327"/>
                  </a:cubicBezTo>
                  <a:cubicBezTo>
                    <a:pt x="0" y="1327"/>
                    <a:pt x="1160" y="2748"/>
                    <a:pt x="2276" y="3125"/>
                  </a:cubicBezTo>
                  <a:cubicBezTo>
                    <a:pt x="2447" y="3183"/>
                    <a:pt x="2583" y="3208"/>
                    <a:pt x="2689" y="3208"/>
                  </a:cubicBezTo>
                  <a:cubicBezTo>
                    <a:pt x="3275" y="3208"/>
                    <a:pt x="2973" y="2433"/>
                    <a:pt x="2900" y="2052"/>
                  </a:cubicBezTo>
                  <a:cubicBezTo>
                    <a:pt x="2813" y="1603"/>
                    <a:pt x="2262" y="1443"/>
                    <a:pt x="1972" y="298"/>
                  </a:cubicBezTo>
                  <a:cubicBezTo>
                    <a:pt x="1915" y="80"/>
                    <a:pt x="1790" y="0"/>
                    <a:pt x="1633"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79;p56"/>
            <p:cNvSpPr/>
            <p:nvPr/>
          </p:nvSpPr>
          <p:spPr>
            <a:xfrm>
              <a:off x="3916500" y="1320900"/>
              <a:ext cx="121100" cy="114250"/>
            </a:xfrm>
            <a:custGeom>
              <a:avLst/>
              <a:gdLst/>
              <a:ahLst/>
              <a:cxnLst/>
              <a:rect l="l" t="t" r="r" b="b"/>
              <a:pathLst>
                <a:path w="4844" h="4570" extrusionOk="0">
                  <a:moveTo>
                    <a:pt x="4212" y="1"/>
                  </a:moveTo>
                  <a:cubicBezTo>
                    <a:pt x="3988" y="1"/>
                    <a:pt x="3546" y="323"/>
                    <a:pt x="3192" y="323"/>
                  </a:cubicBezTo>
                  <a:cubicBezTo>
                    <a:pt x="3177" y="323"/>
                    <a:pt x="3162" y="322"/>
                    <a:pt x="3147" y="321"/>
                  </a:cubicBezTo>
                  <a:cubicBezTo>
                    <a:pt x="3143" y="321"/>
                    <a:pt x="3139" y="321"/>
                    <a:pt x="3134" y="321"/>
                  </a:cubicBezTo>
                  <a:cubicBezTo>
                    <a:pt x="2589" y="321"/>
                    <a:pt x="420" y="2880"/>
                    <a:pt x="176" y="3815"/>
                  </a:cubicBezTo>
                  <a:cubicBezTo>
                    <a:pt x="0" y="4474"/>
                    <a:pt x="456" y="4570"/>
                    <a:pt x="733" y="4570"/>
                  </a:cubicBezTo>
                  <a:cubicBezTo>
                    <a:pt x="846" y="4570"/>
                    <a:pt x="929" y="4554"/>
                    <a:pt x="929" y="4554"/>
                  </a:cubicBezTo>
                  <a:cubicBezTo>
                    <a:pt x="929" y="4554"/>
                    <a:pt x="1422" y="4423"/>
                    <a:pt x="2002" y="4264"/>
                  </a:cubicBezTo>
                  <a:cubicBezTo>
                    <a:pt x="2582" y="4119"/>
                    <a:pt x="3771" y="2727"/>
                    <a:pt x="4307" y="1829"/>
                  </a:cubicBezTo>
                  <a:cubicBezTo>
                    <a:pt x="4843" y="944"/>
                    <a:pt x="4292" y="944"/>
                    <a:pt x="4350" y="278"/>
                  </a:cubicBezTo>
                  <a:cubicBezTo>
                    <a:pt x="4373" y="71"/>
                    <a:pt x="4316" y="1"/>
                    <a:pt x="4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80;p56"/>
            <p:cNvSpPr/>
            <p:nvPr/>
          </p:nvSpPr>
          <p:spPr>
            <a:xfrm>
              <a:off x="3883700" y="1253100"/>
              <a:ext cx="116200" cy="168425"/>
            </a:xfrm>
            <a:custGeom>
              <a:avLst/>
              <a:gdLst/>
              <a:ahLst/>
              <a:cxnLst/>
              <a:rect l="l" t="t" r="r" b="b"/>
              <a:pathLst>
                <a:path w="4648" h="6737" extrusionOk="0">
                  <a:moveTo>
                    <a:pt x="2983" y="1"/>
                  </a:moveTo>
                  <a:cubicBezTo>
                    <a:pt x="2517" y="1"/>
                    <a:pt x="2363" y="411"/>
                    <a:pt x="1879" y="453"/>
                  </a:cubicBezTo>
                  <a:cubicBezTo>
                    <a:pt x="1372" y="511"/>
                    <a:pt x="1111" y="873"/>
                    <a:pt x="821" y="1642"/>
                  </a:cubicBezTo>
                  <a:cubicBezTo>
                    <a:pt x="545" y="2395"/>
                    <a:pt x="285" y="4497"/>
                    <a:pt x="125" y="5410"/>
                  </a:cubicBezTo>
                  <a:cubicBezTo>
                    <a:pt x="1" y="6135"/>
                    <a:pt x="469" y="6736"/>
                    <a:pt x="1011" y="6736"/>
                  </a:cubicBezTo>
                  <a:cubicBezTo>
                    <a:pt x="1163" y="6736"/>
                    <a:pt x="1321" y="6689"/>
                    <a:pt x="1473" y="6585"/>
                  </a:cubicBezTo>
                  <a:cubicBezTo>
                    <a:pt x="2169" y="6121"/>
                    <a:pt x="3532" y="4367"/>
                    <a:pt x="3778" y="3903"/>
                  </a:cubicBezTo>
                  <a:cubicBezTo>
                    <a:pt x="3778" y="3903"/>
                    <a:pt x="4648" y="2526"/>
                    <a:pt x="3937" y="1482"/>
                  </a:cubicBezTo>
                  <a:cubicBezTo>
                    <a:pt x="3227" y="438"/>
                    <a:pt x="3575" y="47"/>
                    <a:pt x="3053" y="3"/>
                  </a:cubicBezTo>
                  <a:cubicBezTo>
                    <a:pt x="3029" y="1"/>
                    <a:pt x="3006" y="1"/>
                    <a:pt x="2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81;p56"/>
            <p:cNvSpPr/>
            <p:nvPr/>
          </p:nvSpPr>
          <p:spPr>
            <a:xfrm>
              <a:off x="3815050" y="1254100"/>
              <a:ext cx="110925" cy="167800"/>
            </a:xfrm>
            <a:custGeom>
              <a:avLst/>
              <a:gdLst/>
              <a:ahLst/>
              <a:cxnLst/>
              <a:rect l="l" t="t" r="r" b="b"/>
              <a:pathLst>
                <a:path w="4437" h="6712" extrusionOk="0">
                  <a:moveTo>
                    <a:pt x="1436" y="0"/>
                  </a:moveTo>
                  <a:cubicBezTo>
                    <a:pt x="1261" y="0"/>
                    <a:pt x="1096" y="96"/>
                    <a:pt x="958" y="340"/>
                  </a:cubicBezTo>
                  <a:cubicBezTo>
                    <a:pt x="639" y="920"/>
                    <a:pt x="131" y="1196"/>
                    <a:pt x="102" y="1573"/>
                  </a:cubicBezTo>
                  <a:cubicBezTo>
                    <a:pt x="88" y="1949"/>
                    <a:pt x="1" y="3008"/>
                    <a:pt x="856" y="4863"/>
                  </a:cubicBezTo>
                  <a:cubicBezTo>
                    <a:pt x="1460" y="6164"/>
                    <a:pt x="2275" y="6712"/>
                    <a:pt x="2844" y="6712"/>
                  </a:cubicBezTo>
                  <a:cubicBezTo>
                    <a:pt x="3080" y="6712"/>
                    <a:pt x="3274" y="6617"/>
                    <a:pt x="3393" y="6443"/>
                  </a:cubicBezTo>
                  <a:cubicBezTo>
                    <a:pt x="3799" y="5863"/>
                    <a:pt x="4437" y="2979"/>
                    <a:pt x="3958" y="1616"/>
                  </a:cubicBezTo>
                  <a:cubicBezTo>
                    <a:pt x="3958" y="1616"/>
                    <a:pt x="3451" y="964"/>
                    <a:pt x="3349" y="659"/>
                  </a:cubicBezTo>
                  <a:cubicBezTo>
                    <a:pt x="3312" y="543"/>
                    <a:pt x="3192" y="519"/>
                    <a:pt x="3035" y="519"/>
                  </a:cubicBezTo>
                  <a:cubicBezTo>
                    <a:pt x="2928" y="519"/>
                    <a:pt x="2805" y="530"/>
                    <a:pt x="2679" y="530"/>
                  </a:cubicBezTo>
                  <a:cubicBezTo>
                    <a:pt x="2484" y="530"/>
                    <a:pt x="2283" y="504"/>
                    <a:pt x="2132" y="369"/>
                  </a:cubicBezTo>
                  <a:cubicBezTo>
                    <a:pt x="1910" y="164"/>
                    <a:pt x="1665" y="0"/>
                    <a:pt x="1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82;p56"/>
            <p:cNvSpPr/>
            <p:nvPr/>
          </p:nvSpPr>
          <p:spPr>
            <a:xfrm>
              <a:off x="3737875" y="1274825"/>
              <a:ext cx="136650" cy="146500"/>
            </a:xfrm>
            <a:custGeom>
              <a:avLst/>
              <a:gdLst/>
              <a:ahLst/>
              <a:cxnLst/>
              <a:rect l="l" t="t" r="r" b="b"/>
              <a:pathLst>
                <a:path w="5466" h="5860" extrusionOk="0">
                  <a:moveTo>
                    <a:pt x="1485" y="0"/>
                  </a:moveTo>
                  <a:cubicBezTo>
                    <a:pt x="1465" y="0"/>
                    <a:pt x="1444" y="2"/>
                    <a:pt x="1421" y="4"/>
                  </a:cubicBezTo>
                  <a:cubicBezTo>
                    <a:pt x="914" y="48"/>
                    <a:pt x="1001" y="497"/>
                    <a:pt x="551" y="903"/>
                  </a:cubicBezTo>
                  <a:cubicBezTo>
                    <a:pt x="116" y="1309"/>
                    <a:pt x="0" y="2744"/>
                    <a:pt x="870" y="3657"/>
                  </a:cubicBezTo>
                  <a:cubicBezTo>
                    <a:pt x="1740" y="4570"/>
                    <a:pt x="2682" y="5382"/>
                    <a:pt x="3421" y="5571"/>
                  </a:cubicBezTo>
                  <a:cubicBezTo>
                    <a:pt x="3859" y="5682"/>
                    <a:pt x="4200" y="5860"/>
                    <a:pt x="4493" y="5860"/>
                  </a:cubicBezTo>
                  <a:cubicBezTo>
                    <a:pt x="4695" y="5860"/>
                    <a:pt x="4873" y="5775"/>
                    <a:pt x="5045" y="5527"/>
                  </a:cubicBezTo>
                  <a:cubicBezTo>
                    <a:pt x="5465" y="4918"/>
                    <a:pt x="5306" y="3875"/>
                    <a:pt x="3363" y="1425"/>
                  </a:cubicBezTo>
                  <a:cubicBezTo>
                    <a:pt x="3363" y="1425"/>
                    <a:pt x="2856" y="903"/>
                    <a:pt x="2262" y="729"/>
                  </a:cubicBezTo>
                  <a:cubicBezTo>
                    <a:pt x="1694" y="563"/>
                    <a:pt x="1906" y="0"/>
                    <a:pt x="1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83;p56"/>
            <p:cNvSpPr/>
            <p:nvPr/>
          </p:nvSpPr>
          <p:spPr>
            <a:xfrm>
              <a:off x="3784975" y="1357400"/>
              <a:ext cx="204425" cy="80050"/>
            </a:xfrm>
            <a:custGeom>
              <a:avLst/>
              <a:gdLst/>
              <a:ahLst/>
              <a:cxnLst/>
              <a:rect l="l" t="t" r="r" b="b"/>
              <a:pathLst>
                <a:path w="8177" h="3202" extrusionOk="0">
                  <a:moveTo>
                    <a:pt x="3314" y="1"/>
                  </a:moveTo>
                  <a:cubicBezTo>
                    <a:pt x="2398" y="1"/>
                    <a:pt x="2299" y="1219"/>
                    <a:pt x="1693" y="1219"/>
                  </a:cubicBezTo>
                  <a:cubicBezTo>
                    <a:pt x="1586" y="1219"/>
                    <a:pt x="1464" y="1181"/>
                    <a:pt x="1320" y="1093"/>
                  </a:cubicBezTo>
                  <a:cubicBezTo>
                    <a:pt x="1054" y="932"/>
                    <a:pt x="836" y="872"/>
                    <a:pt x="660" y="872"/>
                  </a:cubicBezTo>
                  <a:cubicBezTo>
                    <a:pt x="173" y="872"/>
                    <a:pt x="1" y="1325"/>
                    <a:pt x="1" y="1325"/>
                  </a:cubicBezTo>
                  <a:cubicBezTo>
                    <a:pt x="740" y="2340"/>
                    <a:pt x="2740" y="2934"/>
                    <a:pt x="3741" y="2992"/>
                  </a:cubicBezTo>
                  <a:cubicBezTo>
                    <a:pt x="4632" y="3032"/>
                    <a:pt x="5322" y="3201"/>
                    <a:pt x="5992" y="3201"/>
                  </a:cubicBezTo>
                  <a:cubicBezTo>
                    <a:pt x="6063" y="3201"/>
                    <a:pt x="6134" y="3199"/>
                    <a:pt x="6205" y="3195"/>
                  </a:cubicBezTo>
                  <a:cubicBezTo>
                    <a:pt x="6944" y="3152"/>
                    <a:pt x="7263" y="2804"/>
                    <a:pt x="7712" y="2543"/>
                  </a:cubicBezTo>
                  <a:cubicBezTo>
                    <a:pt x="8176" y="2282"/>
                    <a:pt x="7495" y="1543"/>
                    <a:pt x="7423" y="1180"/>
                  </a:cubicBezTo>
                  <a:cubicBezTo>
                    <a:pt x="7365" y="818"/>
                    <a:pt x="6901" y="905"/>
                    <a:pt x="5625" y="818"/>
                  </a:cubicBezTo>
                  <a:cubicBezTo>
                    <a:pt x="4350" y="717"/>
                    <a:pt x="4610" y="108"/>
                    <a:pt x="3422" y="6"/>
                  </a:cubicBezTo>
                  <a:cubicBezTo>
                    <a:pt x="3385" y="3"/>
                    <a:pt x="3349" y="1"/>
                    <a:pt x="3314"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84;p56"/>
            <p:cNvSpPr/>
            <p:nvPr/>
          </p:nvSpPr>
          <p:spPr>
            <a:xfrm>
              <a:off x="3831450" y="1387450"/>
              <a:ext cx="143100" cy="52900"/>
            </a:xfrm>
            <a:custGeom>
              <a:avLst/>
              <a:gdLst/>
              <a:ahLst/>
              <a:cxnLst/>
              <a:rect l="l" t="t" r="r" b="b"/>
              <a:pathLst>
                <a:path w="5724" h="2116" extrusionOk="0">
                  <a:moveTo>
                    <a:pt x="1510" y="0"/>
                  </a:moveTo>
                  <a:cubicBezTo>
                    <a:pt x="934" y="0"/>
                    <a:pt x="1279" y="1223"/>
                    <a:pt x="831" y="1223"/>
                  </a:cubicBezTo>
                  <a:cubicBezTo>
                    <a:pt x="778" y="1223"/>
                    <a:pt x="713" y="1205"/>
                    <a:pt x="635" y="1167"/>
                  </a:cubicBezTo>
                  <a:cubicBezTo>
                    <a:pt x="462" y="1085"/>
                    <a:pt x="345" y="1054"/>
                    <a:pt x="267" y="1054"/>
                  </a:cubicBezTo>
                  <a:cubicBezTo>
                    <a:pt x="0" y="1054"/>
                    <a:pt x="200" y="1428"/>
                    <a:pt x="200" y="1428"/>
                  </a:cubicBezTo>
                  <a:cubicBezTo>
                    <a:pt x="1453" y="1947"/>
                    <a:pt x="2534" y="2116"/>
                    <a:pt x="3379" y="2116"/>
                  </a:cubicBezTo>
                  <a:cubicBezTo>
                    <a:pt x="4305" y="2116"/>
                    <a:pt x="4950" y="1914"/>
                    <a:pt x="5230" y="1747"/>
                  </a:cubicBezTo>
                  <a:cubicBezTo>
                    <a:pt x="5724" y="1440"/>
                    <a:pt x="5407" y="1146"/>
                    <a:pt x="4958" y="1146"/>
                  </a:cubicBezTo>
                  <a:cubicBezTo>
                    <a:pt x="4919" y="1146"/>
                    <a:pt x="4879" y="1148"/>
                    <a:pt x="4839" y="1153"/>
                  </a:cubicBezTo>
                  <a:cubicBezTo>
                    <a:pt x="4670" y="1167"/>
                    <a:pt x="4533" y="1188"/>
                    <a:pt x="4421" y="1188"/>
                  </a:cubicBezTo>
                  <a:cubicBezTo>
                    <a:pt x="4205" y="1188"/>
                    <a:pt x="4079" y="1114"/>
                    <a:pt x="3984" y="790"/>
                  </a:cubicBezTo>
                  <a:cubicBezTo>
                    <a:pt x="3913" y="523"/>
                    <a:pt x="3833" y="371"/>
                    <a:pt x="3679" y="371"/>
                  </a:cubicBezTo>
                  <a:cubicBezTo>
                    <a:pt x="3548" y="371"/>
                    <a:pt x="3363" y="479"/>
                    <a:pt x="3085" y="718"/>
                  </a:cubicBezTo>
                  <a:cubicBezTo>
                    <a:pt x="2967" y="821"/>
                    <a:pt x="2868" y="864"/>
                    <a:pt x="2780" y="864"/>
                  </a:cubicBezTo>
                  <a:cubicBezTo>
                    <a:pt x="2411" y="864"/>
                    <a:pt x="2223" y="124"/>
                    <a:pt x="1592" y="7"/>
                  </a:cubicBezTo>
                  <a:cubicBezTo>
                    <a:pt x="1563" y="2"/>
                    <a:pt x="1536" y="0"/>
                    <a:pt x="1510" y="0"/>
                  </a:cubicBezTo>
                  <a:close/>
                </a:path>
              </a:pathLst>
            </a:custGeom>
            <a:solidFill>
              <a:srgbClr val="656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85;p56"/>
            <p:cNvSpPr/>
            <p:nvPr/>
          </p:nvSpPr>
          <p:spPr>
            <a:xfrm>
              <a:off x="3322925" y="815950"/>
              <a:ext cx="99325" cy="76350"/>
            </a:xfrm>
            <a:custGeom>
              <a:avLst/>
              <a:gdLst/>
              <a:ahLst/>
              <a:cxnLst/>
              <a:rect l="l" t="t" r="r" b="b"/>
              <a:pathLst>
                <a:path w="3973" h="3054" extrusionOk="0">
                  <a:moveTo>
                    <a:pt x="2355" y="0"/>
                  </a:moveTo>
                  <a:cubicBezTo>
                    <a:pt x="2309" y="0"/>
                    <a:pt x="2259" y="7"/>
                    <a:pt x="2204" y="22"/>
                  </a:cubicBezTo>
                  <a:cubicBezTo>
                    <a:pt x="1696" y="162"/>
                    <a:pt x="1622" y="647"/>
                    <a:pt x="1211" y="647"/>
                  </a:cubicBezTo>
                  <a:cubicBezTo>
                    <a:pt x="1153" y="647"/>
                    <a:pt x="1089" y="638"/>
                    <a:pt x="1016" y="616"/>
                  </a:cubicBezTo>
                  <a:cubicBezTo>
                    <a:pt x="955" y="599"/>
                    <a:pt x="897" y="591"/>
                    <a:pt x="842" y="591"/>
                  </a:cubicBezTo>
                  <a:cubicBezTo>
                    <a:pt x="348" y="591"/>
                    <a:pt x="40" y="1217"/>
                    <a:pt x="1" y="1269"/>
                  </a:cubicBezTo>
                  <a:cubicBezTo>
                    <a:pt x="1" y="1269"/>
                    <a:pt x="363" y="1675"/>
                    <a:pt x="537" y="1878"/>
                  </a:cubicBezTo>
                  <a:cubicBezTo>
                    <a:pt x="711" y="2081"/>
                    <a:pt x="2045" y="2907"/>
                    <a:pt x="2436" y="3023"/>
                  </a:cubicBezTo>
                  <a:cubicBezTo>
                    <a:pt x="2506" y="3043"/>
                    <a:pt x="2582" y="3054"/>
                    <a:pt x="2663" y="3054"/>
                  </a:cubicBezTo>
                  <a:cubicBezTo>
                    <a:pt x="3037" y="3054"/>
                    <a:pt x="3497" y="2828"/>
                    <a:pt x="3712" y="2327"/>
                  </a:cubicBezTo>
                  <a:cubicBezTo>
                    <a:pt x="3973" y="1704"/>
                    <a:pt x="3654" y="1022"/>
                    <a:pt x="3248" y="819"/>
                  </a:cubicBezTo>
                  <a:cubicBezTo>
                    <a:pt x="2867" y="636"/>
                    <a:pt x="2796" y="0"/>
                    <a:pt x="2355"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86;p56"/>
            <p:cNvSpPr/>
            <p:nvPr/>
          </p:nvSpPr>
          <p:spPr>
            <a:xfrm>
              <a:off x="3243925" y="835125"/>
              <a:ext cx="81550" cy="80225"/>
            </a:xfrm>
            <a:custGeom>
              <a:avLst/>
              <a:gdLst/>
              <a:ahLst/>
              <a:cxnLst/>
              <a:rect l="l" t="t" r="r" b="b"/>
              <a:pathLst>
                <a:path w="3262" h="3209" extrusionOk="0">
                  <a:moveTo>
                    <a:pt x="1619" y="1"/>
                  </a:moveTo>
                  <a:cubicBezTo>
                    <a:pt x="1295" y="1"/>
                    <a:pt x="835" y="341"/>
                    <a:pt x="552" y="516"/>
                  </a:cubicBezTo>
                  <a:cubicBezTo>
                    <a:pt x="131" y="777"/>
                    <a:pt x="1" y="1314"/>
                    <a:pt x="1" y="1314"/>
                  </a:cubicBezTo>
                  <a:cubicBezTo>
                    <a:pt x="1" y="1314"/>
                    <a:pt x="1146" y="2749"/>
                    <a:pt x="2262" y="3126"/>
                  </a:cubicBezTo>
                  <a:cubicBezTo>
                    <a:pt x="2433" y="3183"/>
                    <a:pt x="2569" y="3209"/>
                    <a:pt x="2675" y="3209"/>
                  </a:cubicBezTo>
                  <a:cubicBezTo>
                    <a:pt x="3261" y="3209"/>
                    <a:pt x="2959" y="2433"/>
                    <a:pt x="2885" y="2053"/>
                  </a:cubicBezTo>
                  <a:cubicBezTo>
                    <a:pt x="2813" y="1603"/>
                    <a:pt x="2248" y="1444"/>
                    <a:pt x="1958" y="299"/>
                  </a:cubicBezTo>
                  <a:cubicBezTo>
                    <a:pt x="1901" y="81"/>
                    <a:pt x="1776" y="1"/>
                    <a:pt x="1619"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87;p56"/>
            <p:cNvSpPr/>
            <p:nvPr/>
          </p:nvSpPr>
          <p:spPr>
            <a:xfrm>
              <a:off x="3406650" y="862575"/>
              <a:ext cx="81825" cy="80100"/>
            </a:xfrm>
            <a:custGeom>
              <a:avLst/>
              <a:gdLst/>
              <a:ahLst/>
              <a:cxnLst/>
              <a:rect l="l" t="t" r="r" b="b"/>
              <a:pathLst>
                <a:path w="3273" h="3204" extrusionOk="0">
                  <a:moveTo>
                    <a:pt x="1623" y="1"/>
                  </a:moveTo>
                  <a:cubicBezTo>
                    <a:pt x="1297" y="1"/>
                    <a:pt x="837" y="331"/>
                    <a:pt x="566" y="505"/>
                  </a:cubicBezTo>
                  <a:cubicBezTo>
                    <a:pt x="145" y="781"/>
                    <a:pt x="0" y="1317"/>
                    <a:pt x="0" y="1317"/>
                  </a:cubicBezTo>
                  <a:cubicBezTo>
                    <a:pt x="0" y="1317"/>
                    <a:pt x="1160" y="2738"/>
                    <a:pt x="2276" y="3115"/>
                  </a:cubicBezTo>
                  <a:cubicBezTo>
                    <a:pt x="2452" y="3176"/>
                    <a:pt x="2591" y="3204"/>
                    <a:pt x="2698" y="3204"/>
                  </a:cubicBezTo>
                  <a:cubicBezTo>
                    <a:pt x="3272" y="3204"/>
                    <a:pt x="2973" y="2433"/>
                    <a:pt x="2899" y="2042"/>
                  </a:cubicBezTo>
                  <a:cubicBezTo>
                    <a:pt x="2812" y="1593"/>
                    <a:pt x="2262" y="1433"/>
                    <a:pt x="1972" y="303"/>
                  </a:cubicBezTo>
                  <a:cubicBezTo>
                    <a:pt x="1914" y="82"/>
                    <a:pt x="1785" y="1"/>
                    <a:pt x="1623"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8;p56"/>
            <p:cNvSpPr/>
            <p:nvPr/>
          </p:nvSpPr>
          <p:spPr>
            <a:xfrm>
              <a:off x="3378975" y="903000"/>
              <a:ext cx="121200" cy="114250"/>
            </a:xfrm>
            <a:custGeom>
              <a:avLst/>
              <a:gdLst/>
              <a:ahLst/>
              <a:cxnLst/>
              <a:rect l="l" t="t" r="r" b="b"/>
              <a:pathLst>
                <a:path w="4848" h="4570" extrusionOk="0">
                  <a:moveTo>
                    <a:pt x="4201" y="0"/>
                  </a:moveTo>
                  <a:cubicBezTo>
                    <a:pt x="3972" y="0"/>
                    <a:pt x="3534" y="311"/>
                    <a:pt x="3183" y="311"/>
                  </a:cubicBezTo>
                  <a:cubicBezTo>
                    <a:pt x="3167" y="311"/>
                    <a:pt x="3152" y="310"/>
                    <a:pt x="3137" y="309"/>
                  </a:cubicBezTo>
                  <a:cubicBezTo>
                    <a:pt x="3132" y="309"/>
                    <a:pt x="3128" y="309"/>
                    <a:pt x="3123" y="309"/>
                  </a:cubicBezTo>
                  <a:cubicBezTo>
                    <a:pt x="2579" y="309"/>
                    <a:pt x="424" y="2868"/>
                    <a:pt x="180" y="3803"/>
                  </a:cubicBezTo>
                  <a:cubicBezTo>
                    <a:pt x="0" y="4477"/>
                    <a:pt x="481" y="4569"/>
                    <a:pt x="756" y="4569"/>
                  </a:cubicBezTo>
                  <a:cubicBezTo>
                    <a:pt x="859" y="4569"/>
                    <a:pt x="933" y="4556"/>
                    <a:pt x="933" y="4556"/>
                  </a:cubicBezTo>
                  <a:cubicBezTo>
                    <a:pt x="933" y="4556"/>
                    <a:pt x="1412" y="4411"/>
                    <a:pt x="1992" y="4266"/>
                  </a:cubicBezTo>
                  <a:cubicBezTo>
                    <a:pt x="2571" y="4107"/>
                    <a:pt x="3775" y="2715"/>
                    <a:pt x="4311" y="1831"/>
                  </a:cubicBezTo>
                  <a:cubicBezTo>
                    <a:pt x="4847" y="932"/>
                    <a:pt x="4282" y="947"/>
                    <a:pt x="4354" y="280"/>
                  </a:cubicBezTo>
                  <a:cubicBezTo>
                    <a:pt x="4373" y="71"/>
                    <a:pt x="4311" y="0"/>
                    <a:pt x="4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89;p56"/>
            <p:cNvSpPr/>
            <p:nvPr/>
          </p:nvSpPr>
          <p:spPr>
            <a:xfrm>
              <a:off x="3345900" y="835250"/>
              <a:ext cx="116225" cy="168400"/>
            </a:xfrm>
            <a:custGeom>
              <a:avLst/>
              <a:gdLst/>
              <a:ahLst/>
              <a:cxnLst/>
              <a:rect l="l" t="t" r="r" b="b"/>
              <a:pathLst>
                <a:path w="4649" h="6736" extrusionOk="0">
                  <a:moveTo>
                    <a:pt x="2998" y="1"/>
                  </a:moveTo>
                  <a:cubicBezTo>
                    <a:pt x="2531" y="1"/>
                    <a:pt x="2364" y="412"/>
                    <a:pt x="1894" y="453"/>
                  </a:cubicBezTo>
                  <a:cubicBezTo>
                    <a:pt x="1387" y="497"/>
                    <a:pt x="1126" y="874"/>
                    <a:pt x="836" y="1627"/>
                  </a:cubicBezTo>
                  <a:cubicBezTo>
                    <a:pt x="560" y="2381"/>
                    <a:pt x="285" y="4483"/>
                    <a:pt x="126" y="5411"/>
                  </a:cubicBezTo>
                  <a:cubicBezTo>
                    <a:pt x="1" y="6126"/>
                    <a:pt x="481" y="6735"/>
                    <a:pt x="1029" y="6735"/>
                  </a:cubicBezTo>
                  <a:cubicBezTo>
                    <a:pt x="1181" y="6735"/>
                    <a:pt x="1337" y="6689"/>
                    <a:pt x="1488" y="6585"/>
                  </a:cubicBezTo>
                  <a:cubicBezTo>
                    <a:pt x="2184" y="6107"/>
                    <a:pt x="3547" y="4353"/>
                    <a:pt x="3778" y="3889"/>
                  </a:cubicBezTo>
                  <a:cubicBezTo>
                    <a:pt x="3778" y="3889"/>
                    <a:pt x="4648" y="2512"/>
                    <a:pt x="3952" y="1482"/>
                  </a:cubicBezTo>
                  <a:cubicBezTo>
                    <a:pt x="3242" y="439"/>
                    <a:pt x="3590" y="47"/>
                    <a:pt x="3068" y="4"/>
                  </a:cubicBezTo>
                  <a:cubicBezTo>
                    <a:pt x="3044" y="2"/>
                    <a:pt x="3021" y="1"/>
                    <a:pt x="29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90;p56"/>
            <p:cNvSpPr/>
            <p:nvPr/>
          </p:nvSpPr>
          <p:spPr>
            <a:xfrm>
              <a:off x="3277275" y="836075"/>
              <a:ext cx="111275" cy="167825"/>
            </a:xfrm>
            <a:custGeom>
              <a:avLst/>
              <a:gdLst/>
              <a:ahLst/>
              <a:cxnLst/>
              <a:rect l="l" t="t" r="r" b="b"/>
              <a:pathLst>
                <a:path w="4451" h="6713" extrusionOk="0">
                  <a:moveTo>
                    <a:pt x="1450" y="1"/>
                  </a:moveTo>
                  <a:cubicBezTo>
                    <a:pt x="1275" y="1"/>
                    <a:pt x="1110" y="97"/>
                    <a:pt x="972" y="348"/>
                  </a:cubicBezTo>
                  <a:cubicBezTo>
                    <a:pt x="653" y="913"/>
                    <a:pt x="145" y="1203"/>
                    <a:pt x="116" y="1580"/>
                  </a:cubicBezTo>
                  <a:cubicBezTo>
                    <a:pt x="87" y="1957"/>
                    <a:pt x="0" y="3001"/>
                    <a:pt x="856" y="4856"/>
                  </a:cubicBezTo>
                  <a:cubicBezTo>
                    <a:pt x="1461" y="6169"/>
                    <a:pt x="2284" y="6713"/>
                    <a:pt x="2857" y="6713"/>
                  </a:cubicBezTo>
                  <a:cubicBezTo>
                    <a:pt x="3094" y="6713"/>
                    <a:pt x="3288" y="6620"/>
                    <a:pt x="3407" y="6451"/>
                  </a:cubicBezTo>
                  <a:cubicBezTo>
                    <a:pt x="3813" y="5856"/>
                    <a:pt x="4451" y="2972"/>
                    <a:pt x="3958" y="1623"/>
                  </a:cubicBezTo>
                  <a:cubicBezTo>
                    <a:pt x="3958" y="1623"/>
                    <a:pt x="3465" y="957"/>
                    <a:pt x="3363" y="652"/>
                  </a:cubicBezTo>
                  <a:cubicBezTo>
                    <a:pt x="3326" y="540"/>
                    <a:pt x="3204" y="518"/>
                    <a:pt x="3045" y="518"/>
                  </a:cubicBezTo>
                  <a:cubicBezTo>
                    <a:pt x="2945" y="518"/>
                    <a:pt x="2831" y="527"/>
                    <a:pt x="2714" y="527"/>
                  </a:cubicBezTo>
                  <a:cubicBezTo>
                    <a:pt x="2512" y="527"/>
                    <a:pt x="2302" y="501"/>
                    <a:pt x="2146" y="362"/>
                  </a:cubicBezTo>
                  <a:cubicBezTo>
                    <a:pt x="1924" y="165"/>
                    <a:pt x="1679" y="1"/>
                    <a:pt x="1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91;p56"/>
            <p:cNvSpPr/>
            <p:nvPr/>
          </p:nvSpPr>
          <p:spPr>
            <a:xfrm>
              <a:off x="3200450" y="856650"/>
              <a:ext cx="136275" cy="146600"/>
            </a:xfrm>
            <a:custGeom>
              <a:avLst/>
              <a:gdLst/>
              <a:ahLst/>
              <a:cxnLst/>
              <a:rect l="l" t="t" r="r" b="b"/>
              <a:pathLst>
                <a:path w="5451" h="5864" extrusionOk="0">
                  <a:moveTo>
                    <a:pt x="1470" y="1"/>
                  </a:moveTo>
                  <a:cubicBezTo>
                    <a:pt x="1455" y="1"/>
                    <a:pt x="1438" y="2"/>
                    <a:pt x="1421" y="3"/>
                  </a:cubicBezTo>
                  <a:cubicBezTo>
                    <a:pt x="914" y="47"/>
                    <a:pt x="986" y="496"/>
                    <a:pt x="551" y="916"/>
                  </a:cubicBezTo>
                  <a:cubicBezTo>
                    <a:pt x="116" y="1322"/>
                    <a:pt x="0" y="2743"/>
                    <a:pt x="870" y="3656"/>
                  </a:cubicBezTo>
                  <a:cubicBezTo>
                    <a:pt x="1740" y="4569"/>
                    <a:pt x="2682" y="5381"/>
                    <a:pt x="3421" y="5570"/>
                  </a:cubicBezTo>
                  <a:cubicBezTo>
                    <a:pt x="3856" y="5689"/>
                    <a:pt x="4195" y="5863"/>
                    <a:pt x="4483" y="5863"/>
                  </a:cubicBezTo>
                  <a:cubicBezTo>
                    <a:pt x="4686" y="5863"/>
                    <a:pt x="4863" y="5777"/>
                    <a:pt x="5030" y="5526"/>
                  </a:cubicBezTo>
                  <a:cubicBezTo>
                    <a:pt x="5451" y="4917"/>
                    <a:pt x="5306" y="3874"/>
                    <a:pt x="3363" y="1424"/>
                  </a:cubicBezTo>
                  <a:cubicBezTo>
                    <a:pt x="3363" y="1424"/>
                    <a:pt x="2841" y="902"/>
                    <a:pt x="2247" y="742"/>
                  </a:cubicBezTo>
                  <a:cubicBezTo>
                    <a:pt x="1673" y="574"/>
                    <a:pt x="1910" y="1"/>
                    <a:pt x="1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92;p56"/>
            <p:cNvSpPr/>
            <p:nvPr/>
          </p:nvSpPr>
          <p:spPr>
            <a:xfrm>
              <a:off x="3247550" y="939250"/>
              <a:ext cx="204425" cy="80000"/>
            </a:xfrm>
            <a:custGeom>
              <a:avLst/>
              <a:gdLst/>
              <a:ahLst/>
              <a:cxnLst/>
              <a:rect l="l" t="t" r="r" b="b"/>
              <a:pathLst>
                <a:path w="8177" h="3200" extrusionOk="0">
                  <a:moveTo>
                    <a:pt x="3326" y="0"/>
                  </a:moveTo>
                  <a:cubicBezTo>
                    <a:pt x="2400" y="0"/>
                    <a:pt x="2301" y="1218"/>
                    <a:pt x="1695" y="1218"/>
                  </a:cubicBezTo>
                  <a:cubicBezTo>
                    <a:pt x="1588" y="1218"/>
                    <a:pt x="1465" y="1180"/>
                    <a:pt x="1320" y="1091"/>
                  </a:cubicBezTo>
                  <a:cubicBezTo>
                    <a:pt x="1054" y="930"/>
                    <a:pt x="836" y="870"/>
                    <a:pt x="660" y="870"/>
                  </a:cubicBezTo>
                  <a:cubicBezTo>
                    <a:pt x="173" y="870"/>
                    <a:pt x="1" y="1323"/>
                    <a:pt x="1" y="1323"/>
                  </a:cubicBezTo>
                  <a:cubicBezTo>
                    <a:pt x="740" y="2338"/>
                    <a:pt x="2740" y="2947"/>
                    <a:pt x="3726" y="2990"/>
                  </a:cubicBezTo>
                  <a:cubicBezTo>
                    <a:pt x="4624" y="3042"/>
                    <a:pt x="5312" y="3200"/>
                    <a:pt x="5979" y="3200"/>
                  </a:cubicBezTo>
                  <a:cubicBezTo>
                    <a:pt x="6054" y="3200"/>
                    <a:pt x="6130" y="3198"/>
                    <a:pt x="6205" y="3193"/>
                  </a:cubicBezTo>
                  <a:cubicBezTo>
                    <a:pt x="6944" y="3150"/>
                    <a:pt x="7249" y="2816"/>
                    <a:pt x="7712" y="2555"/>
                  </a:cubicBezTo>
                  <a:cubicBezTo>
                    <a:pt x="8176" y="2295"/>
                    <a:pt x="7495" y="1555"/>
                    <a:pt x="7423" y="1193"/>
                  </a:cubicBezTo>
                  <a:cubicBezTo>
                    <a:pt x="7365" y="830"/>
                    <a:pt x="6901" y="917"/>
                    <a:pt x="5625" y="816"/>
                  </a:cubicBezTo>
                  <a:cubicBezTo>
                    <a:pt x="4349" y="729"/>
                    <a:pt x="4610" y="120"/>
                    <a:pt x="3422" y="4"/>
                  </a:cubicBezTo>
                  <a:cubicBezTo>
                    <a:pt x="3389" y="1"/>
                    <a:pt x="3357" y="0"/>
                    <a:pt x="3326"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93;p56"/>
            <p:cNvSpPr/>
            <p:nvPr/>
          </p:nvSpPr>
          <p:spPr>
            <a:xfrm>
              <a:off x="3294100" y="969550"/>
              <a:ext cx="142875" cy="52750"/>
            </a:xfrm>
            <a:custGeom>
              <a:avLst/>
              <a:gdLst/>
              <a:ahLst/>
              <a:cxnLst/>
              <a:rect l="l" t="t" r="r" b="b"/>
              <a:pathLst>
                <a:path w="5715" h="2110" extrusionOk="0">
                  <a:moveTo>
                    <a:pt x="1499" y="1"/>
                  </a:moveTo>
                  <a:cubicBezTo>
                    <a:pt x="932" y="1"/>
                    <a:pt x="1277" y="1221"/>
                    <a:pt x="822" y="1221"/>
                  </a:cubicBezTo>
                  <a:cubicBezTo>
                    <a:pt x="770" y="1221"/>
                    <a:pt x="708" y="1205"/>
                    <a:pt x="632" y="1169"/>
                  </a:cubicBezTo>
                  <a:cubicBezTo>
                    <a:pt x="454" y="1082"/>
                    <a:pt x="335" y="1048"/>
                    <a:pt x="257" y="1048"/>
                  </a:cubicBezTo>
                  <a:cubicBezTo>
                    <a:pt x="1" y="1048"/>
                    <a:pt x="197" y="1416"/>
                    <a:pt x="197" y="1416"/>
                  </a:cubicBezTo>
                  <a:cubicBezTo>
                    <a:pt x="1444" y="1939"/>
                    <a:pt x="2517" y="2109"/>
                    <a:pt x="3358" y="2109"/>
                  </a:cubicBezTo>
                  <a:cubicBezTo>
                    <a:pt x="4286" y="2109"/>
                    <a:pt x="4931" y="1902"/>
                    <a:pt x="5213" y="1735"/>
                  </a:cubicBezTo>
                  <a:cubicBezTo>
                    <a:pt x="5714" y="1423"/>
                    <a:pt x="5391" y="1136"/>
                    <a:pt x="4932" y="1136"/>
                  </a:cubicBezTo>
                  <a:cubicBezTo>
                    <a:pt x="4901" y="1136"/>
                    <a:pt x="4868" y="1138"/>
                    <a:pt x="4836" y="1141"/>
                  </a:cubicBezTo>
                  <a:cubicBezTo>
                    <a:pt x="4662" y="1155"/>
                    <a:pt x="4522" y="1175"/>
                    <a:pt x="4408" y="1175"/>
                  </a:cubicBezTo>
                  <a:cubicBezTo>
                    <a:pt x="4189" y="1175"/>
                    <a:pt x="4066" y="1102"/>
                    <a:pt x="3980" y="778"/>
                  </a:cubicBezTo>
                  <a:cubicBezTo>
                    <a:pt x="3902" y="519"/>
                    <a:pt x="3819" y="366"/>
                    <a:pt x="3665" y="366"/>
                  </a:cubicBezTo>
                  <a:cubicBezTo>
                    <a:pt x="3535" y="366"/>
                    <a:pt x="3354" y="475"/>
                    <a:pt x="3082" y="720"/>
                  </a:cubicBezTo>
                  <a:cubicBezTo>
                    <a:pt x="2966" y="819"/>
                    <a:pt x="2869" y="860"/>
                    <a:pt x="2781" y="860"/>
                  </a:cubicBezTo>
                  <a:cubicBezTo>
                    <a:pt x="2406" y="860"/>
                    <a:pt x="2211" y="116"/>
                    <a:pt x="1589" y="10"/>
                  </a:cubicBezTo>
                  <a:cubicBezTo>
                    <a:pt x="1557" y="4"/>
                    <a:pt x="1527" y="1"/>
                    <a:pt x="1499" y="1"/>
                  </a:cubicBezTo>
                  <a:close/>
                </a:path>
              </a:pathLst>
            </a:custGeom>
            <a:solidFill>
              <a:srgbClr val="656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94;p56"/>
            <p:cNvSpPr/>
            <p:nvPr/>
          </p:nvSpPr>
          <p:spPr>
            <a:xfrm>
              <a:off x="3570450" y="670975"/>
              <a:ext cx="99325" cy="76350"/>
            </a:xfrm>
            <a:custGeom>
              <a:avLst/>
              <a:gdLst/>
              <a:ahLst/>
              <a:cxnLst/>
              <a:rect l="l" t="t" r="r" b="b"/>
              <a:pathLst>
                <a:path w="3973" h="3054" extrusionOk="0">
                  <a:moveTo>
                    <a:pt x="2357" y="1"/>
                  </a:moveTo>
                  <a:cubicBezTo>
                    <a:pt x="2310" y="1"/>
                    <a:pt x="2259" y="8"/>
                    <a:pt x="2204" y="23"/>
                  </a:cubicBezTo>
                  <a:cubicBezTo>
                    <a:pt x="1694" y="150"/>
                    <a:pt x="1610" y="648"/>
                    <a:pt x="1193" y="648"/>
                  </a:cubicBezTo>
                  <a:cubicBezTo>
                    <a:pt x="1136" y="648"/>
                    <a:pt x="1072" y="638"/>
                    <a:pt x="1001" y="617"/>
                  </a:cubicBezTo>
                  <a:cubicBezTo>
                    <a:pt x="940" y="600"/>
                    <a:pt x="883" y="592"/>
                    <a:pt x="827" y="592"/>
                  </a:cubicBezTo>
                  <a:cubicBezTo>
                    <a:pt x="336" y="592"/>
                    <a:pt x="39" y="1217"/>
                    <a:pt x="0" y="1270"/>
                  </a:cubicBezTo>
                  <a:cubicBezTo>
                    <a:pt x="0" y="1270"/>
                    <a:pt x="363" y="1675"/>
                    <a:pt x="537" y="1864"/>
                  </a:cubicBezTo>
                  <a:cubicBezTo>
                    <a:pt x="711" y="2067"/>
                    <a:pt x="2030" y="2908"/>
                    <a:pt x="2436" y="3023"/>
                  </a:cubicBezTo>
                  <a:cubicBezTo>
                    <a:pt x="2503" y="3043"/>
                    <a:pt x="2577" y="3053"/>
                    <a:pt x="2654" y="3053"/>
                  </a:cubicBezTo>
                  <a:cubicBezTo>
                    <a:pt x="3030" y="3053"/>
                    <a:pt x="3495" y="2818"/>
                    <a:pt x="3711" y="2313"/>
                  </a:cubicBezTo>
                  <a:cubicBezTo>
                    <a:pt x="3972" y="1704"/>
                    <a:pt x="3653" y="1023"/>
                    <a:pt x="3247" y="806"/>
                  </a:cubicBezTo>
                  <a:cubicBezTo>
                    <a:pt x="2867" y="622"/>
                    <a:pt x="2795" y="1"/>
                    <a:pt x="2357"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95;p56"/>
            <p:cNvSpPr/>
            <p:nvPr/>
          </p:nvSpPr>
          <p:spPr>
            <a:xfrm>
              <a:off x="3491075" y="690100"/>
              <a:ext cx="81900" cy="80300"/>
            </a:xfrm>
            <a:custGeom>
              <a:avLst/>
              <a:gdLst/>
              <a:ahLst/>
              <a:cxnLst/>
              <a:rect l="l" t="t" r="r" b="b"/>
              <a:pathLst>
                <a:path w="3276" h="3212" extrusionOk="0">
                  <a:moveTo>
                    <a:pt x="1625" y="0"/>
                  </a:moveTo>
                  <a:cubicBezTo>
                    <a:pt x="1299" y="0"/>
                    <a:pt x="838" y="334"/>
                    <a:pt x="566" y="519"/>
                  </a:cubicBezTo>
                  <a:cubicBezTo>
                    <a:pt x="146" y="780"/>
                    <a:pt x="1" y="1316"/>
                    <a:pt x="1" y="1316"/>
                  </a:cubicBezTo>
                  <a:cubicBezTo>
                    <a:pt x="1" y="1316"/>
                    <a:pt x="1160" y="2751"/>
                    <a:pt x="2277" y="3128"/>
                  </a:cubicBezTo>
                  <a:cubicBezTo>
                    <a:pt x="2448" y="3186"/>
                    <a:pt x="2583" y="3211"/>
                    <a:pt x="2689" y="3211"/>
                  </a:cubicBezTo>
                  <a:cubicBezTo>
                    <a:pt x="3276" y="3211"/>
                    <a:pt x="2974" y="2436"/>
                    <a:pt x="2900" y="2056"/>
                  </a:cubicBezTo>
                  <a:cubicBezTo>
                    <a:pt x="2813" y="1592"/>
                    <a:pt x="2262" y="1447"/>
                    <a:pt x="1972" y="302"/>
                  </a:cubicBezTo>
                  <a:cubicBezTo>
                    <a:pt x="1915" y="81"/>
                    <a:pt x="1786" y="0"/>
                    <a:pt x="1625"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96;p56"/>
            <p:cNvSpPr/>
            <p:nvPr/>
          </p:nvSpPr>
          <p:spPr>
            <a:xfrm>
              <a:off x="3654150" y="717475"/>
              <a:ext cx="81650" cy="80100"/>
            </a:xfrm>
            <a:custGeom>
              <a:avLst/>
              <a:gdLst/>
              <a:ahLst/>
              <a:cxnLst/>
              <a:rect l="l" t="t" r="r" b="b"/>
              <a:pathLst>
                <a:path w="3266" h="3204" extrusionOk="0">
                  <a:moveTo>
                    <a:pt x="1623" y="0"/>
                  </a:moveTo>
                  <a:cubicBezTo>
                    <a:pt x="1296" y="0"/>
                    <a:pt x="833" y="337"/>
                    <a:pt x="552" y="511"/>
                  </a:cubicBezTo>
                  <a:cubicBezTo>
                    <a:pt x="131" y="772"/>
                    <a:pt x="1" y="1323"/>
                    <a:pt x="1" y="1323"/>
                  </a:cubicBezTo>
                  <a:cubicBezTo>
                    <a:pt x="1" y="1323"/>
                    <a:pt x="1146" y="2744"/>
                    <a:pt x="2262" y="3120"/>
                  </a:cubicBezTo>
                  <a:cubicBezTo>
                    <a:pt x="2433" y="3178"/>
                    <a:pt x="2569" y="3204"/>
                    <a:pt x="2676" y="3204"/>
                  </a:cubicBezTo>
                  <a:cubicBezTo>
                    <a:pt x="3266" y="3204"/>
                    <a:pt x="2974" y="2428"/>
                    <a:pt x="2900" y="2048"/>
                  </a:cubicBezTo>
                  <a:cubicBezTo>
                    <a:pt x="2813" y="1598"/>
                    <a:pt x="2262" y="1439"/>
                    <a:pt x="1972" y="308"/>
                  </a:cubicBezTo>
                  <a:cubicBezTo>
                    <a:pt x="1915" y="83"/>
                    <a:pt x="1786" y="0"/>
                    <a:pt x="1623"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97;p56"/>
            <p:cNvSpPr/>
            <p:nvPr/>
          </p:nvSpPr>
          <p:spPr>
            <a:xfrm>
              <a:off x="3626475" y="757750"/>
              <a:ext cx="121200" cy="114525"/>
            </a:xfrm>
            <a:custGeom>
              <a:avLst/>
              <a:gdLst/>
              <a:ahLst/>
              <a:cxnLst/>
              <a:rect l="l" t="t" r="r" b="b"/>
              <a:pathLst>
                <a:path w="4848" h="4581" extrusionOk="0">
                  <a:moveTo>
                    <a:pt x="4206" y="1"/>
                  </a:moveTo>
                  <a:cubicBezTo>
                    <a:pt x="3978" y="1"/>
                    <a:pt x="3536" y="323"/>
                    <a:pt x="3182" y="323"/>
                  </a:cubicBezTo>
                  <a:cubicBezTo>
                    <a:pt x="3167" y="323"/>
                    <a:pt x="3152" y="322"/>
                    <a:pt x="3137" y="321"/>
                  </a:cubicBezTo>
                  <a:cubicBezTo>
                    <a:pt x="3133" y="320"/>
                    <a:pt x="3128" y="320"/>
                    <a:pt x="3124" y="320"/>
                  </a:cubicBezTo>
                  <a:cubicBezTo>
                    <a:pt x="2579" y="320"/>
                    <a:pt x="425" y="2880"/>
                    <a:pt x="180" y="3814"/>
                  </a:cubicBezTo>
                  <a:cubicBezTo>
                    <a:pt x="1" y="4489"/>
                    <a:pt x="473" y="4581"/>
                    <a:pt x="744" y="4581"/>
                  </a:cubicBezTo>
                  <a:cubicBezTo>
                    <a:pt x="846" y="4581"/>
                    <a:pt x="919" y="4568"/>
                    <a:pt x="919" y="4568"/>
                  </a:cubicBezTo>
                  <a:cubicBezTo>
                    <a:pt x="919" y="4568"/>
                    <a:pt x="1412" y="4423"/>
                    <a:pt x="1992" y="4278"/>
                  </a:cubicBezTo>
                  <a:cubicBezTo>
                    <a:pt x="2572" y="4119"/>
                    <a:pt x="3775" y="2727"/>
                    <a:pt x="4311" y="1828"/>
                  </a:cubicBezTo>
                  <a:cubicBezTo>
                    <a:pt x="4848" y="944"/>
                    <a:pt x="4282" y="944"/>
                    <a:pt x="4355" y="277"/>
                  </a:cubicBezTo>
                  <a:cubicBezTo>
                    <a:pt x="4373" y="71"/>
                    <a:pt x="4313" y="1"/>
                    <a:pt x="4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98;p56"/>
            <p:cNvSpPr/>
            <p:nvPr/>
          </p:nvSpPr>
          <p:spPr>
            <a:xfrm>
              <a:off x="3593400" y="689950"/>
              <a:ext cx="116225" cy="168575"/>
            </a:xfrm>
            <a:custGeom>
              <a:avLst/>
              <a:gdLst/>
              <a:ahLst/>
              <a:cxnLst/>
              <a:rect l="l" t="t" r="r" b="b"/>
              <a:pathLst>
                <a:path w="4649" h="6743" extrusionOk="0">
                  <a:moveTo>
                    <a:pt x="2999" y="0"/>
                  </a:moveTo>
                  <a:cubicBezTo>
                    <a:pt x="2531" y="0"/>
                    <a:pt x="2364" y="412"/>
                    <a:pt x="1880" y="467"/>
                  </a:cubicBezTo>
                  <a:cubicBezTo>
                    <a:pt x="1373" y="511"/>
                    <a:pt x="1126" y="887"/>
                    <a:pt x="836" y="1641"/>
                  </a:cubicBezTo>
                  <a:cubicBezTo>
                    <a:pt x="561" y="2395"/>
                    <a:pt x="286" y="4497"/>
                    <a:pt x="126" y="5410"/>
                  </a:cubicBezTo>
                  <a:cubicBezTo>
                    <a:pt x="1" y="6139"/>
                    <a:pt x="484" y="6743"/>
                    <a:pt x="1035" y="6743"/>
                  </a:cubicBezTo>
                  <a:cubicBezTo>
                    <a:pt x="1185" y="6743"/>
                    <a:pt x="1340" y="6698"/>
                    <a:pt x="1489" y="6599"/>
                  </a:cubicBezTo>
                  <a:cubicBezTo>
                    <a:pt x="2170" y="6120"/>
                    <a:pt x="3533" y="4366"/>
                    <a:pt x="3779" y="3902"/>
                  </a:cubicBezTo>
                  <a:cubicBezTo>
                    <a:pt x="3779" y="3902"/>
                    <a:pt x="4649" y="2525"/>
                    <a:pt x="3938" y="1482"/>
                  </a:cubicBezTo>
                  <a:cubicBezTo>
                    <a:pt x="3243" y="453"/>
                    <a:pt x="3591" y="61"/>
                    <a:pt x="3069" y="3"/>
                  </a:cubicBezTo>
                  <a:cubicBezTo>
                    <a:pt x="3045" y="1"/>
                    <a:pt x="3021" y="0"/>
                    <a:pt x="2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99;p56"/>
            <p:cNvSpPr/>
            <p:nvPr/>
          </p:nvSpPr>
          <p:spPr>
            <a:xfrm>
              <a:off x="3524775" y="691050"/>
              <a:ext cx="111300" cy="167900"/>
            </a:xfrm>
            <a:custGeom>
              <a:avLst/>
              <a:gdLst/>
              <a:ahLst/>
              <a:cxnLst/>
              <a:rect l="l" t="t" r="r" b="b"/>
              <a:pathLst>
                <a:path w="4452" h="6716" extrusionOk="0">
                  <a:moveTo>
                    <a:pt x="1433" y="1"/>
                  </a:moveTo>
                  <a:cubicBezTo>
                    <a:pt x="1262" y="1"/>
                    <a:pt x="1103" y="94"/>
                    <a:pt x="972" y="336"/>
                  </a:cubicBezTo>
                  <a:cubicBezTo>
                    <a:pt x="653" y="916"/>
                    <a:pt x="146" y="1191"/>
                    <a:pt x="117" y="1568"/>
                  </a:cubicBezTo>
                  <a:cubicBezTo>
                    <a:pt x="88" y="1960"/>
                    <a:pt x="1" y="3003"/>
                    <a:pt x="856" y="4859"/>
                  </a:cubicBezTo>
                  <a:cubicBezTo>
                    <a:pt x="1461" y="6172"/>
                    <a:pt x="2277" y="6715"/>
                    <a:pt x="2846" y="6715"/>
                  </a:cubicBezTo>
                  <a:cubicBezTo>
                    <a:pt x="3081" y="6715"/>
                    <a:pt x="3274" y="6623"/>
                    <a:pt x="3393" y="6453"/>
                  </a:cubicBezTo>
                  <a:cubicBezTo>
                    <a:pt x="3799" y="5859"/>
                    <a:pt x="4451" y="2974"/>
                    <a:pt x="3958" y="1612"/>
                  </a:cubicBezTo>
                  <a:cubicBezTo>
                    <a:pt x="3958" y="1612"/>
                    <a:pt x="3465" y="959"/>
                    <a:pt x="3364" y="655"/>
                  </a:cubicBezTo>
                  <a:cubicBezTo>
                    <a:pt x="3327" y="538"/>
                    <a:pt x="3204" y="515"/>
                    <a:pt x="3045" y="515"/>
                  </a:cubicBezTo>
                  <a:cubicBezTo>
                    <a:pt x="2937" y="515"/>
                    <a:pt x="2811" y="526"/>
                    <a:pt x="2684" y="526"/>
                  </a:cubicBezTo>
                  <a:cubicBezTo>
                    <a:pt x="2486" y="526"/>
                    <a:pt x="2283" y="499"/>
                    <a:pt x="2132" y="365"/>
                  </a:cubicBezTo>
                  <a:cubicBezTo>
                    <a:pt x="1908" y="166"/>
                    <a:pt x="1661" y="1"/>
                    <a:pt x="1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00;p56"/>
            <p:cNvSpPr/>
            <p:nvPr/>
          </p:nvSpPr>
          <p:spPr>
            <a:xfrm>
              <a:off x="3447950" y="711675"/>
              <a:ext cx="136300" cy="146500"/>
            </a:xfrm>
            <a:custGeom>
              <a:avLst/>
              <a:gdLst/>
              <a:ahLst/>
              <a:cxnLst/>
              <a:rect l="l" t="t" r="r" b="b"/>
              <a:pathLst>
                <a:path w="5452" h="5860" extrusionOk="0">
                  <a:moveTo>
                    <a:pt x="1470" y="0"/>
                  </a:moveTo>
                  <a:cubicBezTo>
                    <a:pt x="1450" y="0"/>
                    <a:pt x="1429" y="1"/>
                    <a:pt x="1407" y="4"/>
                  </a:cubicBezTo>
                  <a:cubicBezTo>
                    <a:pt x="900" y="47"/>
                    <a:pt x="987" y="497"/>
                    <a:pt x="552" y="903"/>
                  </a:cubicBezTo>
                  <a:cubicBezTo>
                    <a:pt x="117" y="1309"/>
                    <a:pt x="1" y="2744"/>
                    <a:pt x="871" y="3657"/>
                  </a:cubicBezTo>
                  <a:cubicBezTo>
                    <a:pt x="1740" y="4570"/>
                    <a:pt x="2683" y="5382"/>
                    <a:pt x="3422" y="5570"/>
                  </a:cubicBezTo>
                  <a:cubicBezTo>
                    <a:pt x="3860" y="5682"/>
                    <a:pt x="4196" y="5859"/>
                    <a:pt x="4484" y="5859"/>
                  </a:cubicBezTo>
                  <a:cubicBezTo>
                    <a:pt x="4683" y="5859"/>
                    <a:pt x="4859" y="5775"/>
                    <a:pt x="5031" y="5527"/>
                  </a:cubicBezTo>
                  <a:cubicBezTo>
                    <a:pt x="5451" y="4918"/>
                    <a:pt x="5306" y="3874"/>
                    <a:pt x="3364" y="1424"/>
                  </a:cubicBezTo>
                  <a:cubicBezTo>
                    <a:pt x="3364" y="1424"/>
                    <a:pt x="2842" y="903"/>
                    <a:pt x="2248" y="729"/>
                  </a:cubicBezTo>
                  <a:cubicBezTo>
                    <a:pt x="1680" y="576"/>
                    <a:pt x="1893" y="0"/>
                    <a:pt x="14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01;p56"/>
            <p:cNvSpPr/>
            <p:nvPr/>
          </p:nvSpPr>
          <p:spPr>
            <a:xfrm>
              <a:off x="3494700" y="794275"/>
              <a:ext cx="204425" cy="80025"/>
            </a:xfrm>
            <a:custGeom>
              <a:avLst/>
              <a:gdLst/>
              <a:ahLst/>
              <a:cxnLst/>
              <a:rect l="l" t="t" r="r" b="b"/>
              <a:pathLst>
                <a:path w="8177" h="3201" extrusionOk="0">
                  <a:moveTo>
                    <a:pt x="3326" y="1"/>
                  </a:moveTo>
                  <a:cubicBezTo>
                    <a:pt x="2401" y="1"/>
                    <a:pt x="2312" y="1218"/>
                    <a:pt x="1708" y="1218"/>
                  </a:cubicBezTo>
                  <a:cubicBezTo>
                    <a:pt x="1602" y="1218"/>
                    <a:pt x="1480" y="1181"/>
                    <a:pt x="1334" y="1092"/>
                  </a:cubicBezTo>
                  <a:cubicBezTo>
                    <a:pt x="1069" y="930"/>
                    <a:pt x="850" y="871"/>
                    <a:pt x="672" y="871"/>
                  </a:cubicBezTo>
                  <a:cubicBezTo>
                    <a:pt x="180" y="871"/>
                    <a:pt x="1" y="1324"/>
                    <a:pt x="1" y="1324"/>
                  </a:cubicBezTo>
                  <a:cubicBezTo>
                    <a:pt x="740" y="2339"/>
                    <a:pt x="2755" y="2933"/>
                    <a:pt x="3741" y="2991"/>
                  </a:cubicBezTo>
                  <a:cubicBezTo>
                    <a:pt x="4632" y="3030"/>
                    <a:pt x="5322" y="3200"/>
                    <a:pt x="5992" y="3200"/>
                  </a:cubicBezTo>
                  <a:cubicBezTo>
                    <a:pt x="6063" y="3200"/>
                    <a:pt x="6134" y="3198"/>
                    <a:pt x="6205" y="3194"/>
                  </a:cubicBezTo>
                  <a:cubicBezTo>
                    <a:pt x="6959" y="3150"/>
                    <a:pt x="7263" y="2817"/>
                    <a:pt x="7727" y="2542"/>
                  </a:cubicBezTo>
                  <a:cubicBezTo>
                    <a:pt x="8176" y="2281"/>
                    <a:pt x="7495" y="1556"/>
                    <a:pt x="7437" y="1194"/>
                  </a:cubicBezTo>
                  <a:cubicBezTo>
                    <a:pt x="7365" y="831"/>
                    <a:pt x="6915" y="904"/>
                    <a:pt x="5640" y="817"/>
                  </a:cubicBezTo>
                  <a:cubicBezTo>
                    <a:pt x="4349" y="730"/>
                    <a:pt x="4610" y="121"/>
                    <a:pt x="3422" y="5"/>
                  </a:cubicBezTo>
                  <a:cubicBezTo>
                    <a:pt x="3389" y="2"/>
                    <a:pt x="3357" y="1"/>
                    <a:pt x="3326"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02;p56"/>
            <p:cNvSpPr/>
            <p:nvPr/>
          </p:nvSpPr>
          <p:spPr>
            <a:xfrm>
              <a:off x="3541525" y="824600"/>
              <a:ext cx="142950" cy="52750"/>
            </a:xfrm>
            <a:custGeom>
              <a:avLst/>
              <a:gdLst/>
              <a:ahLst/>
              <a:cxnLst/>
              <a:rect l="l" t="t" r="r" b="b"/>
              <a:pathLst>
                <a:path w="5718" h="2110" extrusionOk="0">
                  <a:moveTo>
                    <a:pt x="1501" y="1"/>
                  </a:moveTo>
                  <a:cubicBezTo>
                    <a:pt x="925" y="1"/>
                    <a:pt x="1275" y="1210"/>
                    <a:pt x="831" y="1210"/>
                  </a:cubicBezTo>
                  <a:cubicBezTo>
                    <a:pt x="778" y="1210"/>
                    <a:pt x="714" y="1193"/>
                    <a:pt x="636" y="1155"/>
                  </a:cubicBezTo>
                  <a:cubicBezTo>
                    <a:pt x="462" y="1073"/>
                    <a:pt x="345" y="1041"/>
                    <a:pt x="268" y="1041"/>
                  </a:cubicBezTo>
                  <a:cubicBezTo>
                    <a:pt x="1" y="1041"/>
                    <a:pt x="201" y="1416"/>
                    <a:pt x="201" y="1416"/>
                  </a:cubicBezTo>
                  <a:cubicBezTo>
                    <a:pt x="1448" y="1939"/>
                    <a:pt x="2521" y="2109"/>
                    <a:pt x="3362" y="2109"/>
                  </a:cubicBezTo>
                  <a:cubicBezTo>
                    <a:pt x="4290" y="2109"/>
                    <a:pt x="4935" y="1902"/>
                    <a:pt x="5216" y="1735"/>
                  </a:cubicBezTo>
                  <a:cubicBezTo>
                    <a:pt x="5718" y="1423"/>
                    <a:pt x="5395" y="1136"/>
                    <a:pt x="4936" y="1136"/>
                  </a:cubicBezTo>
                  <a:cubicBezTo>
                    <a:pt x="4904" y="1136"/>
                    <a:pt x="4872" y="1137"/>
                    <a:pt x="4839" y="1140"/>
                  </a:cubicBezTo>
                  <a:cubicBezTo>
                    <a:pt x="4665" y="1155"/>
                    <a:pt x="4525" y="1175"/>
                    <a:pt x="4411" y="1175"/>
                  </a:cubicBezTo>
                  <a:cubicBezTo>
                    <a:pt x="4193" y="1175"/>
                    <a:pt x="4070" y="1102"/>
                    <a:pt x="3984" y="778"/>
                  </a:cubicBezTo>
                  <a:cubicBezTo>
                    <a:pt x="3905" y="510"/>
                    <a:pt x="3823" y="358"/>
                    <a:pt x="3666" y="358"/>
                  </a:cubicBezTo>
                  <a:cubicBezTo>
                    <a:pt x="3534" y="358"/>
                    <a:pt x="3349" y="467"/>
                    <a:pt x="3071" y="705"/>
                  </a:cubicBezTo>
                  <a:cubicBezTo>
                    <a:pt x="2956" y="809"/>
                    <a:pt x="2859" y="852"/>
                    <a:pt x="2771" y="852"/>
                  </a:cubicBezTo>
                  <a:cubicBezTo>
                    <a:pt x="2407" y="852"/>
                    <a:pt x="2212" y="115"/>
                    <a:pt x="1592" y="10"/>
                  </a:cubicBezTo>
                  <a:cubicBezTo>
                    <a:pt x="1559" y="3"/>
                    <a:pt x="1529" y="1"/>
                    <a:pt x="1501" y="1"/>
                  </a:cubicBezTo>
                  <a:close/>
                </a:path>
              </a:pathLst>
            </a:custGeom>
            <a:solidFill>
              <a:srgbClr val="656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03;p56"/>
            <p:cNvSpPr/>
            <p:nvPr/>
          </p:nvSpPr>
          <p:spPr>
            <a:xfrm>
              <a:off x="3271825" y="1665775"/>
              <a:ext cx="97150" cy="66675"/>
            </a:xfrm>
            <a:custGeom>
              <a:avLst/>
              <a:gdLst/>
              <a:ahLst/>
              <a:cxnLst/>
              <a:rect l="l" t="t" r="r" b="b"/>
              <a:pathLst>
                <a:path w="3886" h="2667" extrusionOk="0">
                  <a:moveTo>
                    <a:pt x="1630" y="0"/>
                  </a:moveTo>
                  <a:cubicBezTo>
                    <a:pt x="1515" y="0"/>
                    <a:pt x="1402" y="44"/>
                    <a:pt x="1291" y="167"/>
                  </a:cubicBezTo>
                  <a:cubicBezTo>
                    <a:pt x="871" y="601"/>
                    <a:pt x="1190" y="1138"/>
                    <a:pt x="595" y="1312"/>
                  </a:cubicBezTo>
                  <a:cubicBezTo>
                    <a:pt x="1" y="1486"/>
                    <a:pt x="88" y="2326"/>
                    <a:pt x="88" y="2399"/>
                  </a:cubicBezTo>
                  <a:cubicBezTo>
                    <a:pt x="88" y="2399"/>
                    <a:pt x="610" y="2544"/>
                    <a:pt x="871" y="2616"/>
                  </a:cubicBezTo>
                  <a:cubicBezTo>
                    <a:pt x="979" y="2648"/>
                    <a:pt x="1345" y="2666"/>
                    <a:pt x="1755" y="2666"/>
                  </a:cubicBezTo>
                  <a:cubicBezTo>
                    <a:pt x="2273" y="2666"/>
                    <a:pt x="2862" y="2638"/>
                    <a:pt x="3089" y="2573"/>
                  </a:cubicBezTo>
                  <a:cubicBezTo>
                    <a:pt x="3480" y="2457"/>
                    <a:pt x="3886" y="1950"/>
                    <a:pt x="3784" y="1297"/>
                  </a:cubicBezTo>
                  <a:cubicBezTo>
                    <a:pt x="3688" y="676"/>
                    <a:pt x="3104" y="265"/>
                    <a:pt x="2648" y="265"/>
                  </a:cubicBezTo>
                  <a:cubicBezTo>
                    <a:pt x="2626" y="265"/>
                    <a:pt x="2603" y="266"/>
                    <a:pt x="2581" y="268"/>
                  </a:cubicBezTo>
                  <a:cubicBezTo>
                    <a:pt x="2560" y="271"/>
                    <a:pt x="2540" y="272"/>
                    <a:pt x="2519" y="272"/>
                  </a:cubicBezTo>
                  <a:cubicBezTo>
                    <a:pt x="2214" y="272"/>
                    <a:pt x="1916" y="0"/>
                    <a:pt x="1630"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04;p56"/>
            <p:cNvSpPr/>
            <p:nvPr/>
          </p:nvSpPr>
          <p:spPr>
            <a:xfrm>
              <a:off x="3213850" y="1734425"/>
              <a:ext cx="104750" cy="60600"/>
            </a:xfrm>
            <a:custGeom>
              <a:avLst/>
              <a:gdLst/>
              <a:ahLst/>
              <a:cxnLst/>
              <a:rect l="l" t="t" r="r" b="b"/>
              <a:pathLst>
                <a:path w="4190" h="2424" extrusionOk="0">
                  <a:moveTo>
                    <a:pt x="1015" y="1"/>
                  </a:moveTo>
                  <a:cubicBezTo>
                    <a:pt x="650" y="1"/>
                    <a:pt x="379" y="696"/>
                    <a:pt x="204" y="1059"/>
                  </a:cubicBezTo>
                  <a:cubicBezTo>
                    <a:pt x="1" y="1508"/>
                    <a:pt x="175" y="2045"/>
                    <a:pt x="175" y="2045"/>
                  </a:cubicBezTo>
                  <a:cubicBezTo>
                    <a:pt x="175" y="2045"/>
                    <a:pt x="1301" y="2423"/>
                    <a:pt x="2338" y="2423"/>
                  </a:cubicBezTo>
                  <a:cubicBezTo>
                    <a:pt x="2584" y="2423"/>
                    <a:pt x="2825" y="2402"/>
                    <a:pt x="3045" y="2349"/>
                  </a:cubicBezTo>
                  <a:cubicBezTo>
                    <a:pt x="4190" y="2074"/>
                    <a:pt x="3320" y="1436"/>
                    <a:pt x="3001" y="1102"/>
                  </a:cubicBezTo>
                  <a:cubicBezTo>
                    <a:pt x="2697" y="769"/>
                    <a:pt x="2132" y="929"/>
                    <a:pt x="1291" y="131"/>
                  </a:cubicBezTo>
                  <a:cubicBezTo>
                    <a:pt x="1194" y="40"/>
                    <a:pt x="1102" y="1"/>
                    <a:pt x="1015"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05;p56"/>
            <p:cNvSpPr/>
            <p:nvPr/>
          </p:nvSpPr>
          <p:spPr>
            <a:xfrm>
              <a:off x="3366050" y="1670100"/>
              <a:ext cx="105125" cy="60750"/>
            </a:xfrm>
            <a:custGeom>
              <a:avLst/>
              <a:gdLst/>
              <a:ahLst/>
              <a:cxnLst/>
              <a:rect l="l" t="t" r="r" b="b"/>
              <a:pathLst>
                <a:path w="4205" h="2430" extrusionOk="0">
                  <a:moveTo>
                    <a:pt x="1022" y="0"/>
                  </a:moveTo>
                  <a:cubicBezTo>
                    <a:pt x="653" y="0"/>
                    <a:pt x="381" y="701"/>
                    <a:pt x="204" y="1066"/>
                  </a:cubicBezTo>
                  <a:cubicBezTo>
                    <a:pt x="1" y="1516"/>
                    <a:pt x="175" y="2037"/>
                    <a:pt x="175" y="2037"/>
                  </a:cubicBezTo>
                  <a:cubicBezTo>
                    <a:pt x="175" y="2037"/>
                    <a:pt x="1321" y="2429"/>
                    <a:pt x="2366" y="2429"/>
                  </a:cubicBezTo>
                  <a:cubicBezTo>
                    <a:pt x="2608" y="2429"/>
                    <a:pt x="2844" y="2408"/>
                    <a:pt x="3059" y="2356"/>
                  </a:cubicBezTo>
                  <a:cubicBezTo>
                    <a:pt x="4205" y="2081"/>
                    <a:pt x="3320" y="1443"/>
                    <a:pt x="3016" y="1110"/>
                  </a:cubicBezTo>
                  <a:cubicBezTo>
                    <a:pt x="2697" y="776"/>
                    <a:pt x="2146" y="936"/>
                    <a:pt x="1291" y="124"/>
                  </a:cubicBezTo>
                  <a:cubicBezTo>
                    <a:pt x="1196" y="37"/>
                    <a:pt x="1106" y="0"/>
                    <a:pt x="1022"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06;p56"/>
            <p:cNvSpPr/>
            <p:nvPr/>
          </p:nvSpPr>
          <p:spPr>
            <a:xfrm>
              <a:off x="3398300" y="1685300"/>
              <a:ext cx="68900" cy="146950"/>
            </a:xfrm>
            <a:custGeom>
              <a:avLst/>
              <a:gdLst/>
              <a:ahLst/>
              <a:cxnLst/>
              <a:rect l="l" t="t" r="r" b="b"/>
              <a:pathLst>
                <a:path w="2756" h="5878" extrusionOk="0">
                  <a:moveTo>
                    <a:pt x="1737" y="1"/>
                  </a:moveTo>
                  <a:cubicBezTo>
                    <a:pt x="1512" y="1"/>
                    <a:pt x="1291" y="672"/>
                    <a:pt x="929" y="864"/>
                  </a:cubicBezTo>
                  <a:cubicBezTo>
                    <a:pt x="465" y="1111"/>
                    <a:pt x="1" y="4474"/>
                    <a:pt x="291" y="5401"/>
                  </a:cubicBezTo>
                  <a:cubicBezTo>
                    <a:pt x="407" y="5768"/>
                    <a:pt x="598" y="5877"/>
                    <a:pt x="785" y="5877"/>
                  </a:cubicBezTo>
                  <a:cubicBezTo>
                    <a:pt x="1064" y="5877"/>
                    <a:pt x="1335" y="5633"/>
                    <a:pt x="1335" y="5633"/>
                  </a:cubicBezTo>
                  <a:cubicBezTo>
                    <a:pt x="1335" y="5633"/>
                    <a:pt x="1668" y="5256"/>
                    <a:pt x="2074" y="4807"/>
                  </a:cubicBezTo>
                  <a:cubicBezTo>
                    <a:pt x="2480" y="4372"/>
                    <a:pt x="2755" y="2560"/>
                    <a:pt x="2726" y="1516"/>
                  </a:cubicBezTo>
                  <a:cubicBezTo>
                    <a:pt x="2697" y="473"/>
                    <a:pt x="2233" y="777"/>
                    <a:pt x="1929" y="183"/>
                  </a:cubicBezTo>
                  <a:cubicBezTo>
                    <a:pt x="1862" y="53"/>
                    <a:pt x="1799" y="1"/>
                    <a:pt x="1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07;p56"/>
            <p:cNvSpPr/>
            <p:nvPr/>
          </p:nvSpPr>
          <p:spPr>
            <a:xfrm>
              <a:off x="3322200" y="1660375"/>
              <a:ext cx="97525" cy="173800"/>
            </a:xfrm>
            <a:custGeom>
              <a:avLst/>
              <a:gdLst/>
              <a:ahLst/>
              <a:cxnLst/>
              <a:rect l="l" t="t" r="r" b="b"/>
              <a:pathLst>
                <a:path w="3901" h="6952" extrusionOk="0">
                  <a:moveTo>
                    <a:pt x="1379" y="1"/>
                  </a:moveTo>
                  <a:cubicBezTo>
                    <a:pt x="1322" y="1"/>
                    <a:pt x="1257" y="20"/>
                    <a:pt x="1175" y="64"/>
                  </a:cubicBezTo>
                  <a:cubicBezTo>
                    <a:pt x="711" y="296"/>
                    <a:pt x="813" y="759"/>
                    <a:pt x="421" y="1078"/>
                  </a:cubicBezTo>
                  <a:cubicBezTo>
                    <a:pt x="15" y="1383"/>
                    <a:pt x="1" y="1832"/>
                    <a:pt x="160" y="2629"/>
                  </a:cubicBezTo>
                  <a:cubicBezTo>
                    <a:pt x="320" y="3412"/>
                    <a:pt x="1233" y="5340"/>
                    <a:pt x="1581" y="6195"/>
                  </a:cubicBezTo>
                  <a:cubicBezTo>
                    <a:pt x="1787" y="6681"/>
                    <a:pt x="2226" y="6952"/>
                    <a:pt x="2628" y="6952"/>
                  </a:cubicBezTo>
                  <a:cubicBezTo>
                    <a:pt x="2935" y="6952"/>
                    <a:pt x="3220" y="6795"/>
                    <a:pt x="3364" y="6456"/>
                  </a:cubicBezTo>
                  <a:cubicBezTo>
                    <a:pt x="3697" y="5688"/>
                    <a:pt x="3900" y="3485"/>
                    <a:pt x="3857" y="2963"/>
                  </a:cubicBezTo>
                  <a:cubicBezTo>
                    <a:pt x="3857" y="2963"/>
                    <a:pt x="3857" y="1339"/>
                    <a:pt x="2712" y="832"/>
                  </a:cubicBezTo>
                  <a:cubicBezTo>
                    <a:pt x="1757" y="426"/>
                    <a:pt x="1647" y="1"/>
                    <a:pt x="1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08;p56"/>
            <p:cNvSpPr/>
            <p:nvPr/>
          </p:nvSpPr>
          <p:spPr>
            <a:xfrm>
              <a:off x="3248275" y="1708125"/>
              <a:ext cx="139925" cy="140400"/>
            </a:xfrm>
            <a:custGeom>
              <a:avLst/>
              <a:gdLst/>
              <a:ahLst/>
              <a:cxnLst/>
              <a:rect l="l" t="t" r="r" b="b"/>
              <a:pathLst>
                <a:path w="5597" h="5616" extrusionOk="0">
                  <a:moveTo>
                    <a:pt x="2318" y="1"/>
                  </a:moveTo>
                  <a:cubicBezTo>
                    <a:pt x="2083" y="1"/>
                    <a:pt x="1739" y="452"/>
                    <a:pt x="1325" y="452"/>
                  </a:cubicBezTo>
                  <a:cubicBezTo>
                    <a:pt x="1294" y="452"/>
                    <a:pt x="1264" y="449"/>
                    <a:pt x="1233" y="444"/>
                  </a:cubicBezTo>
                  <a:cubicBezTo>
                    <a:pt x="1120" y="425"/>
                    <a:pt x="1006" y="412"/>
                    <a:pt x="898" y="412"/>
                  </a:cubicBezTo>
                  <a:cubicBezTo>
                    <a:pt x="520" y="412"/>
                    <a:pt x="210" y="560"/>
                    <a:pt x="233" y="1067"/>
                  </a:cubicBezTo>
                  <a:cubicBezTo>
                    <a:pt x="276" y="1720"/>
                    <a:pt x="1" y="2227"/>
                    <a:pt x="175" y="2560"/>
                  </a:cubicBezTo>
                  <a:cubicBezTo>
                    <a:pt x="363" y="2894"/>
                    <a:pt x="856" y="3821"/>
                    <a:pt x="2566" y="4923"/>
                  </a:cubicBezTo>
                  <a:cubicBezTo>
                    <a:pt x="3327" y="5420"/>
                    <a:pt x="4000" y="5615"/>
                    <a:pt x="4514" y="5615"/>
                  </a:cubicBezTo>
                  <a:cubicBezTo>
                    <a:pt x="5155" y="5615"/>
                    <a:pt x="5551" y="5311"/>
                    <a:pt x="5567" y="4909"/>
                  </a:cubicBezTo>
                  <a:cubicBezTo>
                    <a:pt x="5596" y="4198"/>
                    <a:pt x="4596" y="1415"/>
                    <a:pt x="3451" y="531"/>
                  </a:cubicBezTo>
                  <a:cubicBezTo>
                    <a:pt x="3451" y="531"/>
                    <a:pt x="2682" y="241"/>
                    <a:pt x="2422" y="38"/>
                  </a:cubicBezTo>
                  <a:cubicBezTo>
                    <a:pt x="2390" y="12"/>
                    <a:pt x="2355" y="1"/>
                    <a:pt x="2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09;p56"/>
            <p:cNvSpPr/>
            <p:nvPr/>
          </p:nvSpPr>
          <p:spPr>
            <a:xfrm>
              <a:off x="3195375" y="1777900"/>
              <a:ext cx="160925" cy="95500"/>
            </a:xfrm>
            <a:custGeom>
              <a:avLst/>
              <a:gdLst/>
              <a:ahLst/>
              <a:cxnLst/>
              <a:rect l="l" t="t" r="r" b="b"/>
              <a:pathLst>
                <a:path w="6437" h="3820" extrusionOk="0">
                  <a:moveTo>
                    <a:pt x="603" y="1"/>
                  </a:moveTo>
                  <a:cubicBezTo>
                    <a:pt x="541" y="1"/>
                    <a:pt x="472" y="25"/>
                    <a:pt x="392" y="88"/>
                  </a:cubicBezTo>
                  <a:cubicBezTo>
                    <a:pt x="0" y="393"/>
                    <a:pt x="305" y="726"/>
                    <a:pt x="160" y="1306"/>
                  </a:cubicBezTo>
                  <a:cubicBezTo>
                    <a:pt x="0" y="1886"/>
                    <a:pt x="667" y="3161"/>
                    <a:pt x="1899" y="3466"/>
                  </a:cubicBezTo>
                  <a:cubicBezTo>
                    <a:pt x="2727" y="3673"/>
                    <a:pt x="3561" y="3819"/>
                    <a:pt x="4238" y="3819"/>
                  </a:cubicBezTo>
                  <a:cubicBezTo>
                    <a:pt x="4557" y="3819"/>
                    <a:pt x="4841" y="3787"/>
                    <a:pt x="5074" y="3712"/>
                  </a:cubicBezTo>
                  <a:cubicBezTo>
                    <a:pt x="5799" y="3480"/>
                    <a:pt x="6393" y="3553"/>
                    <a:pt x="6422" y="2813"/>
                  </a:cubicBezTo>
                  <a:cubicBezTo>
                    <a:pt x="6436" y="2074"/>
                    <a:pt x="5755" y="1262"/>
                    <a:pt x="2798" y="248"/>
                  </a:cubicBezTo>
                  <a:cubicBezTo>
                    <a:pt x="2798" y="248"/>
                    <a:pt x="2501" y="181"/>
                    <a:pt x="2130" y="181"/>
                  </a:cubicBezTo>
                  <a:cubicBezTo>
                    <a:pt x="1927" y="181"/>
                    <a:pt x="1703" y="201"/>
                    <a:pt x="1493" y="262"/>
                  </a:cubicBezTo>
                  <a:cubicBezTo>
                    <a:pt x="1423" y="283"/>
                    <a:pt x="1359" y="292"/>
                    <a:pt x="1301" y="292"/>
                  </a:cubicBezTo>
                  <a:cubicBezTo>
                    <a:pt x="967" y="292"/>
                    <a:pt x="820" y="1"/>
                    <a:pt x="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10;p56"/>
            <p:cNvSpPr/>
            <p:nvPr/>
          </p:nvSpPr>
          <p:spPr>
            <a:xfrm>
              <a:off x="3272550" y="1766725"/>
              <a:ext cx="189925" cy="109025"/>
            </a:xfrm>
            <a:custGeom>
              <a:avLst/>
              <a:gdLst/>
              <a:ahLst/>
              <a:cxnLst/>
              <a:rect l="l" t="t" r="r" b="b"/>
              <a:pathLst>
                <a:path w="7597" h="4361" extrusionOk="0">
                  <a:moveTo>
                    <a:pt x="6169" y="0"/>
                  </a:moveTo>
                  <a:cubicBezTo>
                    <a:pt x="5919" y="0"/>
                    <a:pt x="5520" y="294"/>
                    <a:pt x="4669" y="753"/>
                  </a:cubicBezTo>
                  <a:cubicBezTo>
                    <a:pt x="4240" y="983"/>
                    <a:pt x="3957" y="1031"/>
                    <a:pt x="3714" y="1031"/>
                  </a:cubicBezTo>
                  <a:cubicBezTo>
                    <a:pt x="3543" y="1031"/>
                    <a:pt x="3392" y="1008"/>
                    <a:pt x="3224" y="1008"/>
                  </a:cubicBezTo>
                  <a:cubicBezTo>
                    <a:pt x="2997" y="1008"/>
                    <a:pt x="2740" y="1050"/>
                    <a:pt x="2364" y="1246"/>
                  </a:cubicBezTo>
                  <a:cubicBezTo>
                    <a:pt x="1306" y="1796"/>
                    <a:pt x="2349" y="3260"/>
                    <a:pt x="1175" y="3289"/>
                  </a:cubicBezTo>
                  <a:cubicBezTo>
                    <a:pt x="1" y="3304"/>
                    <a:pt x="175" y="4188"/>
                    <a:pt x="175" y="4188"/>
                  </a:cubicBezTo>
                  <a:cubicBezTo>
                    <a:pt x="483" y="4310"/>
                    <a:pt x="848" y="4361"/>
                    <a:pt x="1236" y="4361"/>
                  </a:cubicBezTo>
                  <a:cubicBezTo>
                    <a:pt x="2327" y="4361"/>
                    <a:pt x="3592" y="3958"/>
                    <a:pt x="4234" y="3594"/>
                  </a:cubicBezTo>
                  <a:cubicBezTo>
                    <a:pt x="5089" y="3101"/>
                    <a:pt x="5814" y="2869"/>
                    <a:pt x="6423" y="2449"/>
                  </a:cubicBezTo>
                  <a:cubicBezTo>
                    <a:pt x="7017" y="2014"/>
                    <a:pt x="7104" y="1550"/>
                    <a:pt x="7350" y="1086"/>
                  </a:cubicBezTo>
                  <a:cubicBezTo>
                    <a:pt x="7597" y="622"/>
                    <a:pt x="6625" y="361"/>
                    <a:pt x="6379" y="100"/>
                  </a:cubicBezTo>
                  <a:cubicBezTo>
                    <a:pt x="6318" y="32"/>
                    <a:pt x="6252" y="0"/>
                    <a:pt x="6169"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11;p56"/>
            <p:cNvSpPr/>
            <p:nvPr/>
          </p:nvSpPr>
          <p:spPr>
            <a:xfrm>
              <a:off x="3322575" y="1798600"/>
              <a:ext cx="129925" cy="72850"/>
            </a:xfrm>
            <a:custGeom>
              <a:avLst/>
              <a:gdLst/>
              <a:ahLst/>
              <a:cxnLst/>
              <a:rect l="l" t="t" r="r" b="b"/>
              <a:pathLst>
                <a:path w="5197" h="2914" extrusionOk="0">
                  <a:moveTo>
                    <a:pt x="4870" y="1"/>
                  </a:moveTo>
                  <a:cubicBezTo>
                    <a:pt x="4732" y="1"/>
                    <a:pt x="4554" y="67"/>
                    <a:pt x="4393" y="188"/>
                  </a:cubicBezTo>
                  <a:cubicBezTo>
                    <a:pt x="4138" y="379"/>
                    <a:pt x="3992" y="530"/>
                    <a:pt x="3825" y="530"/>
                  </a:cubicBezTo>
                  <a:cubicBezTo>
                    <a:pt x="3726" y="530"/>
                    <a:pt x="3620" y="477"/>
                    <a:pt x="3479" y="347"/>
                  </a:cubicBezTo>
                  <a:cubicBezTo>
                    <a:pt x="3327" y="213"/>
                    <a:pt x="3203" y="130"/>
                    <a:pt x="3095" y="130"/>
                  </a:cubicBezTo>
                  <a:cubicBezTo>
                    <a:pt x="2936" y="130"/>
                    <a:pt x="2812" y="310"/>
                    <a:pt x="2682" y="768"/>
                  </a:cubicBezTo>
                  <a:cubicBezTo>
                    <a:pt x="2606" y="1025"/>
                    <a:pt x="2481" y="1104"/>
                    <a:pt x="2322" y="1104"/>
                  </a:cubicBezTo>
                  <a:cubicBezTo>
                    <a:pt x="2072" y="1104"/>
                    <a:pt x="1737" y="909"/>
                    <a:pt x="1373" y="909"/>
                  </a:cubicBezTo>
                  <a:cubicBezTo>
                    <a:pt x="1266" y="909"/>
                    <a:pt x="1155" y="926"/>
                    <a:pt x="1044" y="971"/>
                  </a:cubicBezTo>
                  <a:cubicBezTo>
                    <a:pt x="319" y="1275"/>
                    <a:pt x="1696" y="2362"/>
                    <a:pt x="856" y="2464"/>
                  </a:cubicBezTo>
                  <a:cubicBezTo>
                    <a:pt x="0" y="2565"/>
                    <a:pt x="624" y="2913"/>
                    <a:pt x="624" y="2913"/>
                  </a:cubicBezTo>
                  <a:cubicBezTo>
                    <a:pt x="3421" y="2435"/>
                    <a:pt x="4755" y="1043"/>
                    <a:pt x="5030" y="492"/>
                  </a:cubicBezTo>
                  <a:cubicBezTo>
                    <a:pt x="5196" y="152"/>
                    <a:pt x="5078" y="1"/>
                    <a:pt x="4870" y="1"/>
                  </a:cubicBezTo>
                  <a:close/>
                </a:path>
              </a:pathLst>
            </a:custGeom>
            <a:solidFill>
              <a:srgbClr val="656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12;p56"/>
            <p:cNvSpPr/>
            <p:nvPr/>
          </p:nvSpPr>
          <p:spPr>
            <a:xfrm>
              <a:off x="3999875" y="1717125"/>
              <a:ext cx="75775" cy="88625"/>
            </a:xfrm>
            <a:custGeom>
              <a:avLst/>
              <a:gdLst/>
              <a:ahLst/>
              <a:cxnLst/>
              <a:rect l="l" t="t" r="r" b="b"/>
              <a:pathLst>
                <a:path w="3031" h="3545" extrusionOk="0">
                  <a:moveTo>
                    <a:pt x="600" y="0"/>
                  </a:moveTo>
                  <a:cubicBezTo>
                    <a:pt x="345" y="0"/>
                    <a:pt x="117" y="77"/>
                    <a:pt x="88" y="84"/>
                  </a:cubicBezTo>
                  <a:lnTo>
                    <a:pt x="30" y="881"/>
                  </a:lnTo>
                  <a:cubicBezTo>
                    <a:pt x="1" y="1142"/>
                    <a:pt x="334" y="2679"/>
                    <a:pt x="537" y="3041"/>
                  </a:cubicBezTo>
                  <a:cubicBezTo>
                    <a:pt x="679" y="3313"/>
                    <a:pt x="1041" y="3545"/>
                    <a:pt x="1477" y="3545"/>
                  </a:cubicBezTo>
                  <a:cubicBezTo>
                    <a:pt x="1621" y="3545"/>
                    <a:pt x="1774" y="3519"/>
                    <a:pt x="1929" y="3461"/>
                  </a:cubicBezTo>
                  <a:cubicBezTo>
                    <a:pt x="2552" y="3215"/>
                    <a:pt x="2813" y="2505"/>
                    <a:pt x="2682" y="2070"/>
                  </a:cubicBezTo>
                  <a:cubicBezTo>
                    <a:pt x="2537" y="1635"/>
                    <a:pt x="3030" y="1084"/>
                    <a:pt x="2523" y="780"/>
                  </a:cubicBezTo>
                  <a:cubicBezTo>
                    <a:pt x="2001" y="475"/>
                    <a:pt x="1552" y="881"/>
                    <a:pt x="1247" y="330"/>
                  </a:cubicBezTo>
                  <a:cubicBezTo>
                    <a:pt x="1106" y="69"/>
                    <a:pt x="841" y="0"/>
                    <a:pt x="600"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13;p56"/>
            <p:cNvSpPr/>
            <p:nvPr/>
          </p:nvSpPr>
          <p:spPr>
            <a:xfrm>
              <a:off x="3926675" y="1671775"/>
              <a:ext cx="66700" cy="89050"/>
            </a:xfrm>
            <a:custGeom>
              <a:avLst/>
              <a:gdLst/>
              <a:ahLst/>
              <a:cxnLst/>
              <a:rect l="l" t="t" r="r" b="b"/>
              <a:pathLst>
                <a:path w="2668" h="3562" extrusionOk="0">
                  <a:moveTo>
                    <a:pt x="932" y="1"/>
                  </a:moveTo>
                  <a:cubicBezTo>
                    <a:pt x="536" y="1"/>
                    <a:pt x="204" y="202"/>
                    <a:pt x="204" y="202"/>
                  </a:cubicBezTo>
                  <a:cubicBezTo>
                    <a:pt x="204" y="202"/>
                    <a:pt x="1" y="2014"/>
                    <a:pt x="508" y="3087"/>
                  </a:cubicBezTo>
                  <a:cubicBezTo>
                    <a:pt x="675" y="3435"/>
                    <a:pt x="834" y="3562"/>
                    <a:pt x="982" y="3562"/>
                  </a:cubicBezTo>
                  <a:cubicBezTo>
                    <a:pt x="1283" y="3562"/>
                    <a:pt x="1536" y="3035"/>
                    <a:pt x="1711" y="2782"/>
                  </a:cubicBezTo>
                  <a:cubicBezTo>
                    <a:pt x="1972" y="2405"/>
                    <a:pt x="1697" y="1898"/>
                    <a:pt x="2305" y="883"/>
                  </a:cubicBezTo>
                  <a:cubicBezTo>
                    <a:pt x="2668" y="303"/>
                    <a:pt x="1653" y="144"/>
                    <a:pt x="1175" y="28"/>
                  </a:cubicBezTo>
                  <a:cubicBezTo>
                    <a:pt x="1093" y="9"/>
                    <a:pt x="1011" y="1"/>
                    <a:pt x="932" y="1"/>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14;p56"/>
            <p:cNvSpPr/>
            <p:nvPr/>
          </p:nvSpPr>
          <p:spPr>
            <a:xfrm>
              <a:off x="4021250" y="1807325"/>
              <a:ext cx="66725" cy="89050"/>
            </a:xfrm>
            <a:custGeom>
              <a:avLst/>
              <a:gdLst/>
              <a:ahLst/>
              <a:cxnLst/>
              <a:rect l="l" t="t" r="r" b="b"/>
              <a:pathLst>
                <a:path w="2669" h="3562" extrusionOk="0">
                  <a:moveTo>
                    <a:pt x="932" y="0"/>
                  </a:moveTo>
                  <a:cubicBezTo>
                    <a:pt x="536" y="0"/>
                    <a:pt x="204" y="201"/>
                    <a:pt x="204" y="201"/>
                  </a:cubicBezTo>
                  <a:cubicBezTo>
                    <a:pt x="204" y="201"/>
                    <a:pt x="1" y="2013"/>
                    <a:pt x="508" y="3086"/>
                  </a:cubicBezTo>
                  <a:cubicBezTo>
                    <a:pt x="675" y="3434"/>
                    <a:pt x="834" y="3561"/>
                    <a:pt x="982" y="3561"/>
                  </a:cubicBezTo>
                  <a:cubicBezTo>
                    <a:pt x="1283" y="3561"/>
                    <a:pt x="1536" y="3034"/>
                    <a:pt x="1711" y="2782"/>
                  </a:cubicBezTo>
                  <a:cubicBezTo>
                    <a:pt x="1972" y="2405"/>
                    <a:pt x="1697" y="1897"/>
                    <a:pt x="2306" y="883"/>
                  </a:cubicBezTo>
                  <a:cubicBezTo>
                    <a:pt x="2668" y="303"/>
                    <a:pt x="1653" y="143"/>
                    <a:pt x="1175" y="27"/>
                  </a:cubicBezTo>
                  <a:cubicBezTo>
                    <a:pt x="1093" y="8"/>
                    <a:pt x="1011" y="0"/>
                    <a:pt x="932"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15;p56"/>
            <p:cNvSpPr/>
            <p:nvPr/>
          </p:nvSpPr>
          <p:spPr>
            <a:xfrm>
              <a:off x="3915800" y="1854075"/>
              <a:ext cx="170000" cy="58525"/>
            </a:xfrm>
            <a:custGeom>
              <a:avLst/>
              <a:gdLst/>
              <a:ahLst/>
              <a:cxnLst/>
              <a:rect l="l" t="t" r="r" b="b"/>
              <a:pathLst>
                <a:path w="6800" h="2341" extrusionOk="0">
                  <a:moveTo>
                    <a:pt x="4205" y="1"/>
                  </a:moveTo>
                  <a:cubicBezTo>
                    <a:pt x="3041" y="1"/>
                    <a:pt x="1393" y="221"/>
                    <a:pt x="841" y="535"/>
                  </a:cubicBezTo>
                  <a:cubicBezTo>
                    <a:pt x="1" y="1013"/>
                    <a:pt x="827" y="1593"/>
                    <a:pt x="827" y="1593"/>
                  </a:cubicBezTo>
                  <a:cubicBezTo>
                    <a:pt x="827" y="1593"/>
                    <a:pt x="1276" y="1854"/>
                    <a:pt x="1784" y="2158"/>
                  </a:cubicBezTo>
                  <a:cubicBezTo>
                    <a:pt x="2005" y="2287"/>
                    <a:pt x="2461" y="2341"/>
                    <a:pt x="2990" y="2341"/>
                  </a:cubicBezTo>
                  <a:cubicBezTo>
                    <a:pt x="3709" y="2341"/>
                    <a:pt x="4562" y="2242"/>
                    <a:pt x="5147" y="2100"/>
                  </a:cubicBezTo>
                  <a:cubicBezTo>
                    <a:pt x="6161" y="1854"/>
                    <a:pt x="5756" y="1462"/>
                    <a:pt x="6277" y="1042"/>
                  </a:cubicBezTo>
                  <a:cubicBezTo>
                    <a:pt x="6799" y="622"/>
                    <a:pt x="5741" y="607"/>
                    <a:pt x="5408" y="201"/>
                  </a:cubicBezTo>
                  <a:cubicBezTo>
                    <a:pt x="5293" y="62"/>
                    <a:pt x="4816" y="1"/>
                    <a:pt x="4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16;p56"/>
            <p:cNvSpPr/>
            <p:nvPr/>
          </p:nvSpPr>
          <p:spPr>
            <a:xfrm>
              <a:off x="3913275" y="1762825"/>
              <a:ext cx="175775" cy="106975"/>
            </a:xfrm>
            <a:custGeom>
              <a:avLst/>
              <a:gdLst/>
              <a:ahLst/>
              <a:cxnLst/>
              <a:rect l="l" t="t" r="r" b="b"/>
              <a:pathLst>
                <a:path w="7031" h="4279" extrusionOk="0">
                  <a:moveTo>
                    <a:pt x="4980" y="1"/>
                  </a:moveTo>
                  <a:cubicBezTo>
                    <a:pt x="4709" y="1"/>
                    <a:pt x="4386" y="107"/>
                    <a:pt x="3972" y="285"/>
                  </a:cubicBezTo>
                  <a:cubicBezTo>
                    <a:pt x="3233" y="619"/>
                    <a:pt x="1537" y="1894"/>
                    <a:pt x="769" y="2431"/>
                  </a:cubicBezTo>
                  <a:cubicBezTo>
                    <a:pt x="0" y="2967"/>
                    <a:pt x="58" y="4069"/>
                    <a:pt x="885" y="4228"/>
                  </a:cubicBezTo>
                  <a:cubicBezTo>
                    <a:pt x="1067" y="4263"/>
                    <a:pt x="1316" y="4278"/>
                    <a:pt x="1600" y="4278"/>
                  </a:cubicBezTo>
                  <a:cubicBezTo>
                    <a:pt x="2600" y="4278"/>
                    <a:pt x="4023" y="4095"/>
                    <a:pt x="4407" y="3982"/>
                  </a:cubicBezTo>
                  <a:cubicBezTo>
                    <a:pt x="4407" y="3982"/>
                    <a:pt x="6001" y="3634"/>
                    <a:pt x="6248" y="2402"/>
                  </a:cubicBezTo>
                  <a:cubicBezTo>
                    <a:pt x="6494" y="1170"/>
                    <a:pt x="7031" y="1141"/>
                    <a:pt x="6683" y="749"/>
                  </a:cubicBezTo>
                  <a:cubicBezTo>
                    <a:pt x="6349" y="343"/>
                    <a:pt x="5929" y="546"/>
                    <a:pt x="5538" y="213"/>
                  </a:cubicBezTo>
                  <a:cubicBezTo>
                    <a:pt x="5372" y="66"/>
                    <a:pt x="5192" y="1"/>
                    <a:pt x="4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17;p56"/>
            <p:cNvSpPr/>
            <p:nvPr/>
          </p:nvSpPr>
          <p:spPr>
            <a:xfrm>
              <a:off x="3889475" y="1700575"/>
              <a:ext cx="139775" cy="151500"/>
            </a:xfrm>
            <a:custGeom>
              <a:avLst/>
              <a:gdLst/>
              <a:ahLst/>
              <a:cxnLst/>
              <a:rect l="l" t="t" r="r" b="b"/>
              <a:pathLst>
                <a:path w="5591" h="6060" extrusionOk="0">
                  <a:moveTo>
                    <a:pt x="4213" y="1"/>
                  </a:moveTo>
                  <a:cubicBezTo>
                    <a:pt x="4144" y="1"/>
                    <a:pt x="4067" y="12"/>
                    <a:pt x="3982" y="36"/>
                  </a:cubicBezTo>
                  <a:cubicBezTo>
                    <a:pt x="3359" y="210"/>
                    <a:pt x="2793" y="50"/>
                    <a:pt x="2503" y="297"/>
                  </a:cubicBezTo>
                  <a:cubicBezTo>
                    <a:pt x="2213" y="543"/>
                    <a:pt x="1416" y="1210"/>
                    <a:pt x="691" y="3123"/>
                  </a:cubicBezTo>
                  <a:cubicBezTo>
                    <a:pt x="0" y="4934"/>
                    <a:pt x="561" y="6059"/>
                    <a:pt x="1231" y="6059"/>
                  </a:cubicBezTo>
                  <a:cubicBezTo>
                    <a:pt x="1263" y="6059"/>
                    <a:pt x="1296" y="6057"/>
                    <a:pt x="1329" y="6051"/>
                  </a:cubicBezTo>
                  <a:cubicBezTo>
                    <a:pt x="2025" y="5921"/>
                    <a:pt x="4533" y="4370"/>
                    <a:pt x="5171" y="3065"/>
                  </a:cubicBezTo>
                  <a:cubicBezTo>
                    <a:pt x="5171" y="3065"/>
                    <a:pt x="5286" y="2254"/>
                    <a:pt x="5446" y="1964"/>
                  </a:cubicBezTo>
                  <a:cubicBezTo>
                    <a:pt x="5591" y="1674"/>
                    <a:pt x="4808" y="1413"/>
                    <a:pt x="4794" y="891"/>
                  </a:cubicBezTo>
                  <a:cubicBezTo>
                    <a:pt x="4769" y="440"/>
                    <a:pt x="4646" y="1"/>
                    <a:pt x="4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18;p56"/>
            <p:cNvSpPr/>
            <p:nvPr/>
          </p:nvSpPr>
          <p:spPr>
            <a:xfrm>
              <a:off x="3858550" y="1659575"/>
              <a:ext cx="85550" cy="165225"/>
            </a:xfrm>
            <a:custGeom>
              <a:avLst/>
              <a:gdLst/>
              <a:ahLst/>
              <a:cxnLst/>
              <a:rect l="l" t="t" r="r" b="b"/>
              <a:pathLst>
                <a:path w="3422" h="6609" extrusionOk="0">
                  <a:moveTo>
                    <a:pt x="2696" y="1"/>
                  </a:moveTo>
                  <a:cubicBezTo>
                    <a:pt x="2465" y="1"/>
                    <a:pt x="2221" y="155"/>
                    <a:pt x="1849" y="155"/>
                  </a:cubicBezTo>
                  <a:cubicBezTo>
                    <a:pt x="1828" y="155"/>
                    <a:pt x="1806" y="155"/>
                    <a:pt x="1783" y="154"/>
                  </a:cubicBezTo>
                  <a:cubicBezTo>
                    <a:pt x="1774" y="153"/>
                    <a:pt x="1765" y="153"/>
                    <a:pt x="1756" y="153"/>
                  </a:cubicBezTo>
                  <a:cubicBezTo>
                    <a:pt x="1156" y="153"/>
                    <a:pt x="87" y="1072"/>
                    <a:pt x="44" y="2313"/>
                  </a:cubicBezTo>
                  <a:cubicBezTo>
                    <a:pt x="0" y="3575"/>
                    <a:pt x="87" y="4821"/>
                    <a:pt x="464" y="5474"/>
                  </a:cubicBezTo>
                  <a:cubicBezTo>
                    <a:pt x="805" y="6076"/>
                    <a:pt x="885" y="6608"/>
                    <a:pt x="1433" y="6608"/>
                  </a:cubicBezTo>
                  <a:cubicBezTo>
                    <a:pt x="1491" y="6608"/>
                    <a:pt x="1554" y="6602"/>
                    <a:pt x="1624" y="6590"/>
                  </a:cubicBezTo>
                  <a:cubicBezTo>
                    <a:pt x="2349" y="6474"/>
                    <a:pt x="3001" y="5633"/>
                    <a:pt x="3378" y="2516"/>
                  </a:cubicBezTo>
                  <a:cubicBezTo>
                    <a:pt x="3378" y="2516"/>
                    <a:pt x="3392" y="1792"/>
                    <a:pt x="3102" y="1255"/>
                  </a:cubicBezTo>
                  <a:cubicBezTo>
                    <a:pt x="2798" y="704"/>
                    <a:pt x="3421" y="473"/>
                    <a:pt x="3030" y="139"/>
                  </a:cubicBezTo>
                  <a:cubicBezTo>
                    <a:pt x="2913" y="36"/>
                    <a:pt x="2806" y="1"/>
                    <a:pt x="2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19;p56"/>
            <p:cNvSpPr/>
            <p:nvPr/>
          </p:nvSpPr>
          <p:spPr>
            <a:xfrm>
              <a:off x="3854550" y="1750950"/>
              <a:ext cx="143175" cy="161075"/>
            </a:xfrm>
            <a:custGeom>
              <a:avLst/>
              <a:gdLst/>
              <a:ahLst/>
              <a:cxnLst/>
              <a:rect l="l" t="t" r="r" b="b"/>
              <a:pathLst>
                <a:path w="5727" h="6443" extrusionOk="0">
                  <a:moveTo>
                    <a:pt x="497" y="0"/>
                  </a:moveTo>
                  <a:cubicBezTo>
                    <a:pt x="336" y="0"/>
                    <a:pt x="218" y="50"/>
                    <a:pt x="218" y="50"/>
                  </a:cubicBezTo>
                  <a:cubicBezTo>
                    <a:pt x="1" y="1297"/>
                    <a:pt x="987" y="3152"/>
                    <a:pt x="1639" y="3891"/>
                  </a:cubicBezTo>
                  <a:cubicBezTo>
                    <a:pt x="2306" y="4631"/>
                    <a:pt x="2683" y="5298"/>
                    <a:pt x="3234" y="5790"/>
                  </a:cubicBezTo>
                  <a:cubicBezTo>
                    <a:pt x="3770" y="6298"/>
                    <a:pt x="4234" y="6283"/>
                    <a:pt x="4741" y="6428"/>
                  </a:cubicBezTo>
                  <a:cubicBezTo>
                    <a:pt x="4775" y="6438"/>
                    <a:pt x="4807" y="6442"/>
                    <a:pt x="4837" y="6442"/>
                  </a:cubicBezTo>
                  <a:cubicBezTo>
                    <a:pt x="5257" y="6442"/>
                    <a:pt x="5320" y="5553"/>
                    <a:pt x="5509" y="5269"/>
                  </a:cubicBezTo>
                  <a:cubicBezTo>
                    <a:pt x="5727" y="4964"/>
                    <a:pt x="5350" y="4703"/>
                    <a:pt x="4524" y="3717"/>
                  </a:cubicBezTo>
                  <a:cubicBezTo>
                    <a:pt x="3683" y="2746"/>
                    <a:pt x="4306" y="2500"/>
                    <a:pt x="3552" y="1572"/>
                  </a:cubicBezTo>
                  <a:cubicBezTo>
                    <a:pt x="3330" y="1298"/>
                    <a:pt x="3067" y="1223"/>
                    <a:pt x="2800" y="1223"/>
                  </a:cubicBezTo>
                  <a:cubicBezTo>
                    <a:pt x="2470" y="1223"/>
                    <a:pt x="2134" y="1338"/>
                    <a:pt x="1859" y="1338"/>
                  </a:cubicBezTo>
                  <a:cubicBezTo>
                    <a:pt x="1603" y="1338"/>
                    <a:pt x="1399" y="1237"/>
                    <a:pt x="1306" y="847"/>
                  </a:cubicBezTo>
                  <a:cubicBezTo>
                    <a:pt x="1143" y="135"/>
                    <a:pt x="762" y="0"/>
                    <a:pt x="497" y="0"/>
                  </a:cubicBezTo>
                  <a:close/>
                </a:path>
              </a:pathLst>
            </a:custGeom>
            <a:solidFill>
              <a:srgbClr val="FFC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20;p56"/>
            <p:cNvSpPr/>
            <p:nvPr/>
          </p:nvSpPr>
          <p:spPr>
            <a:xfrm>
              <a:off x="3872675" y="1805300"/>
              <a:ext cx="97050" cy="102650"/>
            </a:xfrm>
            <a:custGeom>
              <a:avLst/>
              <a:gdLst/>
              <a:ahLst/>
              <a:cxnLst/>
              <a:rect l="l" t="t" r="r" b="b"/>
              <a:pathLst>
                <a:path w="3882" h="4106" extrusionOk="0">
                  <a:moveTo>
                    <a:pt x="218" y="0"/>
                  </a:moveTo>
                  <a:cubicBezTo>
                    <a:pt x="86" y="0"/>
                    <a:pt x="1" y="268"/>
                    <a:pt x="1" y="268"/>
                  </a:cubicBezTo>
                  <a:cubicBezTo>
                    <a:pt x="1059" y="2906"/>
                    <a:pt x="2682" y="3921"/>
                    <a:pt x="3291" y="4080"/>
                  </a:cubicBezTo>
                  <a:cubicBezTo>
                    <a:pt x="3364" y="4098"/>
                    <a:pt x="3428" y="4106"/>
                    <a:pt x="3483" y="4106"/>
                  </a:cubicBezTo>
                  <a:cubicBezTo>
                    <a:pt x="3881" y="4106"/>
                    <a:pt x="3795" y="3678"/>
                    <a:pt x="3451" y="3384"/>
                  </a:cubicBezTo>
                  <a:cubicBezTo>
                    <a:pt x="3059" y="3066"/>
                    <a:pt x="2856" y="2964"/>
                    <a:pt x="3103" y="2529"/>
                  </a:cubicBezTo>
                  <a:cubicBezTo>
                    <a:pt x="3364" y="2080"/>
                    <a:pt x="3320" y="1891"/>
                    <a:pt x="2523" y="1833"/>
                  </a:cubicBezTo>
                  <a:cubicBezTo>
                    <a:pt x="1726" y="1775"/>
                    <a:pt x="2436" y="920"/>
                    <a:pt x="1987" y="268"/>
                  </a:cubicBezTo>
                  <a:cubicBezTo>
                    <a:pt x="1908" y="156"/>
                    <a:pt x="1819" y="112"/>
                    <a:pt x="1724" y="112"/>
                  </a:cubicBezTo>
                  <a:cubicBezTo>
                    <a:pt x="1397" y="112"/>
                    <a:pt x="1004" y="636"/>
                    <a:pt x="730" y="636"/>
                  </a:cubicBezTo>
                  <a:cubicBezTo>
                    <a:pt x="634" y="636"/>
                    <a:pt x="552" y="572"/>
                    <a:pt x="494" y="398"/>
                  </a:cubicBezTo>
                  <a:cubicBezTo>
                    <a:pt x="391" y="95"/>
                    <a:pt x="296" y="0"/>
                    <a:pt x="218" y="0"/>
                  </a:cubicBezTo>
                  <a:close/>
                </a:path>
              </a:pathLst>
            </a:custGeom>
            <a:solidFill>
              <a:srgbClr val="656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2221;p56"/>
          <p:cNvSpPr/>
          <p:nvPr/>
        </p:nvSpPr>
        <p:spPr>
          <a:xfrm rot="20699750">
            <a:off x="1396318" y="2946027"/>
            <a:ext cx="684849" cy="276092"/>
          </a:xfrm>
          <a:prstGeom prst="rect">
            <a:avLst/>
          </a:prstGeom>
          <a:solidFill>
            <a:srgbClr val="F5C6A6">
              <a:alpha val="6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2222;p56"/>
          <p:cNvGrpSpPr/>
          <p:nvPr/>
        </p:nvGrpSpPr>
        <p:grpSpPr>
          <a:xfrm rot="900108">
            <a:off x="7258012" y="1837773"/>
            <a:ext cx="704624" cy="1482525"/>
            <a:chOff x="4109792" y="2076049"/>
            <a:chExt cx="772191" cy="1624685"/>
          </a:xfrm>
        </p:grpSpPr>
        <p:sp>
          <p:nvSpPr>
            <p:cNvPr id="87" name="Google Shape;2223;p56"/>
            <p:cNvSpPr/>
            <p:nvPr/>
          </p:nvSpPr>
          <p:spPr>
            <a:xfrm>
              <a:off x="4392509" y="2238907"/>
              <a:ext cx="191419" cy="1461827"/>
            </a:xfrm>
            <a:custGeom>
              <a:avLst/>
              <a:gdLst/>
              <a:ahLst/>
              <a:cxnLst/>
              <a:rect l="l" t="t" r="r" b="b"/>
              <a:pathLst>
                <a:path w="9785" h="74726" fill="none" extrusionOk="0">
                  <a:moveTo>
                    <a:pt x="5929" y="1"/>
                  </a:moveTo>
                  <a:cubicBezTo>
                    <a:pt x="5929" y="1"/>
                    <a:pt x="9785" y="27499"/>
                    <a:pt x="3740" y="41386"/>
                  </a:cubicBezTo>
                  <a:cubicBezTo>
                    <a:pt x="0" y="49996"/>
                    <a:pt x="2435" y="63912"/>
                    <a:pt x="2812" y="74726"/>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24;p56"/>
            <p:cNvSpPr/>
            <p:nvPr/>
          </p:nvSpPr>
          <p:spPr>
            <a:xfrm>
              <a:off x="4277090" y="2419821"/>
              <a:ext cx="213270" cy="561502"/>
            </a:xfrm>
            <a:custGeom>
              <a:avLst/>
              <a:gdLst/>
              <a:ahLst/>
              <a:cxnLst/>
              <a:rect l="l" t="t" r="r" b="b"/>
              <a:pathLst>
                <a:path w="10902" h="28703" fill="none" extrusionOk="0">
                  <a:moveTo>
                    <a:pt x="0" y="1"/>
                  </a:moveTo>
                  <a:cubicBezTo>
                    <a:pt x="0" y="1"/>
                    <a:pt x="0" y="5408"/>
                    <a:pt x="2059" y="9003"/>
                  </a:cubicBezTo>
                  <a:cubicBezTo>
                    <a:pt x="4117" y="12598"/>
                    <a:pt x="5146" y="16714"/>
                    <a:pt x="5146" y="20048"/>
                  </a:cubicBezTo>
                  <a:cubicBezTo>
                    <a:pt x="5146" y="23382"/>
                    <a:pt x="8480" y="26992"/>
                    <a:pt x="10901" y="28702"/>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25;p56"/>
            <p:cNvSpPr/>
            <p:nvPr/>
          </p:nvSpPr>
          <p:spPr>
            <a:xfrm>
              <a:off x="4522091" y="2334470"/>
              <a:ext cx="242751" cy="465940"/>
            </a:xfrm>
            <a:custGeom>
              <a:avLst/>
              <a:gdLst/>
              <a:ahLst/>
              <a:cxnLst/>
              <a:rect l="l" t="t" r="r" b="b"/>
              <a:pathLst>
                <a:path w="12409" h="23818" fill="none" extrusionOk="0">
                  <a:moveTo>
                    <a:pt x="10858" y="1"/>
                  </a:moveTo>
                  <a:cubicBezTo>
                    <a:pt x="10858" y="1"/>
                    <a:pt x="12409" y="4625"/>
                    <a:pt x="8814" y="10539"/>
                  </a:cubicBezTo>
                  <a:cubicBezTo>
                    <a:pt x="5205" y="16453"/>
                    <a:pt x="1" y="23817"/>
                    <a:pt x="1" y="23817"/>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26;p56"/>
            <p:cNvSpPr/>
            <p:nvPr/>
          </p:nvSpPr>
          <p:spPr>
            <a:xfrm>
              <a:off x="4426821" y="2917491"/>
              <a:ext cx="212410" cy="465940"/>
            </a:xfrm>
            <a:custGeom>
              <a:avLst/>
              <a:gdLst/>
              <a:ahLst/>
              <a:cxnLst/>
              <a:rect l="l" t="t" r="r" b="b"/>
              <a:pathLst>
                <a:path w="10858" h="23818" fill="none" extrusionOk="0">
                  <a:moveTo>
                    <a:pt x="10857" y="1"/>
                  </a:moveTo>
                  <a:cubicBezTo>
                    <a:pt x="10857" y="1"/>
                    <a:pt x="7813" y="3683"/>
                    <a:pt x="8799" y="10539"/>
                  </a:cubicBezTo>
                  <a:cubicBezTo>
                    <a:pt x="9828" y="17729"/>
                    <a:pt x="0" y="23817"/>
                    <a:pt x="0" y="23817"/>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27;p56"/>
            <p:cNvSpPr/>
            <p:nvPr/>
          </p:nvSpPr>
          <p:spPr>
            <a:xfrm>
              <a:off x="4729101" y="2309802"/>
              <a:ext cx="79130" cy="93059"/>
            </a:xfrm>
            <a:custGeom>
              <a:avLst/>
              <a:gdLst/>
              <a:ahLst/>
              <a:cxnLst/>
              <a:rect l="l" t="t" r="r" b="b"/>
              <a:pathLst>
                <a:path w="4045" h="4757" extrusionOk="0">
                  <a:moveTo>
                    <a:pt x="4045" y="0"/>
                  </a:moveTo>
                  <a:lnTo>
                    <a:pt x="653" y="1436"/>
                  </a:lnTo>
                  <a:lnTo>
                    <a:pt x="1" y="4509"/>
                  </a:lnTo>
                  <a:cubicBezTo>
                    <a:pt x="1" y="4509"/>
                    <a:pt x="387" y="4756"/>
                    <a:pt x="804" y="4756"/>
                  </a:cubicBezTo>
                  <a:cubicBezTo>
                    <a:pt x="1100" y="4756"/>
                    <a:pt x="1411" y="4632"/>
                    <a:pt x="1610" y="4204"/>
                  </a:cubicBezTo>
                  <a:cubicBezTo>
                    <a:pt x="2102" y="3190"/>
                    <a:pt x="4045" y="1"/>
                    <a:pt x="4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8;p56"/>
            <p:cNvSpPr/>
            <p:nvPr/>
          </p:nvSpPr>
          <p:spPr>
            <a:xfrm>
              <a:off x="4681740" y="2186656"/>
              <a:ext cx="82260" cy="157752"/>
            </a:xfrm>
            <a:custGeom>
              <a:avLst/>
              <a:gdLst/>
              <a:ahLst/>
              <a:cxnLst/>
              <a:rect l="l" t="t" r="r" b="b"/>
              <a:pathLst>
                <a:path w="4205" h="8064" extrusionOk="0">
                  <a:moveTo>
                    <a:pt x="2771" y="0"/>
                  </a:moveTo>
                  <a:cubicBezTo>
                    <a:pt x="2589" y="0"/>
                    <a:pt x="2405" y="46"/>
                    <a:pt x="2233" y="149"/>
                  </a:cubicBezTo>
                  <a:cubicBezTo>
                    <a:pt x="1436" y="642"/>
                    <a:pt x="2320" y="1265"/>
                    <a:pt x="1160" y="2483"/>
                  </a:cubicBezTo>
                  <a:cubicBezTo>
                    <a:pt x="1" y="3686"/>
                    <a:pt x="189" y="6049"/>
                    <a:pt x="1001" y="7528"/>
                  </a:cubicBezTo>
                  <a:cubicBezTo>
                    <a:pt x="1209" y="7906"/>
                    <a:pt x="1427" y="8064"/>
                    <a:pt x="1645" y="8064"/>
                  </a:cubicBezTo>
                  <a:cubicBezTo>
                    <a:pt x="2276" y="8064"/>
                    <a:pt x="2899" y="6740"/>
                    <a:pt x="3233" y="5672"/>
                  </a:cubicBezTo>
                  <a:cubicBezTo>
                    <a:pt x="3683" y="4237"/>
                    <a:pt x="3726" y="4788"/>
                    <a:pt x="4089" y="4063"/>
                  </a:cubicBezTo>
                  <a:cubicBezTo>
                    <a:pt x="4147" y="3947"/>
                    <a:pt x="4205" y="2092"/>
                    <a:pt x="4147" y="1265"/>
                  </a:cubicBezTo>
                  <a:cubicBezTo>
                    <a:pt x="4090" y="606"/>
                    <a:pt x="3436" y="0"/>
                    <a:pt x="2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29;p56"/>
            <p:cNvSpPr/>
            <p:nvPr/>
          </p:nvSpPr>
          <p:spPr>
            <a:xfrm>
              <a:off x="4727399" y="2223590"/>
              <a:ext cx="147267" cy="125435"/>
            </a:xfrm>
            <a:custGeom>
              <a:avLst/>
              <a:gdLst/>
              <a:ahLst/>
              <a:cxnLst/>
              <a:rect l="l" t="t" r="r" b="b"/>
              <a:pathLst>
                <a:path w="7528" h="6412" extrusionOk="0">
                  <a:moveTo>
                    <a:pt x="5132" y="1"/>
                  </a:moveTo>
                  <a:cubicBezTo>
                    <a:pt x="5059" y="1"/>
                    <a:pt x="4974" y="14"/>
                    <a:pt x="4871" y="44"/>
                  </a:cubicBezTo>
                  <a:cubicBezTo>
                    <a:pt x="4190" y="233"/>
                    <a:pt x="3335" y="30"/>
                    <a:pt x="1900" y="1392"/>
                  </a:cubicBezTo>
                  <a:cubicBezTo>
                    <a:pt x="464" y="2769"/>
                    <a:pt x="1" y="5611"/>
                    <a:pt x="1" y="5611"/>
                  </a:cubicBezTo>
                  <a:cubicBezTo>
                    <a:pt x="1" y="5611"/>
                    <a:pt x="296" y="6412"/>
                    <a:pt x="558" y="6412"/>
                  </a:cubicBezTo>
                  <a:cubicBezTo>
                    <a:pt x="580" y="6412"/>
                    <a:pt x="602" y="6406"/>
                    <a:pt x="624" y="6393"/>
                  </a:cubicBezTo>
                  <a:cubicBezTo>
                    <a:pt x="885" y="6234"/>
                    <a:pt x="2653" y="5669"/>
                    <a:pt x="3320" y="5205"/>
                  </a:cubicBezTo>
                  <a:cubicBezTo>
                    <a:pt x="3987" y="4726"/>
                    <a:pt x="5002" y="3393"/>
                    <a:pt x="5726" y="1929"/>
                  </a:cubicBezTo>
                  <a:cubicBezTo>
                    <a:pt x="6055" y="1257"/>
                    <a:pt x="6521" y="1114"/>
                    <a:pt x="6895" y="1114"/>
                  </a:cubicBezTo>
                  <a:cubicBezTo>
                    <a:pt x="7171" y="1114"/>
                    <a:pt x="7397" y="1192"/>
                    <a:pt x="7480" y="1192"/>
                  </a:cubicBezTo>
                  <a:cubicBezTo>
                    <a:pt x="7527" y="1192"/>
                    <a:pt x="7528" y="1167"/>
                    <a:pt x="7466" y="1088"/>
                  </a:cubicBezTo>
                  <a:cubicBezTo>
                    <a:pt x="7161" y="697"/>
                    <a:pt x="6872" y="581"/>
                    <a:pt x="6161" y="494"/>
                  </a:cubicBezTo>
                  <a:cubicBezTo>
                    <a:pt x="5570" y="420"/>
                    <a:pt x="5544" y="1"/>
                    <a:pt x="5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30;p56"/>
            <p:cNvSpPr/>
            <p:nvPr/>
          </p:nvSpPr>
          <p:spPr>
            <a:xfrm>
              <a:off x="4577101" y="2242820"/>
              <a:ext cx="141241" cy="98243"/>
            </a:xfrm>
            <a:custGeom>
              <a:avLst/>
              <a:gdLst/>
              <a:ahLst/>
              <a:cxnLst/>
              <a:rect l="l" t="t" r="r" b="b"/>
              <a:pathLst>
                <a:path w="7220" h="5022" extrusionOk="0">
                  <a:moveTo>
                    <a:pt x="2319" y="1"/>
                  </a:moveTo>
                  <a:cubicBezTo>
                    <a:pt x="1805" y="1"/>
                    <a:pt x="1538" y="202"/>
                    <a:pt x="972" y="322"/>
                  </a:cubicBezTo>
                  <a:cubicBezTo>
                    <a:pt x="1" y="540"/>
                    <a:pt x="175" y="815"/>
                    <a:pt x="624" y="1337"/>
                  </a:cubicBezTo>
                  <a:cubicBezTo>
                    <a:pt x="1088" y="1859"/>
                    <a:pt x="1175" y="2830"/>
                    <a:pt x="2190" y="3453"/>
                  </a:cubicBezTo>
                  <a:cubicBezTo>
                    <a:pt x="3191" y="4045"/>
                    <a:pt x="4493" y="5021"/>
                    <a:pt x="5324" y="5021"/>
                  </a:cubicBezTo>
                  <a:cubicBezTo>
                    <a:pt x="5347" y="5021"/>
                    <a:pt x="5371" y="5021"/>
                    <a:pt x="5393" y="5019"/>
                  </a:cubicBezTo>
                  <a:cubicBezTo>
                    <a:pt x="6234" y="4947"/>
                    <a:pt x="7220" y="5004"/>
                    <a:pt x="6698" y="3787"/>
                  </a:cubicBezTo>
                  <a:cubicBezTo>
                    <a:pt x="6698" y="3787"/>
                    <a:pt x="5785" y="1062"/>
                    <a:pt x="3915" y="380"/>
                  </a:cubicBezTo>
                  <a:cubicBezTo>
                    <a:pt x="3146" y="96"/>
                    <a:pt x="2674" y="1"/>
                    <a:pt x="2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31;p56"/>
            <p:cNvSpPr/>
            <p:nvPr/>
          </p:nvSpPr>
          <p:spPr>
            <a:xfrm>
              <a:off x="4584202" y="2308882"/>
              <a:ext cx="147188" cy="56301"/>
            </a:xfrm>
            <a:custGeom>
              <a:avLst/>
              <a:gdLst/>
              <a:ahLst/>
              <a:cxnLst/>
              <a:rect l="l" t="t" r="r" b="b"/>
              <a:pathLst>
                <a:path w="7524" h="2878" extrusionOk="0">
                  <a:moveTo>
                    <a:pt x="6578" y="1086"/>
                  </a:moveTo>
                  <a:cubicBezTo>
                    <a:pt x="6467" y="1086"/>
                    <a:pt x="6353" y="1092"/>
                    <a:pt x="6238" y="1104"/>
                  </a:cubicBezTo>
                  <a:lnTo>
                    <a:pt x="6238" y="1104"/>
                  </a:lnTo>
                  <a:cubicBezTo>
                    <a:pt x="7050" y="1266"/>
                    <a:pt x="7524" y="1294"/>
                    <a:pt x="7524" y="1294"/>
                  </a:cubicBezTo>
                  <a:cubicBezTo>
                    <a:pt x="7244" y="1147"/>
                    <a:pt x="6922" y="1086"/>
                    <a:pt x="6578" y="1086"/>
                  </a:cubicBezTo>
                  <a:close/>
                  <a:moveTo>
                    <a:pt x="2577" y="1"/>
                  </a:moveTo>
                  <a:cubicBezTo>
                    <a:pt x="2404" y="1"/>
                    <a:pt x="2208" y="20"/>
                    <a:pt x="1972" y="62"/>
                  </a:cubicBezTo>
                  <a:cubicBezTo>
                    <a:pt x="595" y="308"/>
                    <a:pt x="0" y="1613"/>
                    <a:pt x="348" y="2425"/>
                  </a:cubicBezTo>
                  <a:cubicBezTo>
                    <a:pt x="481" y="2747"/>
                    <a:pt x="821" y="2878"/>
                    <a:pt x="1251" y="2878"/>
                  </a:cubicBezTo>
                  <a:cubicBezTo>
                    <a:pt x="1903" y="2878"/>
                    <a:pt x="2760" y="2577"/>
                    <a:pt x="3407" y="2193"/>
                  </a:cubicBezTo>
                  <a:cubicBezTo>
                    <a:pt x="4127" y="1749"/>
                    <a:pt x="5237" y="1211"/>
                    <a:pt x="6238" y="1104"/>
                  </a:cubicBezTo>
                  <a:lnTo>
                    <a:pt x="6238" y="1104"/>
                  </a:lnTo>
                  <a:cubicBezTo>
                    <a:pt x="5879" y="1033"/>
                    <a:pt x="5453" y="935"/>
                    <a:pt x="4972" y="801"/>
                  </a:cubicBezTo>
                  <a:cubicBezTo>
                    <a:pt x="3663" y="441"/>
                    <a:pt x="3409" y="1"/>
                    <a:pt x="2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32;p56"/>
            <p:cNvSpPr/>
            <p:nvPr/>
          </p:nvSpPr>
          <p:spPr>
            <a:xfrm>
              <a:off x="4695356" y="2306359"/>
              <a:ext cx="87933" cy="45150"/>
            </a:xfrm>
            <a:custGeom>
              <a:avLst/>
              <a:gdLst/>
              <a:ahLst/>
              <a:cxnLst/>
              <a:rect l="l" t="t" r="r" b="b"/>
              <a:pathLst>
                <a:path w="4495" h="2308" extrusionOk="0">
                  <a:moveTo>
                    <a:pt x="3068" y="0"/>
                  </a:moveTo>
                  <a:cubicBezTo>
                    <a:pt x="2749" y="0"/>
                    <a:pt x="2491" y="426"/>
                    <a:pt x="1914" y="582"/>
                  </a:cubicBezTo>
                  <a:cubicBezTo>
                    <a:pt x="1758" y="625"/>
                    <a:pt x="1600" y="640"/>
                    <a:pt x="1445" y="640"/>
                  </a:cubicBezTo>
                  <a:cubicBezTo>
                    <a:pt x="1144" y="640"/>
                    <a:pt x="857" y="585"/>
                    <a:pt x="630" y="585"/>
                  </a:cubicBezTo>
                  <a:cubicBezTo>
                    <a:pt x="465" y="585"/>
                    <a:pt x="332" y="614"/>
                    <a:pt x="247" y="713"/>
                  </a:cubicBezTo>
                  <a:cubicBezTo>
                    <a:pt x="1" y="1017"/>
                    <a:pt x="204" y="1481"/>
                    <a:pt x="204" y="1481"/>
                  </a:cubicBezTo>
                  <a:cubicBezTo>
                    <a:pt x="204" y="1481"/>
                    <a:pt x="628" y="2076"/>
                    <a:pt x="778" y="2076"/>
                  </a:cubicBezTo>
                  <a:cubicBezTo>
                    <a:pt x="780" y="2076"/>
                    <a:pt x="782" y="2076"/>
                    <a:pt x="783" y="2075"/>
                  </a:cubicBezTo>
                  <a:cubicBezTo>
                    <a:pt x="788" y="2075"/>
                    <a:pt x="792" y="2075"/>
                    <a:pt x="798" y="2075"/>
                  </a:cubicBezTo>
                  <a:cubicBezTo>
                    <a:pt x="960" y="2075"/>
                    <a:pt x="1639" y="2278"/>
                    <a:pt x="1639" y="2278"/>
                  </a:cubicBezTo>
                  <a:cubicBezTo>
                    <a:pt x="1639" y="2278"/>
                    <a:pt x="3030" y="2307"/>
                    <a:pt x="3175" y="2307"/>
                  </a:cubicBezTo>
                  <a:cubicBezTo>
                    <a:pt x="3320" y="2293"/>
                    <a:pt x="4494" y="1220"/>
                    <a:pt x="4494" y="1220"/>
                  </a:cubicBezTo>
                  <a:cubicBezTo>
                    <a:pt x="4494" y="1220"/>
                    <a:pt x="4480" y="1075"/>
                    <a:pt x="4306" y="669"/>
                  </a:cubicBezTo>
                  <a:cubicBezTo>
                    <a:pt x="4132" y="263"/>
                    <a:pt x="3711" y="292"/>
                    <a:pt x="3277" y="60"/>
                  </a:cubicBezTo>
                  <a:cubicBezTo>
                    <a:pt x="3202" y="18"/>
                    <a:pt x="3134"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33;p56"/>
            <p:cNvSpPr/>
            <p:nvPr/>
          </p:nvSpPr>
          <p:spPr>
            <a:xfrm>
              <a:off x="4649423" y="2331242"/>
              <a:ext cx="117414" cy="69623"/>
            </a:xfrm>
            <a:custGeom>
              <a:avLst/>
              <a:gdLst/>
              <a:ahLst/>
              <a:cxnLst/>
              <a:rect l="l" t="t" r="r" b="b"/>
              <a:pathLst>
                <a:path w="6002" h="3559" extrusionOk="0">
                  <a:moveTo>
                    <a:pt x="2870" y="0"/>
                  </a:moveTo>
                  <a:cubicBezTo>
                    <a:pt x="2707" y="0"/>
                    <a:pt x="2538" y="7"/>
                    <a:pt x="2363" y="21"/>
                  </a:cubicBezTo>
                  <a:cubicBezTo>
                    <a:pt x="0" y="209"/>
                    <a:pt x="580" y="441"/>
                    <a:pt x="580" y="441"/>
                  </a:cubicBezTo>
                  <a:cubicBezTo>
                    <a:pt x="580" y="441"/>
                    <a:pt x="3001" y="948"/>
                    <a:pt x="3552" y="2586"/>
                  </a:cubicBezTo>
                  <a:cubicBezTo>
                    <a:pt x="3810" y="3354"/>
                    <a:pt x="4177" y="3558"/>
                    <a:pt x="4493" y="3558"/>
                  </a:cubicBezTo>
                  <a:cubicBezTo>
                    <a:pt x="4852" y="3558"/>
                    <a:pt x="5146" y="3297"/>
                    <a:pt x="5146" y="3297"/>
                  </a:cubicBezTo>
                  <a:cubicBezTo>
                    <a:pt x="5146" y="3297"/>
                    <a:pt x="6001" y="1833"/>
                    <a:pt x="5972" y="1412"/>
                  </a:cubicBezTo>
                  <a:cubicBezTo>
                    <a:pt x="5946" y="1023"/>
                    <a:pt x="4900" y="0"/>
                    <a:pt x="2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34;p56"/>
            <p:cNvSpPr/>
            <p:nvPr/>
          </p:nvSpPr>
          <p:spPr>
            <a:xfrm>
              <a:off x="4726460" y="2303757"/>
              <a:ext cx="155522" cy="60898"/>
            </a:xfrm>
            <a:custGeom>
              <a:avLst/>
              <a:gdLst/>
              <a:ahLst/>
              <a:cxnLst/>
              <a:rect l="l" t="t" r="r" b="b"/>
              <a:pathLst>
                <a:path w="7950" h="3113" extrusionOk="0">
                  <a:moveTo>
                    <a:pt x="6013" y="0"/>
                  </a:moveTo>
                  <a:cubicBezTo>
                    <a:pt x="4963" y="0"/>
                    <a:pt x="3542" y="599"/>
                    <a:pt x="3542" y="599"/>
                  </a:cubicBezTo>
                  <a:cubicBezTo>
                    <a:pt x="2208" y="1542"/>
                    <a:pt x="1382" y="1614"/>
                    <a:pt x="585" y="2092"/>
                  </a:cubicBezTo>
                  <a:cubicBezTo>
                    <a:pt x="0" y="2447"/>
                    <a:pt x="205" y="2584"/>
                    <a:pt x="989" y="2584"/>
                  </a:cubicBezTo>
                  <a:cubicBezTo>
                    <a:pt x="1293" y="2584"/>
                    <a:pt x="1684" y="2564"/>
                    <a:pt x="2150" y="2527"/>
                  </a:cubicBezTo>
                  <a:cubicBezTo>
                    <a:pt x="2757" y="2480"/>
                    <a:pt x="3218" y="2444"/>
                    <a:pt x="3648" y="2444"/>
                  </a:cubicBezTo>
                  <a:cubicBezTo>
                    <a:pt x="4400" y="2444"/>
                    <a:pt x="5058" y="2554"/>
                    <a:pt x="6238" y="2904"/>
                  </a:cubicBezTo>
                  <a:cubicBezTo>
                    <a:pt x="6743" y="3053"/>
                    <a:pt x="7087" y="3113"/>
                    <a:pt x="7320" y="3113"/>
                  </a:cubicBezTo>
                  <a:cubicBezTo>
                    <a:pt x="7949" y="3113"/>
                    <a:pt x="7763" y="2675"/>
                    <a:pt x="7731" y="2368"/>
                  </a:cubicBezTo>
                  <a:cubicBezTo>
                    <a:pt x="7702" y="1947"/>
                    <a:pt x="7586" y="411"/>
                    <a:pt x="6572" y="78"/>
                  </a:cubicBezTo>
                  <a:cubicBezTo>
                    <a:pt x="6408" y="23"/>
                    <a:pt x="6218" y="0"/>
                    <a:pt x="60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35;p56"/>
            <p:cNvSpPr/>
            <p:nvPr/>
          </p:nvSpPr>
          <p:spPr>
            <a:xfrm>
              <a:off x="4261499" y="2349787"/>
              <a:ext cx="79404" cy="93215"/>
            </a:xfrm>
            <a:custGeom>
              <a:avLst/>
              <a:gdLst/>
              <a:ahLst/>
              <a:cxnLst/>
              <a:rect l="l" t="t" r="r" b="b"/>
              <a:pathLst>
                <a:path w="4059" h="4765" extrusionOk="0">
                  <a:moveTo>
                    <a:pt x="4059" y="0"/>
                  </a:moveTo>
                  <a:lnTo>
                    <a:pt x="667" y="1450"/>
                  </a:lnTo>
                  <a:lnTo>
                    <a:pt x="0" y="4523"/>
                  </a:lnTo>
                  <a:cubicBezTo>
                    <a:pt x="0" y="4523"/>
                    <a:pt x="390" y="4765"/>
                    <a:pt x="810" y="4765"/>
                  </a:cubicBezTo>
                  <a:cubicBezTo>
                    <a:pt x="1109" y="4765"/>
                    <a:pt x="1424" y="4641"/>
                    <a:pt x="1624" y="4219"/>
                  </a:cubicBezTo>
                  <a:cubicBezTo>
                    <a:pt x="2102" y="3204"/>
                    <a:pt x="4059" y="1"/>
                    <a:pt x="4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36;p56"/>
            <p:cNvSpPr/>
            <p:nvPr/>
          </p:nvSpPr>
          <p:spPr>
            <a:xfrm>
              <a:off x="4214138" y="2226915"/>
              <a:ext cx="82534" cy="157752"/>
            </a:xfrm>
            <a:custGeom>
              <a:avLst/>
              <a:gdLst/>
              <a:ahLst/>
              <a:cxnLst/>
              <a:rect l="l" t="t" r="r" b="b"/>
              <a:pathLst>
                <a:path w="4219" h="8064" extrusionOk="0">
                  <a:moveTo>
                    <a:pt x="2785" y="1"/>
                  </a:moveTo>
                  <a:cubicBezTo>
                    <a:pt x="2603" y="1"/>
                    <a:pt x="2419" y="46"/>
                    <a:pt x="2247" y="150"/>
                  </a:cubicBezTo>
                  <a:cubicBezTo>
                    <a:pt x="1436" y="643"/>
                    <a:pt x="2334" y="1266"/>
                    <a:pt x="1175" y="2483"/>
                  </a:cubicBezTo>
                  <a:cubicBezTo>
                    <a:pt x="0" y="3687"/>
                    <a:pt x="189" y="6049"/>
                    <a:pt x="1015" y="7528"/>
                  </a:cubicBezTo>
                  <a:cubicBezTo>
                    <a:pt x="1223" y="7907"/>
                    <a:pt x="1442" y="8064"/>
                    <a:pt x="1659" y="8064"/>
                  </a:cubicBezTo>
                  <a:cubicBezTo>
                    <a:pt x="2290" y="8064"/>
                    <a:pt x="2913" y="6740"/>
                    <a:pt x="3247" y="5673"/>
                  </a:cubicBezTo>
                  <a:cubicBezTo>
                    <a:pt x="3682" y="4237"/>
                    <a:pt x="3726" y="4788"/>
                    <a:pt x="4088" y="4064"/>
                  </a:cubicBezTo>
                  <a:cubicBezTo>
                    <a:pt x="4161" y="3933"/>
                    <a:pt x="4219" y="2092"/>
                    <a:pt x="4146" y="1266"/>
                  </a:cubicBezTo>
                  <a:cubicBezTo>
                    <a:pt x="4101" y="606"/>
                    <a:pt x="3449" y="1"/>
                    <a:pt x="2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37;p56"/>
            <p:cNvSpPr/>
            <p:nvPr/>
          </p:nvSpPr>
          <p:spPr>
            <a:xfrm>
              <a:off x="4259797" y="2263849"/>
              <a:ext cx="147521" cy="125435"/>
            </a:xfrm>
            <a:custGeom>
              <a:avLst/>
              <a:gdLst/>
              <a:ahLst/>
              <a:cxnLst/>
              <a:rect l="l" t="t" r="r" b="b"/>
              <a:pathLst>
                <a:path w="7541" h="6412" extrusionOk="0">
                  <a:moveTo>
                    <a:pt x="5136" y="1"/>
                  </a:moveTo>
                  <a:cubicBezTo>
                    <a:pt x="5062" y="1"/>
                    <a:pt x="4975" y="14"/>
                    <a:pt x="4871" y="45"/>
                  </a:cubicBezTo>
                  <a:cubicBezTo>
                    <a:pt x="4189" y="233"/>
                    <a:pt x="3334" y="16"/>
                    <a:pt x="1914" y="1393"/>
                  </a:cubicBezTo>
                  <a:cubicBezTo>
                    <a:pt x="479" y="2770"/>
                    <a:pt x="0" y="5596"/>
                    <a:pt x="0" y="5596"/>
                  </a:cubicBezTo>
                  <a:cubicBezTo>
                    <a:pt x="0" y="5596"/>
                    <a:pt x="309" y="6412"/>
                    <a:pt x="562" y="6412"/>
                  </a:cubicBezTo>
                  <a:cubicBezTo>
                    <a:pt x="583" y="6412"/>
                    <a:pt x="603" y="6406"/>
                    <a:pt x="624" y="6394"/>
                  </a:cubicBezTo>
                  <a:cubicBezTo>
                    <a:pt x="899" y="6234"/>
                    <a:pt x="2667" y="5669"/>
                    <a:pt x="3334" y="5205"/>
                  </a:cubicBezTo>
                  <a:cubicBezTo>
                    <a:pt x="3987" y="4727"/>
                    <a:pt x="5001" y="3379"/>
                    <a:pt x="5726" y="1929"/>
                  </a:cubicBezTo>
                  <a:cubicBezTo>
                    <a:pt x="6062" y="1250"/>
                    <a:pt x="6533" y="1104"/>
                    <a:pt x="6909" y="1104"/>
                  </a:cubicBezTo>
                  <a:cubicBezTo>
                    <a:pt x="7191" y="1104"/>
                    <a:pt x="7419" y="1186"/>
                    <a:pt x="7498" y="1186"/>
                  </a:cubicBezTo>
                  <a:cubicBezTo>
                    <a:pt x="7541" y="1186"/>
                    <a:pt x="7540" y="1162"/>
                    <a:pt x="7480" y="1088"/>
                  </a:cubicBezTo>
                  <a:cubicBezTo>
                    <a:pt x="7176" y="697"/>
                    <a:pt x="6886" y="581"/>
                    <a:pt x="6175" y="494"/>
                  </a:cubicBezTo>
                  <a:cubicBezTo>
                    <a:pt x="5572" y="420"/>
                    <a:pt x="5554" y="1"/>
                    <a:pt x="5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38;p56"/>
            <p:cNvSpPr/>
            <p:nvPr/>
          </p:nvSpPr>
          <p:spPr>
            <a:xfrm>
              <a:off x="4109792" y="2282942"/>
              <a:ext cx="141222" cy="98126"/>
            </a:xfrm>
            <a:custGeom>
              <a:avLst/>
              <a:gdLst/>
              <a:ahLst/>
              <a:cxnLst/>
              <a:rect l="l" t="t" r="r" b="b"/>
              <a:pathLst>
                <a:path w="7219" h="5016" extrusionOk="0">
                  <a:moveTo>
                    <a:pt x="2316" y="1"/>
                  </a:moveTo>
                  <a:cubicBezTo>
                    <a:pt x="1802" y="1"/>
                    <a:pt x="1532" y="201"/>
                    <a:pt x="957" y="330"/>
                  </a:cubicBezTo>
                  <a:cubicBezTo>
                    <a:pt x="0" y="547"/>
                    <a:pt x="159" y="823"/>
                    <a:pt x="623" y="1344"/>
                  </a:cubicBezTo>
                  <a:cubicBezTo>
                    <a:pt x="1087" y="1866"/>
                    <a:pt x="1160" y="2838"/>
                    <a:pt x="2189" y="3461"/>
                  </a:cubicBezTo>
                  <a:cubicBezTo>
                    <a:pt x="3183" y="4049"/>
                    <a:pt x="4475" y="5016"/>
                    <a:pt x="5306" y="5016"/>
                  </a:cubicBezTo>
                  <a:cubicBezTo>
                    <a:pt x="5335" y="5016"/>
                    <a:pt x="5364" y="5014"/>
                    <a:pt x="5392" y="5012"/>
                  </a:cubicBezTo>
                  <a:cubicBezTo>
                    <a:pt x="6233" y="4954"/>
                    <a:pt x="7219" y="5012"/>
                    <a:pt x="6697" y="3794"/>
                  </a:cubicBezTo>
                  <a:cubicBezTo>
                    <a:pt x="6697" y="3794"/>
                    <a:pt x="5784" y="1069"/>
                    <a:pt x="3899" y="373"/>
                  </a:cubicBezTo>
                  <a:cubicBezTo>
                    <a:pt x="3137" y="96"/>
                    <a:pt x="2669" y="1"/>
                    <a:pt x="2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39;p56"/>
            <p:cNvSpPr/>
            <p:nvPr/>
          </p:nvSpPr>
          <p:spPr>
            <a:xfrm>
              <a:off x="4116580" y="2349161"/>
              <a:ext cx="147482" cy="56262"/>
            </a:xfrm>
            <a:custGeom>
              <a:avLst/>
              <a:gdLst/>
              <a:ahLst/>
              <a:cxnLst/>
              <a:rect l="l" t="t" r="r" b="b"/>
              <a:pathLst>
                <a:path w="7539" h="2876" extrusionOk="0">
                  <a:moveTo>
                    <a:pt x="6586" y="1085"/>
                  </a:moveTo>
                  <a:cubicBezTo>
                    <a:pt x="6475" y="1085"/>
                    <a:pt x="6363" y="1091"/>
                    <a:pt x="6250" y="1103"/>
                  </a:cubicBezTo>
                  <a:lnTo>
                    <a:pt x="6250" y="1103"/>
                  </a:lnTo>
                  <a:cubicBezTo>
                    <a:pt x="7064" y="1266"/>
                    <a:pt x="7539" y="1293"/>
                    <a:pt x="7539" y="1293"/>
                  </a:cubicBezTo>
                  <a:cubicBezTo>
                    <a:pt x="7255" y="1147"/>
                    <a:pt x="6930" y="1085"/>
                    <a:pt x="6586" y="1085"/>
                  </a:cubicBezTo>
                  <a:close/>
                  <a:moveTo>
                    <a:pt x="2592" y="0"/>
                  </a:moveTo>
                  <a:cubicBezTo>
                    <a:pt x="2420" y="0"/>
                    <a:pt x="2223" y="19"/>
                    <a:pt x="1987" y="61"/>
                  </a:cubicBezTo>
                  <a:cubicBezTo>
                    <a:pt x="610" y="308"/>
                    <a:pt x="1" y="1612"/>
                    <a:pt x="349" y="2424"/>
                  </a:cubicBezTo>
                  <a:cubicBezTo>
                    <a:pt x="487" y="2745"/>
                    <a:pt x="829" y="2876"/>
                    <a:pt x="1257" y="2876"/>
                  </a:cubicBezTo>
                  <a:cubicBezTo>
                    <a:pt x="1912" y="2876"/>
                    <a:pt x="2768" y="2572"/>
                    <a:pt x="3407" y="2178"/>
                  </a:cubicBezTo>
                  <a:cubicBezTo>
                    <a:pt x="4138" y="1743"/>
                    <a:pt x="5246" y="1207"/>
                    <a:pt x="6250" y="1103"/>
                  </a:cubicBezTo>
                  <a:lnTo>
                    <a:pt x="6250" y="1103"/>
                  </a:lnTo>
                  <a:cubicBezTo>
                    <a:pt x="5891" y="1031"/>
                    <a:pt x="5466" y="934"/>
                    <a:pt x="4987" y="801"/>
                  </a:cubicBezTo>
                  <a:cubicBezTo>
                    <a:pt x="3678" y="440"/>
                    <a:pt x="3424" y="0"/>
                    <a:pt x="2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40;p56"/>
            <p:cNvSpPr/>
            <p:nvPr/>
          </p:nvSpPr>
          <p:spPr>
            <a:xfrm>
              <a:off x="4227753" y="2346344"/>
              <a:ext cx="87914" cy="45228"/>
            </a:xfrm>
            <a:custGeom>
              <a:avLst/>
              <a:gdLst/>
              <a:ahLst/>
              <a:cxnLst/>
              <a:rect l="l" t="t" r="r" b="b"/>
              <a:pathLst>
                <a:path w="4494" h="2312" extrusionOk="0">
                  <a:moveTo>
                    <a:pt x="3077" y="0"/>
                  </a:moveTo>
                  <a:cubicBezTo>
                    <a:pt x="2749" y="0"/>
                    <a:pt x="2493" y="428"/>
                    <a:pt x="1928" y="597"/>
                  </a:cubicBezTo>
                  <a:cubicBezTo>
                    <a:pt x="1772" y="640"/>
                    <a:pt x="1614" y="654"/>
                    <a:pt x="1459" y="654"/>
                  </a:cubicBezTo>
                  <a:cubicBezTo>
                    <a:pt x="1158" y="654"/>
                    <a:pt x="871" y="600"/>
                    <a:pt x="644" y="600"/>
                  </a:cubicBezTo>
                  <a:cubicBezTo>
                    <a:pt x="479" y="600"/>
                    <a:pt x="346" y="628"/>
                    <a:pt x="261" y="727"/>
                  </a:cubicBezTo>
                  <a:cubicBezTo>
                    <a:pt x="0" y="1032"/>
                    <a:pt x="218" y="1481"/>
                    <a:pt x="218" y="1481"/>
                  </a:cubicBezTo>
                  <a:cubicBezTo>
                    <a:pt x="218" y="1481"/>
                    <a:pt x="653" y="2090"/>
                    <a:pt x="783" y="2090"/>
                  </a:cubicBezTo>
                  <a:cubicBezTo>
                    <a:pt x="788" y="2089"/>
                    <a:pt x="793" y="2089"/>
                    <a:pt x="799" y="2089"/>
                  </a:cubicBezTo>
                  <a:cubicBezTo>
                    <a:pt x="973" y="2089"/>
                    <a:pt x="1638" y="2293"/>
                    <a:pt x="1638" y="2293"/>
                  </a:cubicBezTo>
                  <a:cubicBezTo>
                    <a:pt x="1638" y="2293"/>
                    <a:pt x="2538" y="2311"/>
                    <a:pt x="2972" y="2311"/>
                  </a:cubicBezTo>
                  <a:cubicBezTo>
                    <a:pt x="3081" y="2311"/>
                    <a:pt x="3160" y="2310"/>
                    <a:pt x="3189" y="2307"/>
                  </a:cubicBezTo>
                  <a:cubicBezTo>
                    <a:pt x="3320" y="2307"/>
                    <a:pt x="4494" y="1235"/>
                    <a:pt x="4494" y="1235"/>
                  </a:cubicBezTo>
                  <a:cubicBezTo>
                    <a:pt x="4494" y="1235"/>
                    <a:pt x="4494" y="1090"/>
                    <a:pt x="4320" y="684"/>
                  </a:cubicBezTo>
                  <a:cubicBezTo>
                    <a:pt x="4146" y="278"/>
                    <a:pt x="3726" y="307"/>
                    <a:pt x="3291" y="60"/>
                  </a:cubicBezTo>
                  <a:cubicBezTo>
                    <a:pt x="3214" y="18"/>
                    <a:pt x="3144"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41;p56"/>
            <p:cNvSpPr/>
            <p:nvPr/>
          </p:nvSpPr>
          <p:spPr>
            <a:xfrm>
              <a:off x="4182095" y="2371502"/>
              <a:ext cx="117414" cy="69623"/>
            </a:xfrm>
            <a:custGeom>
              <a:avLst/>
              <a:gdLst/>
              <a:ahLst/>
              <a:cxnLst/>
              <a:rect l="l" t="t" r="r" b="b"/>
              <a:pathLst>
                <a:path w="6002" h="3559" extrusionOk="0">
                  <a:moveTo>
                    <a:pt x="2870" y="0"/>
                  </a:moveTo>
                  <a:cubicBezTo>
                    <a:pt x="2707" y="0"/>
                    <a:pt x="2538" y="7"/>
                    <a:pt x="2363" y="21"/>
                  </a:cubicBezTo>
                  <a:cubicBezTo>
                    <a:pt x="0" y="209"/>
                    <a:pt x="580" y="441"/>
                    <a:pt x="580" y="441"/>
                  </a:cubicBezTo>
                  <a:cubicBezTo>
                    <a:pt x="580" y="441"/>
                    <a:pt x="2987" y="949"/>
                    <a:pt x="3537" y="2587"/>
                  </a:cubicBezTo>
                  <a:cubicBezTo>
                    <a:pt x="3796" y="3355"/>
                    <a:pt x="4165" y="3559"/>
                    <a:pt x="4485" y="3559"/>
                  </a:cubicBezTo>
                  <a:cubicBezTo>
                    <a:pt x="4848" y="3559"/>
                    <a:pt x="5146" y="3297"/>
                    <a:pt x="5146" y="3297"/>
                  </a:cubicBezTo>
                  <a:cubicBezTo>
                    <a:pt x="5146" y="3297"/>
                    <a:pt x="6002" y="1833"/>
                    <a:pt x="5973" y="1413"/>
                  </a:cubicBezTo>
                  <a:cubicBezTo>
                    <a:pt x="5932" y="1023"/>
                    <a:pt x="4898" y="0"/>
                    <a:pt x="2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42;p56"/>
            <p:cNvSpPr/>
            <p:nvPr/>
          </p:nvSpPr>
          <p:spPr>
            <a:xfrm>
              <a:off x="4258916" y="2343919"/>
              <a:ext cx="155502" cy="60957"/>
            </a:xfrm>
            <a:custGeom>
              <a:avLst/>
              <a:gdLst/>
              <a:ahLst/>
              <a:cxnLst/>
              <a:rect l="l" t="t" r="r" b="b"/>
              <a:pathLst>
                <a:path w="7949" h="3116" extrusionOk="0">
                  <a:moveTo>
                    <a:pt x="6005" y="1"/>
                  </a:moveTo>
                  <a:cubicBezTo>
                    <a:pt x="4948" y="1"/>
                    <a:pt x="3539" y="605"/>
                    <a:pt x="3539" y="605"/>
                  </a:cubicBezTo>
                  <a:cubicBezTo>
                    <a:pt x="2220" y="1547"/>
                    <a:pt x="1393" y="1619"/>
                    <a:pt x="582" y="2098"/>
                  </a:cubicBezTo>
                  <a:cubicBezTo>
                    <a:pt x="0" y="2447"/>
                    <a:pt x="221" y="2587"/>
                    <a:pt x="1029" y="2587"/>
                  </a:cubicBezTo>
                  <a:cubicBezTo>
                    <a:pt x="1329" y="2587"/>
                    <a:pt x="1710" y="2568"/>
                    <a:pt x="2162" y="2533"/>
                  </a:cubicBezTo>
                  <a:cubicBezTo>
                    <a:pt x="2768" y="2485"/>
                    <a:pt x="3227" y="2449"/>
                    <a:pt x="3655" y="2449"/>
                  </a:cubicBezTo>
                  <a:cubicBezTo>
                    <a:pt x="4404" y="2449"/>
                    <a:pt x="5060" y="2559"/>
                    <a:pt x="6249" y="2910"/>
                  </a:cubicBezTo>
                  <a:cubicBezTo>
                    <a:pt x="6745" y="3057"/>
                    <a:pt x="7085" y="3116"/>
                    <a:pt x="7315" y="3116"/>
                  </a:cubicBezTo>
                  <a:cubicBezTo>
                    <a:pt x="7948" y="3116"/>
                    <a:pt x="7764" y="2671"/>
                    <a:pt x="7742" y="2373"/>
                  </a:cubicBezTo>
                  <a:cubicBezTo>
                    <a:pt x="7713" y="1953"/>
                    <a:pt x="7583" y="416"/>
                    <a:pt x="6583" y="83"/>
                  </a:cubicBezTo>
                  <a:cubicBezTo>
                    <a:pt x="6414" y="25"/>
                    <a:pt x="6216" y="1"/>
                    <a:pt x="6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43;p56"/>
            <p:cNvSpPr/>
            <p:nvPr/>
          </p:nvSpPr>
          <p:spPr>
            <a:xfrm>
              <a:off x="4497716" y="2199215"/>
              <a:ext cx="79404" cy="93117"/>
            </a:xfrm>
            <a:custGeom>
              <a:avLst/>
              <a:gdLst/>
              <a:ahLst/>
              <a:cxnLst/>
              <a:rect l="l" t="t" r="r" b="b"/>
              <a:pathLst>
                <a:path w="4059" h="4760" extrusionOk="0">
                  <a:moveTo>
                    <a:pt x="4059" y="0"/>
                  </a:moveTo>
                  <a:lnTo>
                    <a:pt x="667" y="1435"/>
                  </a:lnTo>
                  <a:lnTo>
                    <a:pt x="0" y="4508"/>
                  </a:lnTo>
                  <a:cubicBezTo>
                    <a:pt x="0" y="4508"/>
                    <a:pt x="396" y="4759"/>
                    <a:pt x="820" y="4759"/>
                  </a:cubicBezTo>
                  <a:cubicBezTo>
                    <a:pt x="1117" y="4759"/>
                    <a:pt x="1427" y="4636"/>
                    <a:pt x="1624" y="4218"/>
                  </a:cubicBezTo>
                  <a:cubicBezTo>
                    <a:pt x="2102" y="3189"/>
                    <a:pt x="4059" y="0"/>
                    <a:pt x="4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44;p56"/>
            <p:cNvSpPr/>
            <p:nvPr/>
          </p:nvSpPr>
          <p:spPr>
            <a:xfrm>
              <a:off x="4450355" y="2076049"/>
              <a:ext cx="82534" cy="157772"/>
            </a:xfrm>
            <a:custGeom>
              <a:avLst/>
              <a:gdLst/>
              <a:ahLst/>
              <a:cxnLst/>
              <a:rect l="l" t="t" r="r" b="b"/>
              <a:pathLst>
                <a:path w="4219" h="8065" extrusionOk="0">
                  <a:moveTo>
                    <a:pt x="2785" y="1"/>
                  </a:moveTo>
                  <a:cubicBezTo>
                    <a:pt x="2603" y="1"/>
                    <a:pt x="2419" y="47"/>
                    <a:pt x="2247" y="150"/>
                  </a:cubicBezTo>
                  <a:cubicBezTo>
                    <a:pt x="1435" y="643"/>
                    <a:pt x="2334" y="1266"/>
                    <a:pt x="1174" y="2484"/>
                  </a:cubicBezTo>
                  <a:cubicBezTo>
                    <a:pt x="0" y="3687"/>
                    <a:pt x="189" y="6050"/>
                    <a:pt x="1015" y="7528"/>
                  </a:cubicBezTo>
                  <a:cubicBezTo>
                    <a:pt x="1223" y="7907"/>
                    <a:pt x="1441" y="8064"/>
                    <a:pt x="1659" y="8064"/>
                  </a:cubicBezTo>
                  <a:cubicBezTo>
                    <a:pt x="2290" y="8064"/>
                    <a:pt x="2913" y="6740"/>
                    <a:pt x="3247" y="5673"/>
                  </a:cubicBezTo>
                  <a:cubicBezTo>
                    <a:pt x="3682" y="4238"/>
                    <a:pt x="3726" y="4789"/>
                    <a:pt x="4088" y="4064"/>
                  </a:cubicBezTo>
                  <a:cubicBezTo>
                    <a:pt x="4161" y="3948"/>
                    <a:pt x="4219" y="2092"/>
                    <a:pt x="4146" y="1266"/>
                  </a:cubicBezTo>
                  <a:cubicBezTo>
                    <a:pt x="4101" y="607"/>
                    <a:pt x="3449" y="1"/>
                    <a:pt x="2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45;p56"/>
            <p:cNvSpPr/>
            <p:nvPr/>
          </p:nvSpPr>
          <p:spPr>
            <a:xfrm>
              <a:off x="4496014" y="2113003"/>
              <a:ext cx="147540" cy="125435"/>
            </a:xfrm>
            <a:custGeom>
              <a:avLst/>
              <a:gdLst/>
              <a:ahLst/>
              <a:cxnLst/>
              <a:rect l="l" t="t" r="r" b="b"/>
              <a:pathLst>
                <a:path w="7542" h="6412" extrusionOk="0">
                  <a:moveTo>
                    <a:pt x="5145" y="0"/>
                  </a:moveTo>
                  <a:cubicBezTo>
                    <a:pt x="5072" y="0"/>
                    <a:pt x="4988" y="13"/>
                    <a:pt x="4885" y="44"/>
                  </a:cubicBezTo>
                  <a:cubicBezTo>
                    <a:pt x="4189" y="232"/>
                    <a:pt x="3334" y="29"/>
                    <a:pt x="1914" y="1392"/>
                  </a:cubicBezTo>
                  <a:cubicBezTo>
                    <a:pt x="478" y="2769"/>
                    <a:pt x="0" y="5610"/>
                    <a:pt x="0" y="5610"/>
                  </a:cubicBezTo>
                  <a:cubicBezTo>
                    <a:pt x="0" y="5610"/>
                    <a:pt x="308" y="6411"/>
                    <a:pt x="561" y="6411"/>
                  </a:cubicBezTo>
                  <a:cubicBezTo>
                    <a:pt x="582" y="6411"/>
                    <a:pt x="603" y="6405"/>
                    <a:pt x="623" y="6393"/>
                  </a:cubicBezTo>
                  <a:cubicBezTo>
                    <a:pt x="899" y="6234"/>
                    <a:pt x="2667" y="5668"/>
                    <a:pt x="3334" y="5204"/>
                  </a:cubicBezTo>
                  <a:cubicBezTo>
                    <a:pt x="3986" y="4726"/>
                    <a:pt x="5001" y="3392"/>
                    <a:pt x="5726" y="1928"/>
                  </a:cubicBezTo>
                  <a:cubicBezTo>
                    <a:pt x="6062" y="1257"/>
                    <a:pt x="6531" y="1114"/>
                    <a:pt x="6907" y="1114"/>
                  </a:cubicBezTo>
                  <a:cubicBezTo>
                    <a:pt x="7184" y="1114"/>
                    <a:pt x="7410" y="1192"/>
                    <a:pt x="7493" y="1192"/>
                  </a:cubicBezTo>
                  <a:cubicBezTo>
                    <a:pt x="7541" y="1192"/>
                    <a:pt x="7542" y="1167"/>
                    <a:pt x="7480" y="1088"/>
                  </a:cubicBezTo>
                  <a:cubicBezTo>
                    <a:pt x="7175" y="696"/>
                    <a:pt x="6886" y="580"/>
                    <a:pt x="6175" y="493"/>
                  </a:cubicBezTo>
                  <a:cubicBezTo>
                    <a:pt x="5572" y="419"/>
                    <a:pt x="5554" y="0"/>
                    <a:pt x="5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46;p56"/>
            <p:cNvSpPr/>
            <p:nvPr/>
          </p:nvSpPr>
          <p:spPr>
            <a:xfrm>
              <a:off x="4345989" y="2132252"/>
              <a:ext cx="141241" cy="98223"/>
            </a:xfrm>
            <a:custGeom>
              <a:avLst/>
              <a:gdLst/>
              <a:ahLst/>
              <a:cxnLst/>
              <a:rect l="l" t="t" r="r" b="b"/>
              <a:pathLst>
                <a:path w="7220" h="5021" extrusionOk="0">
                  <a:moveTo>
                    <a:pt x="2321" y="0"/>
                  </a:moveTo>
                  <a:cubicBezTo>
                    <a:pt x="1805" y="0"/>
                    <a:pt x="1535" y="206"/>
                    <a:pt x="958" y="336"/>
                  </a:cubicBezTo>
                  <a:cubicBezTo>
                    <a:pt x="1" y="538"/>
                    <a:pt x="160" y="814"/>
                    <a:pt x="624" y="1336"/>
                  </a:cubicBezTo>
                  <a:cubicBezTo>
                    <a:pt x="1088" y="1858"/>
                    <a:pt x="1161" y="2829"/>
                    <a:pt x="2190" y="3452"/>
                  </a:cubicBezTo>
                  <a:cubicBezTo>
                    <a:pt x="3191" y="4044"/>
                    <a:pt x="4493" y="5020"/>
                    <a:pt x="5324" y="5020"/>
                  </a:cubicBezTo>
                  <a:cubicBezTo>
                    <a:pt x="5347" y="5020"/>
                    <a:pt x="5371" y="5019"/>
                    <a:pt x="5393" y="5018"/>
                  </a:cubicBezTo>
                  <a:cubicBezTo>
                    <a:pt x="6234" y="4945"/>
                    <a:pt x="7220" y="5003"/>
                    <a:pt x="6698" y="3786"/>
                  </a:cubicBezTo>
                  <a:cubicBezTo>
                    <a:pt x="6698" y="3786"/>
                    <a:pt x="5785" y="1060"/>
                    <a:pt x="3900" y="379"/>
                  </a:cubicBezTo>
                  <a:cubicBezTo>
                    <a:pt x="3141" y="97"/>
                    <a:pt x="2674"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47;p56"/>
            <p:cNvSpPr/>
            <p:nvPr/>
          </p:nvSpPr>
          <p:spPr>
            <a:xfrm>
              <a:off x="4418312" y="2220636"/>
              <a:ext cx="117414" cy="69642"/>
            </a:xfrm>
            <a:custGeom>
              <a:avLst/>
              <a:gdLst/>
              <a:ahLst/>
              <a:cxnLst/>
              <a:rect l="l" t="t" r="r" b="b"/>
              <a:pathLst>
                <a:path w="6002" h="3560" extrusionOk="0">
                  <a:moveTo>
                    <a:pt x="2870" y="1"/>
                  </a:moveTo>
                  <a:cubicBezTo>
                    <a:pt x="2707" y="1"/>
                    <a:pt x="2538" y="7"/>
                    <a:pt x="2363" y="21"/>
                  </a:cubicBezTo>
                  <a:cubicBezTo>
                    <a:pt x="0" y="210"/>
                    <a:pt x="580" y="442"/>
                    <a:pt x="580" y="442"/>
                  </a:cubicBezTo>
                  <a:cubicBezTo>
                    <a:pt x="580" y="442"/>
                    <a:pt x="3001" y="949"/>
                    <a:pt x="3537" y="2587"/>
                  </a:cubicBezTo>
                  <a:cubicBezTo>
                    <a:pt x="3796" y="3355"/>
                    <a:pt x="4165" y="3559"/>
                    <a:pt x="4485" y="3559"/>
                  </a:cubicBezTo>
                  <a:cubicBezTo>
                    <a:pt x="4848" y="3559"/>
                    <a:pt x="5146" y="3297"/>
                    <a:pt x="5146" y="3297"/>
                  </a:cubicBezTo>
                  <a:cubicBezTo>
                    <a:pt x="5146" y="3297"/>
                    <a:pt x="6002" y="1833"/>
                    <a:pt x="5973" y="1413"/>
                  </a:cubicBezTo>
                  <a:cubicBezTo>
                    <a:pt x="5932" y="1024"/>
                    <a:pt x="4898" y="1"/>
                    <a:pt x="2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48;p56"/>
            <p:cNvSpPr/>
            <p:nvPr/>
          </p:nvSpPr>
          <p:spPr>
            <a:xfrm>
              <a:off x="4353090" y="2198295"/>
              <a:ext cx="147188" cy="56301"/>
            </a:xfrm>
            <a:custGeom>
              <a:avLst/>
              <a:gdLst/>
              <a:ahLst/>
              <a:cxnLst/>
              <a:rect l="l" t="t" r="r" b="b"/>
              <a:pathLst>
                <a:path w="7524" h="2878" extrusionOk="0">
                  <a:moveTo>
                    <a:pt x="6585" y="1091"/>
                  </a:moveTo>
                  <a:cubicBezTo>
                    <a:pt x="6478" y="1091"/>
                    <a:pt x="6369" y="1097"/>
                    <a:pt x="6260" y="1108"/>
                  </a:cubicBezTo>
                  <a:lnTo>
                    <a:pt x="6260" y="1108"/>
                  </a:lnTo>
                  <a:cubicBezTo>
                    <a:pt x="7058" y="1266"/>
                    <a:pt x="7524" y="1294"/>
                    <a:pt x="7524" y="1294"/>
                  </a:cubicBezTo>
                  <a:cubicBezTo>
                    <a:pt x="7246" y="1151"/>
                    <a:pt x="6926" y="1091"/>
                    <a:pt x="6585" y="1091"/>
                  </a:cubicBezTo>
                  <a:close/>
                  <a:moveTo>
                    <a:pt x="2577" y="1"/>
                  </a:moveTo>
                  <a:cubicBezTo>
                    <a:pt x="2405" y="1"/>
                    <a:pt x="2208" y="19"/>
                    <a:pt x="1972" y="62"/>
                  </a:cubicBezTo>
                  <a:cubicBezTo>
                    <a:pt x="595" y="308"/>
                    <a:pt x="0" y="1613"/>
                    <a:pt x="334" y="2424"/>
                  </a:cubicBezTo>
                  <a:cubicBezTo>
                    <a:pt x="472" y="2747"/>
                    <a:pt x="816" y="2877"/>
                    <a:pt x="1247" y="2877"/>
                  </a:cubicBezTo>
                  <a:cubicBezTo>
                    <a:pt x="1901" y="2877"/>
                    <a:pt x="2754" y="2577"/>
                    <a:pt x="3392" y="2192"/>
                  </a:cubicBezTo>
                  <a:cubicBezTo>
                    <a:pt x="4128" y="1745"/>
                    <a:pt x="5252" y="1209"/>
                    <a:pt x="6260" y="1108"/>
                  </a:cubicBezTo>
                  <a:lnTo>
                    <a:pt x="6260" y="1108"/>
                  </a:lnTo>
                  <a:cubicBezTo>
                    <a:pt x="5896" y="1036"/>
                    <a:pt x="5462" y="937"/>
                    <a:pt x="4972" y="801"/>
                  </a:cubicBezTo>
                  <a:cubicBezTo>
                    <a:pt x="3663" y="441"/>
                    <a:pt x="3409" y="1"/>
                    <a:pt x="2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49;p56"/>
            <p:cNvSpPr/>
            <p:nvPr/>
          </p:nvSpPr>
          <p:spPr>
            <a:xfrm>
              <a:off x="4495271" y="2193170"/>
              <a:ext cx="155326" cy="60898"/>
            </a:xfrm>
            <a:custGeom>
              <a:avLst/>
              <a:gdLst/>
              <a:ahLst/>
              <a:cxnLst/>
              <a:rect l="l" t="t" r="r" b="b"/>
              <a:pathLst>
                <a:path w="7940" h="3113" extrusionOk="0">
                  <a:moveTo>
                    <a:pt x="6016" y="0"/>
                  </a:moveTo>
                  <a:cubicBezTo>
                    <a:pt x="4963" y="0"/>
                    <a:pt x="3532" y="599"/>
                    <a:pt x="3532" y="599"/>
                  </a:cubicBezTo>
                  <a:cubicBezTo>
                    <a:pt x="2212" y="1541"/>
                    <a:pt x="1386" y="1614"/>
                    <a:pt x="574" y="2092"/>
                  </a:cubicBezTo>
                  <a:cubicBezTo>
                    <a:pt x="0" y="2447"/>
                    <a:pt x="208" y="2584"/>
                    <a:pt x="993" y="2584"/>
                  </a:cubicBezTo>
                  <a:cubicBezTo>
                    <a:pt x="1297" y="2584"/>
                    <a:pt x="1688" y="2563"/>
                    <a:pt x="2154" y="2527"/>
                  </a:cubicBezTo>
                  <a:cubicBezTo>
                    <a:pt x="2761" y="2480"/>
                    <a:pt x="3220" y="2444"/>
                    <a:pt x="3648" y="2444"/>
                  </a:cubicBezTo>
                  <a:cubicBezTo>
                    <a:pt x="4397" y="2444"/>
                    <a:pt x="5053" y="2553"/>
                    <a:pt x="6242" y="2904"/>
                  </a:cubicBezTo>
                  <a:cubicBezTo>
                    <a:pt x="6743" y="3053"/>
                    <a:pt x="7085" y="3113"/>
                    <a:pt x="7316" y="3113"/>
                  </a:cubicBezTo>
                  <a:cubicBezTo>
                    <a:pt x="7940" y="3113"/>
                    <a:pt x="7756" y="2674"/>
                    <a:pt x="7735" y="2368"/>
                  </a:cubicBezTo>
                  <a:cubicBezTo>
                    <a:pt x="7706" y="1947"/>
                    <a:pt x="7576" y="425"/>
                    <a:pt x="6576" y="77"/>
                  </a:cubicBezTo>
                  <a:cubicBezTo>
                    <a:pt x="6413" y="23"/>
                    <a:pt x="6222" y="0"/>
                    <a:pt x="6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50;p56"/>
            <p:cNvSpPr/>
            <p:nvPr/>
          </p:nvSpPr>
          <p:spPr>
            <a:xfrm>
              <a:off x="4437874" y="3311265"/>
              <a:ext cx="257795" cy="63363"/>
            </a:xfrm>
            <a:custGeom>
              <a:avLst/>
              <a:gdLst/>
              <a:ahLst/>
              <a:cxnLst/>
              <a:rect l="l" t="t" r="r" b="b"/>
              <a:pathLst>
                <a:path w="13178" h="3239" extrusionOk="0">
                  <a:moveTo>
                    <a:pt x="10080" y="0"/>
                  </a:moveTo>
                  <a:cubicBezTo>
                    <a:pt x="9797" y="0"/>
                    <a:pt x="9486" y="79"/>
                    <a:pt x="9133" y="282"/>
                  </a:cubicBezTo>
                  <a:cubicBezTo>
                    <a:pt x="8843" y="448"/>
                    <a:pt x="8595" y="508"/>
                    <a:pt x="8367" y="508"/>
                  </a:cubicBezTo>
                  <a:cubicBezTo>
                    <a:pt x="7760" y="508"/>
                    <a:pt x="7292" y="81"/>
                    <a:pt x="6538" y="81"/>
                  </a:cubicBezTo>
                  <a:cubicBezTo>
                    <a:pt x="6215" y="81"/>
                    <a:pt x="5839" y="160"/>
                    <a:pt x="5378" y="383"/>
                  </a:cubicBezTo>
                  <a:cubicBezTo>
                    <a:pt x="3436" y="1325"/>
                    <a:pt x="203" y="2905"/>
                    <a:pt x="1" y="3239"/>
                  </a:cubicBezTo>
                  <a:cubicBezTo>
                    <a:pt x="1" y="3239"/>
                    <a:pt x="2305" y="1992"/>
                    <a:pt x="5393" y="1543"/>
                  </a:cubicBezTo>
                  <a:cubicBezTo>
                    <a:pt x="7915" y="1180"/>
                    <a:pt x="13177" y="1267"/>
                    <a:pt x="12220" y="934"/>
                  </a:cubicBezTo>
                  <a:cubicBezTo>
                    <a:pt x="11506" y="685"/>
                    <a:pt x="10913" y="0"/>
                    <a:pt x="10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51;p56"/>
            <p:cNvSpPr/>
            <p:nvPr/>
          </p:nvSpPr>
          <p:spPr>
            <a:xfrm>
              <a:off x="4544783" y="3201812"/>
              <a:ext cx="169313" cy="77252"/>
            </a:xfrm>
            <a:custGeom>
              <a:avLst/>
              <a:gdLst/>
              <a:ahLst/>
              <a:cxnLst/>
              <a:rect l="l" t="t" r="r" b="b"/>
              <a:pathLst>
                <a:path w="8655" h="3949" extrusionOk="0">
                  <a:moveTo>
                    <a:pt x="6580" y="1"/>
                  </a:moveTo>
                  <a:cubicBezTo>
                    <a:pt x="6307" y="1"/>
                    <a:pt x="6026" y="94"/>
                    <a:pt x="5726" y="383"/>
                  </a:cubicBezTo>
                  <a:cubicBezTo>
                    <a:pt x="5461" y="638"/>
                    <a:pt x="5221" y="699"/>
                    <a:pt x="4978" y="699"/>
                  </a:cubicBezTo>
                  <a:cubicBezTo>
                    <a:pt x="4755" y="699"/>
                    <a:pt x="4529" y="648"/>
                    <a:pt x="4278" y="648"/>
                  </a:cubicBezTo>
                  <a:cubicBezTo>
                    <a:pt x="3964" y="648"/>
                    <a:pt x="3610" y="729"/>
                    <a:pt x="3175" y="1093"/>
                  </a:cubicBezTo>
                  <a:cubicBezTo>
                    <a:pt x="2015" y="2064"/>
                    <a:pt x="73" y="3673"/>
                    <a:pt x="0" y="3949"/>
                  </a:cubicBezTo>
                  <a:cubicBezTo>
                    <a:pt x="0" y="3949"/>
                    <a:pt x="1363" y="2702"/>
                    <a:pt x="3378" y="1876"/>
                  </a:cubicBezTo>
                  <a:cubicBezTo>
                    <a:pt x="5045" y="1209"/>
                    <a:pt x="8654" y="368"/>
                    <a:pt x="7944" y="310"/>
                  </a:cubicBezTo>
                  <a:cubicBezTo>
                    <a:pt x="7487" y="274"/>
                    <a:pt x="7047" y="1"/>
                    <a:pt x="65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52;p56"/>
            <p:cNvSpPr/>
            <p:nvPr/>
          </p:nvSpPr>
          <p:spPr>
            <a:xfrm>
              <a:off x="4460567" y="3186671"/>
              <a:ext cx="54736" cy="176063"/>
            </a:xfrm>
            <a:custGeom>
              <a:avLst/>
              <a:gdLst/>
              <a:ahLst/>
              <a:cxnLst/>
              <a:rect l="l" t="t" r="r" b="b"/>
              <a:pathLst>
                <a:path w="2798" h="9000" extrusionOk="0">
                  <a:moveTo>
                    <a:pt x="1671" y="1"/>
                  </a:moveTo>
                  <a:cubicBezTo>
                    <a:pt x="1486" y="1"/>
                    <a:pt x="1514" y="3380"/>
                    <a:pt x="1261" y="5071"/>
                  </a:cubicBezTo>
                  <a:cubicBezTo>
                    <a:pt x="928" y="7318"/>
                    <a:pt x="0" y="8999"/>
                    <a:pt x="0" y="8999"/>
                  </a:cubicBezTo>
                  <a:cubicBezTo>
                    <a:pt x="261" y="8854"/>
                    <a:pt x="1406" y="6506"/>
                    <a:pt x="2102" y="5085"/>
                  </a:cubicBezTo>
                  <a:cubicBezTo>
                    <a:pt x="2798" y="3679"/>
                    <a:pt x="1609" y="3360"/>
                    <a:pt x="2189" y="2345"/>
                  </a:cubicBezTo>
                  <a:cubicBezTo>
                    <a:pt x="2783" y="1331"/>
                    <a:pt x="1957" y="794"/>
                    <a:pt x="1725" y="84"/>
                  </a:cubicBezTo>
                  <a:cubicBezTo>
                    <a:pt x="1705" y="27"/>
                    <a:pt x="1687"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53;p56"/>
            <p:cNvSpPr/>
            <p:nvPr/>
          </p:nvSpPr>
          <p:spPr>
            <a:xfrm>
              <a:off x="4242993" y="2614351"/>
              <a:ext cx="130521" cy="132164"/>
            </a:xfrm>
            <a:custGeom>
              <a:avLst/>
              <a:gdLst/>
              <a:ahLst/>
              <a:cxnLst/>
              <a:rect l="l" t="t" r="r" b="b"/>
              <a:pathLst>
                <a:path w="6672" h="6756" extrusionOk="0">
                  <a:moveTo>
                    <a:pt x="350" y="116"/>
                  </a:moveTo>
                  <a:cubicBezTo>
                    <a:pt x="0" y="116"/>
                    <a:pt x="2921" y="2192"/>
                    <a:pt x="4193" y="3436"/>
                  </a:cubicBezTo>
                  <a:cubicBezTo>
                    <a:pt x="5817" y="5031"/>
                    <a:pt x="6643" y="6756"/>
                    <a:pt x="6643" y="6756"/>
                  </a:cubicBezTo>
                  <a:cubicBezTo>
                    <a:pt x="6672" y="6466"/>
                    <a:pt x="5440" y="4147"/>
                    <a:pt x="4701" y="2755"/>
                  </a:cubicBezTo>
                  <a:cubicBezTo>
                    <a:pt x="3961" y="1363"/>
                    <a:pt x="3005" y="2146"/>
                    <a:pt x="2526" y="1074"/>
                  </a:cubicBezTo>
                  <a:cubicBezTo>
                    <a:pt x="2048" y="1"/>
                    <a:pt x="1135" y="349"/>
                    <a:pt x="424" y="131"/>
                  </a:cubicBezTo>
                  <a:cubicBezTo>
                    <a:pt x="392" y="121"/>
                    <a:pt x="367" y="116"/>
                    <a:pt x="350" y="1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54;p56"/>
            <p:cNvSpPr/>
            <p:nvPr/>
          </p:nvSpPr>
          <p:spPr>
            <a:xfrm>
              <a:off x="4410017" y="2999556"/>
              <a:ext cx="44329" cy="178273"/>
            </a:xfrm>
            <a:custGeom>
              <a:avLst/>
              <a:gdLst/>
              <a:ahLst/>
              <a:cxnLst/>
              <a:rect l="l" t="t" r="r" b="b"/>
              <a:pathLst>
                <a:path w="2266" h="9113" extrusionOk="0">
                  <a:moveTo>
                    <a:pt x="195" y="1"/>
                  </a:moveTo>
                  <a:cubicBezTo>
                    <a:pt x="0" y="1"/>
                    <a:pt x="934" y="3293"/>
                    <a:pt x="1149" y="4996"/>
                  </a:cubicBezTo>
                  <a:cubicBezTo>
                    <a:pt x="1439" y="7257"/>
                    <a:pt x="1004" y="9113"/>
                    <a:pt x="1004" y="9113"/>
                  </a:cubicBezTo>
                  <a:cubicBezTo>
                    <a:pt x="1207" y="8910"/>
                    <a:pt x="1685" y="6330"/>
                    <a:pt x="1975" y="4779"/>
                  </a:cubicBezTo>
                  <a:cubicBezTo>
                    <a:pt x="2265" y="3242"/>
                    <a:pt x="1033" y="3257"/>
                    <a:pt x="1323" y="2111"/>
                  </a:cubicBezTo>
                  <a:cubicBezTo>
                    <a:pt x="1613" y="981"/>
                    <a:pt x="685" y="691"/>
                    <a:pt x="265" y="68"/>
                  </a:cubicBezTo>
                  <a:cubicBezTo>
                    <a:pt x="233" y="22"/>
                    <a:pt x="210"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55;p56"/>
            <p:cNvSpPr/>
            <p:nvPr/>
          </p:nvSpPr>
          <p:spPr>
            <a:xfrm>
              <a:off x="4634947" y="2459474"/>
              <a:ext cx="65534" cy="173050"/>
            </a:xfrm>
            <a:custGeom>
              <a:avLst/>
              <a:gdLst/>
              <a:ahLst/>
              <a:cxnLst/>
              <a:rect l="l" t="t" r="r" b="b"/>
              <a:pathLst>
                <a:path w="3350" h="8846" extrusionOk="0">
                  <a:moveTo>
                    <a:pt x="2344" y="0"/>
                  </a:moveTo>
                  <a:cubicBezTo>
                    <a:pt x="2162" y="0"/>
                    <a:pt x="1924" y="3360"/>
                    <a:pt x="1552" y="5019"/>
                  </a:cubicBezTo>
                  <a:cubicBezTo>
                    <a:pt x="1045" y="7237"/>
                    <a:pt x="1" y="8846"/>
                    <a:pt x="1" y="8846"/>
                  </a:cubicBezTo>
                  <a:cubicBezTo>
                    <a:pt x="262" y="8715"/>
                    <a:pt x="1596" y="6454"/>
                    <a:pt x="2393" y="5106"/>
                  </a:cubicBezTo>
                  <a:cubicBezTo>
                    <a:pt x="3190" y="3743"/>
                    <a:pt x="2030" y="3337"/>
                    <a:pt x="2683" y="2366"/>
                  </a:cubicBezTo>
                  <a:cubicBezTo>
                    <a:pt x="3349" y="1409"/>
                    <a:pt x="2581" y="800"/>
                    <a:pt x="2393" y="90"/>
                  </a:cubicBezTo>
                  <a:cubicBezTo>
                    <a:pt x="2377" y="29"/>
                    <a:pt x="2361" y="0"/>
                    <a:pt x="2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56;p56"/>
            <p:cNvSpPr/>
            <p:nvPr/>
          </p:nvSpPr>
          <p:spPr>
            <a:xfrm>
              <a:off x="4687140" y="2377586"/>
              <a:ext cx="54169" cy="176102"/>
            </a:xfrm>
            <a:custGeom>
              <a:avLst/>
              <a:gdLst/>
              <a:ahLst/>
              <a:cxnLst/>
              <a:rect l="l" t="t" r="r" b="b"/>
              <a:pathLst>
                <a:path w="2769" h="9002" extrusionOk="0">
                  <a:moveTo>
                    <a:pt x="1641" y="0"/>
                  </a:moveTo>
                  <a:cubicBezTo>
                    <a:pt x="1457" y="0"/>
                    <a:pt x="1485" y="3372"/>
                    <a:pt x="1232" y="5073"/>
                  </a:cubicBezTo>
                  <a:cubicBezTo>
                    <a:pt x="913" y="7320"/>
                    <a:pt x="0" y="9002"/>
                    <a:pt x="0" y="9002"/>
                  </a:cubicBezTo>
                  <a:cubicBezTo>
                    <a:pt x="247" y="8857"/>
                    <a:pt x="1392" y="6494"/>
                    <a:pt x="2088" y="5073"/>
                  </a:cubicBezTo>
                  <a:cubicBezTo>
                    <a:pt x="2769" y="3667"/>
                    <a:pt x="1580" y="3348"/>
                    <a:pt x="2160" y="2334"/>
                  </a:cubicBezTo>
                  <a:cubicBezTo>
                    <a:pt x="2754" y="1319"/>
                    <a:pt x="1928" y="783"/>
                    <a:pt x="1696" y="87"/>
                  </a:cubicBezTo>
                  <a:cubicBezTo>
                    <a:pt x="1676" y="28"/>
                    <a:pt x="1657" y="0"/>
                    <a:pt x="1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57;p56"/>
            <p:cNvSpPr/>
            <p:nvPr/>
          </p:nvSpPr>
          <p:spPr>
            <a:xfrm>
              <a:off x="4192795" y="2473696"/>
              <a:ext cx="130541" cy="132164"/>
            </a:xfrm>
            <a:custGeom>
              <a:avLst/>
              <a:gdLst/>
              <a:ahLst/>
              <a:cxnLst/>
              <a:rect l="l" t="t" r="r" b="b"/>
              <a:pathLst>
                <a:path w="6673" h="6756" extrusionOk="0">
                  <a:moveTo>
                    <a:pt x="350" y="117"/>
                  </a:moveTo>
                  <a:cubicBezTo>
                    <a:pt x="1" y="117"/>
                    <a:pt x="2921" y="2192"/>
                    <a:pt x="4194" y="3436"/>
                  </a:cubicBezTo>
                  <a:cubicBezTo>
                    <a:pt x="5817" y="5031"/>
                    <a:pt x="6643" y="6756"/>
                    <a:pt x="6643" y="6756"/>
                  </a:cubicBezTo>
                  <a:cubicBezTo>
                    <a:pt x="6672" y="6466"/>
                    <a:pt x="5440" y="4147"/>
                    <a:pt x="4701" y="2755"/>
                  </a:cubicBezTo>
                  <a:cubicBezTo>
                    <a:pt x="3962" y="1364"/>
                    <a:pt x="3005" y="2146"/>
                    <a:pt x="2527" y="1074"/>
                  </a:cubicBezTo>
                  <a:cubicBezTo>
                    <a:pt x="2048" y="1"/>
                    <a:pt x="1135" y="349"/>
                    <a:pt x="425" y="131"/>
                  </a:cubicBezTo>
                  <a:cubicBezTo>
                    <a:pt x="392" y="121"/>
                    <a:pt x="367" y="117"/>
                    <a:pt x="350" y="1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58;p56"/>
            <p:cNvSpPr/>
            <p:nvPr/>
          </p:nvSpPr>
          <p:spPr>
            <a:xfrm>
              <a:off x="4317350" y="2481658"/>
              <a:ext cx="40592" cy="178938"/>
            </a:xfrm>
            <a:custGeom>
              <a:avLst/>
              <a:gdLst/>
              <a:ahLst/>
              <a:cxnLst/>
              <a:rect l="l" t="t" r="r" b="b"/>
              <a:pathLst>
                <a:path w="2075" h="9147" extrusionOk="0">
                  <a:moveTo>
                    <a:pt x="1882" y="0"/>
                  </a:moveTo>
                  <a:cubicBezTo>
                    <a:pt x="1866" y="0"/>
                    <a:pt x="1843" y="23"/>
                    <a:pt x="1813" y="72"/>
                  </a:cubicBezTo>
                  <a:cubicBezTo>
                    <a:pt x="1436" y="710"/>
                    <a:pt x="523" y="1058"/>
                    <a:pt x="885" y="2174"/>
                  </a:cubicBezTo>
                  <a:cubicBezTo>
                    <a:pt x="1233" y="3290"/>
                    <a:pt x="1" y="3348"/>
                    <a:pt x="378" y="4870"/>
                  </a:cubicBezTo>
                  <a:cubicBezTo>
                    <a:pt x="755" y="6407"/>
                    <a:pt x="1378" y="8944"/>
                    <a:pt x="1595" y="9147"/>
                  </a:cubicBezTo>
                  <a:cubicBezTo>
                    <a:pt x="1595" y="9147"/>
                    <a:pt x="1059" y="7306"/>
                    <a:pt x="1204" y="5044"/>
                  </a:cubicBezTo>
                  <a:cubicBezTo>
                    <a:pt x="1324" y="3331"/>
                    <a:pt x="2075"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59;p56"/>
            <p:cNvSpPr/>
            <p:nvPr/>
          </p:nvSpPr>
          <p:spPr>
            <a:xfrm>
              <a:off x="4529192" y="2537157"/>
              <a:ext cx="68117" cy="168238"/>
            </a:xfrm>
            <a:custGeom>
              <a:avLst/>
              <a:gdLst/>
              <a:ahLst/>
              <a:cxnLst/>
              <a:rect l="l" t="t" r="r" b="b"/>
              <a:pathLst>
                <a:path w="3482" h="8600" extrusionOk="0">
                  <a:moveTo>
                    <a:pt x="3255" y="1"/>
                  </a:moveTo>
                  <a:cubicBezTo>
                    <a:pt x="3239" y="1"/>
                    <a:pt x="3212" y="16"/>
                    <a:pt x="3175" y="48"/>
                  </a:cubicBezTo>
                  <a:cubicBezTo>
                    <a:pt x="2609" y="540"/>
                    <a:pt x="1638" y="584"/>
                    <a:pt x="1624" y="1758"/>
                  </a:cubicBezTo>
                  <a:cubicBezTo>
                    <a:pt x="1624" y="2932"/>
                    <a:pt x="435" y="2599"/>
                    <a:pt x="319" y="4164"/>
                  </a:cubicBezTo>
                  <a:cubicBezTo>
                    <a:pt x="189" y="5744"/>
                    <a:pt x="0" y="8354"/>
                    <a:pt x="145" y="8600"/>
                  </a:cubicBezTo>
                  <a:cubicBezTo>
                    <a:pt x="145" y="8600"/>
                    <a:pt x="203" y="6701"/>
                    <a:pt x="1044" y="4585"/>
                  </a:cubicBezTo>
                  <a:cubicBezTo>
                    <a:pt x="1707" y="2975"/>
                    <a:pt x="3481" y="1"/>
                    <a:pt x="3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60;p56"/>
            <p:cNvSpPr/>
            <p:nvPr/>
          </p:nvSpPr>
          <p:spPr>
            <a:xfrm>
              <a:off x="4546192" y="3103002"/>
              <a:ext cx="55029" cy="174361"/>
            </a:xfrm>
            <a:custGeom>
              <a:avLst/>
              <a:gdLst/>
              <a:ahLst/>
              <a:cxnLst/>
              <a:rect l="l" t="t" r="r" b="b"/>
              <a:pathLst>
                <a:path w="2813" h="8913" extrusionOk="0">
                  <a:moveTo>
                    <a:pt x="1714" y="1"/>
                  </a:moveTo>
                  <a:cubicBezTo>
                    <a:pt x="1526" y="1"/>
                    <a:pt x="1528" y="3337"/>
                    <a:pt x="1262" y="5013"/>
                  </a:cubicBezTo>
                  <a:cubicBezTo>
                    <a:pt x="914" y="7246"/>
                    <a:pt x="1" y="8913"/>
                    <a:pt x="1" y="8913"/>
                  </a:cubicBezTo>
                  <a:cubicBezTo>
                    <a:pt x="247" y="8768"/>
                    <a:pt x="1407" y="6420"/>
                    <a:pt x="2117" y="5028"/>
                  </a:cubicBezTo>
                  <a:cubicBezTo>
                    <a:pt x="2813" y="3622"/>
                    <a:pt x="1624" y="3317"/>
                    <a:pt x="2219" y="2303"/>
                  </a:cubicBezTo>
                  <a:cubicBezTo>
                    <a:pt x="2813" y="1303"/>
                    <a:pt x="2001" y="781"/>
                    <a:pt x="1769" y="85"/>
                  </a:cubicBezTo>
                  <a:cubicBezTo>
                    <a:pt x="1749" y="28"/>
                    <a:pt x="1731" y="1"/>
                    <a:pt x="1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61;p56"/>
            <p:cNvSpPr/>
            <p:nvPr/>
          </p:nvSpPr>
          <p:spPr>
            <a:xfrm>
              <a:off x="4495447" y="2494393"/>
              <a:ext cx="45385" cy="91337"/>
            </a:xfrm>
            <a:custGeom>
              <a:avLst/>
              <a:gdLst/>
              <a:ahLst/>
              <a:cxnLst/>
              <a:rect l="l" t="t" r="r" b="b"/>
              <a:pathLst>
                <a:path w="2320" h="4669" extrusionOk="0">
                  <a:moveTo>
                    <a:pt x="423" y="0"/>
                  </a:moveTo>
                  <a:cubicBezTo>
                    <a:pt x="187" y="0"/>
                    <a:pt x="590" y="1316"/>
                    <a:pt x="305" y="1958"/>
                  </a:cubicBezTo>
                  <a:cubicBezTo>
                    <a:pt x="0" y="2596"/>
                    <a:pt x="1899" y="4669"/>
                    <a:pt x="1899" y="4669"/>
                  </a:cubicBezTo>
                  <a:cubicBezTo>
                    <a:pt x="1899" y="4669"/>
                    <a:pt x="2319" y="3335"/>
                    <a:pt x="1566" y="2465"/>
                  </a:cubicBezTo>
                  <a:cubicBezTo>
                    <a:pt x="826" y="1610"/>
                    <a:pt x="696" y="30"/>
                    <a:pt x="435" y="1"/>
                  </a:cubicBezTo>
                  <a:cubicBezTo>
                    <a:pt x="431" y="0"/>
                    <a:pt x="427"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62;p56"/>
            <p:cNvSpPr/>
            <p:nvPr/>
          </p:nvSpPr>
          <p:spPr>
            <a:xfrm>
              <a:off x="4460273" y="2856221"/>
              <a:ext cx="45385" cy="91631"/>
            </a:xfrm>
            <a:custGeom>
              <a:avLst/>
              <a:gdLst/>
              <a:ahLst/>
              <a:cxnLst/>
              <a:rect l="l" t="t" r="r" b="b"/>
              <a:pathLst>
                <a:path w="2320" h="4684" extrusionOk="0">
                  <a:moveTo>
                    <a:pt x="424" y="1"/>
                  </a:moveTo>
                  <a:cubicBezTo>
                    <a:pt x="188" y="1"/>
                    <a:pt x="590" y="1317"/>
                    <a:pt x="305" y="1959"/>
                  </a:cubicBezTo>
                  <a:cubicBezTo>
                    <a:pt x="1" y="2596"/>
                    <a:pt x="1900" y="4684"/>
                    <a:pt x="1900" y="4684"/>
                  </a:cubicBezTo>
                  <a:cubicBezTo>
                    <a:pt x="1900" y="4684"/>
                    <a:pt x="2320" y="3336"/>
                    <a:pt x="1566" y="2466"/>
                  </a:cubicBezTo>
                  <a:cubicBezTo>
                    <a:pt x="827" y="1611"/>
                    <a:pt x="696" y="31"/>
                    <a:pt x="436" y="2"/>
                  </a:cubicBezTo>
                  <a:cubicBezTo>
                    <a:pt x="431" y="1"/>
                    <a:pt x="427" y="1"/>
                    <a:pt x="4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63;p56"/>
            <p:cNvSpPr/>
            <p:nvPr/>
          </p:nvSpPr>
          <p:spPr>
            <a:xfrm>
              <a:off x="4440417" y="3056854"/>
              <a:ext cx="47674" cy="85527"/>
            </a:xfrm>
            <a:custGeom>
              <a:avLst/>
              <a:gdLst/>
              <a:ahLst/>
              <a:cxnLst/>
              <a:rect l="l" t="t" r="r" b="b"/>
              <a:pathLst>
                <a:path w="2437" h="4372" extrusionOk="0">
                  <a:moveTo>
                    <a:pt x="2233" y="1"/>
                  </a:moveTo>
                  <a:cubicBezTo>
                    <a:pt x="2020" y="1"/>
                    <a:pt x="1415" y="1085"/>
                    <a:pt x="798" y="1313"/>
                  </a:cubicBezTo>
                  <a:cubicBezTo>
                    <a:pt x="131" y="1545"/>
                    <a:pt x="1" y="4372"/>
                    <a:pt x="1" y="4372"/>
                  </a:cubicBezTo>
                  <a:cubicBezTo>
                    <a:pt x="1" y="4372"/>
                    <a:pt x="1248" y="3720"/>
                    <a:pt x="1320" y="2574"/>
                  </a:cubicBezTo>
                  <a:cubicBezTo>
                    <a:pt x="1407" y="1429"/>
                    <a:pt x="2436" y="226"/>
                    <a:pt x="2277" y="23"/>
                  </a:cubicBezTo>
                  <a:cubicBezTo>
                    <a:pt x="2265" y="8"/>
                    <a:pt x="2250" y="1"/>
                    <a:pt x="2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64;p56"/>
            <p:cNvSpPr/>
            <p:nvPr/>
          </p:nvSpPr>
          <p:spPr>
            <a:xfrm>
              <a:off x="4521523" y="2412994"/>
              <a:ext cx="43976" cy="93626"/>
            </a:xfrm>
            <a:custGeom>
              <a:avLst/>
              <a:gdLst/>
              <a:ahLst/>
              <a:cxnLst/>
              <a:rect l="l" t="t" r="r" b="b"/>
              <a:pathLst>
                <a:path w="2248" h="4786" extrusionOk="0">
                  <a:moveTo>
                    <a:pt x="1635" y="1"/>
                  </a:moveTo>
                  <a:cubicBezTo>
                    <a:pt x="1632" y="1"/>
                    <a:pt x="1628" y="1"/>
                    <a:pt x="1624" y="2"/>
                  </a:cubicBezTo>
                  <a:cubicBezTo>
                    <a:pt x="1363" y="60"/>
                    <a:pt x="1363" y="1640"/>
                    <a:pt x="682" y="2553"/>
                  </a:cubicBezTo>
                  <a:cubicBezTo>
                    <a:pt x="1" y="3481"/>
                    <a:pt x="523" y="4785"/>
                    <a:pt x="523" y="4785"/>
                  </a:cubicBezTo>
                  <a:cubicBezTo>
                    <a:pt x="523" y="4785"/>
                    <a:pt x="2248" y="2568"/>
                    <a:pt x="1900" y="1944"/>
                  </a:cubicBezTo>
                  <a:cubicBezTo>
                    <a:pt x="1557" y="1345"/>
                    <a:pt x="1861" y="1"/>
                    <a:pt x="16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65;p56"/>
            <p:cNvSpPr/>
            <p:nvPr/>
          </p:nvSpPr>
          <p:spPr>
            <a:xfrm>
              <a:off x="4700736" y="2464267"/>
              <a:ext cx="71207" cy="69290"/>
            </a:xfrm>
            <a:custGeom>
              <a:avLst/>
              <a:gdLst/>
              <a:ahLst/>
              <a:cxnLst/>
              <a:rect l="l" t="t" r="r" b="b"/>
              <a:pathLst>
                <a:path w="3640" h="3542" extrusionOk="0">
                  <a:moveTo>
                    <a:pt x="3368" y="1"/>
                  </a:moveTo>
                  <a:cubicBezTo>
                    <a:pt x="3096" y="1"/>
                    <a:pt x="2302" y="1280"/>
                    <a:pt x="1277" y="1715"/>
                  </a:cubicBezTo>
                  <a:cubicBezTo>
                    <a:pt x="218" y="2150"/>
                    <a:pt x="1" y="3542"/>
                    <a:pt x="1" y="3542"/>
                  </a:cubicBezTo>
                  <a:cubicBezTo>
                    <a:pt x="1" y="3542"/>
                    <a:pt x="2625" y="2527"/>
                    <a:pt x="2639" y="1817"/>
                  </a:cubicBezTo>
                  <a:cubicBezTo>
                    <a:pt x="2654" y="1106"/>
                    <a:pt x="3639" y="77"/>
                    <a:pt x="3393" y="5"/>
                  </a:cubicBezTo>
                  <a:cubicBezTo>
                    <a:pt x="3385" y="2"/>
                    <a:pt x="3377" y="1"/>
                    <a:pt x="3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66;p56"/>
            <p:cNvSpPr/>
            <p:nvPr/>
          </p:nvSpPr>
          <p:spPr>
            <a:xfrm>
              <a:off x="4511312" y="2287363"/>
              <a:ext cx="44270" cy="93626"/>
            </a:xfrm>
            <a:custGeom>
              <a:avLst/>
              <a:gdLst/>
              <a:ahLst/>
              <a:cxnLst/>
              <a:rect l="l" t="t" r="r" b="b"/>
              <a:pathLst>
                <a:path w="2263" h="4786" extrusionOk="0">
                  <a:moveTo>
                    <a:pt x="1640" y="1"/>
                  </a:moveTo>
                  <a:cubicBezTo>
                    <a:pt x="1635" y="1"/>
                    <a:pt x="1630" y="1"/>
                    <a:pt x="1624" y="2"/>
                  </a:cubicBezTo>
                  <a:cubicBezTo>
                    <a:pt x="1378" y="60"/>
                    <a:pt x="1363" y="1640"/>
                    <a:pt x="682" y="2554"/>
                  </a:cubicBezTo>
                  <a:cubicBezTo>
                    <a:pt x="1" y="3481"/>
                    <a:pt x="523" y="4786"/>
                    <a:pt x="523" y="4786"/>
                  </a:cubicBezTo>
                  <a:cubicBezTo>
                    <a:pt x="523" y="4786"/>
                    <a:pt x="2262" y="2568"/>
                    <a:pt x="1914" y="1945"/>
                  </a:cubicBezTo>
                  <a:cubicBezTo>
                    <a:pt x="1574" y="1334"/>
                    <a:pt x="1873" y="1"/>
                    <a:pt x="1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67;p56"/>
            <p:cNvSpPr/>
            <p:nvPr/>
          </p:nvSpPr>
          <p:spPr>
            <a:xfrm>
              <a:off x="4583908" y="2874101"/>
              <a:ext cx="141535" cy="97343"/>
            </a:xfrm>
            <a:custGeom>
              <a:avLst/>
              <a:gdLst/>
              <a:ahLst/>
              <a:cxnLst/>
              <a:rect l="l" t="t" r="r" b="b"/>
              <a:pathLst>
                <a:path w="7235" h="4976" extrusionOk="0">
                  <a:moveTo>
                    <a:pt x="7234" y="1"/>
                  </a:moveTo>
                  <a:lnTo>
                    <a:pt x="2161" y="479"/>
                  </a:lnTo>
                  <a:lnTo>
                    <a:pt x="1" y="4248"/>
                  </a:lnTo>
                  <a:cubicBezTo>
                    <a:pt x="1" y="4248"/>
                    <a:pt x="616" y="4975"/>
                    <a:pt x="1354" y="4975"/>
                  </a:cubicBezTo>
                  <a:cubicBezTo>
                    <a:pt x="1648" y="4975"/>
                    <a:pt x="1961" y="4860"/>
                    <a:pt x="2262" y="4538"/>
                  </a:cubicBezTo>
                  <a:cubicBezTo>
                    <a:pt x="3320" y="3393"/>
                    <a:pt x="7234" y="1"/>
                    <a:pt x="7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68;p56"/>
            <p:cNvSpPr/>
            <p:nvPr/>
          </p:nvSpPr>
          <p:spPr>
            <a:xfrm>
              <a:off x="4565480" y="2680530"/>
              <a:ext cx="146171" cy="200300"/>
            </a:xfrm>
            <a:custGeom>
              <a:avLst/>
              <a:gdLst/>
              <a:ahLst/>
              <a:cxnLst/>
              <a:rect l="l" t="t" r="r" b="b"/>
              <a:pathLst>
                <a:path w="7472" h="10239" extrusionOk="0">
                  <a:moveTo>
                    <a:pt x="5520" y="1"/>
                  </a:moveTo>
                  <a:cubicBezTo>
                    <a:pt x="5412" y="1"/>
                    <a:pt x="5302" y="13"/>
                    <a:pt x="5190" y="39"/>
                  </a:cubicBezTo>
                  <a:cubicBezTo>
                    <a:pt x="3929" y="343"/>
                    <a:pt x="4842" y="1546"/>
                    <a:pt x="2798" y="2648"/>
                  </a:cubicBezTo>
                  <a:cubicBezTo>
                    <a:pt x="754" y="3750"/>
                    <a:pt x="1" y="6939"/>
                    <a:pt x="464" y="9229"/>
                  </a:cubicBezTo>
                  <a:cubicBezTo>
                    <a:pt x="606" y="9952"/>
                    <a:pt x="910" y="10239"/>
                    <a:pt x="1297" y="10239"/>
                  </a:cubicBezTo>
                  <a:cubicBezTo>
                    <a:pt x="2135" y="10239"/>
                    <a:pt x="3362" y="8892"/>
                    <a:pt x="4175" y="7722"/>
                  </a:cubicBezTo>
                  <a:cubicBezTo>
                    <a:pt x="5364" y="6026"/>
                    <a:pt x="5190" y="6779"/>
                    <a:pt x="5973" y="5968"/>
                  </a:cubicBezTo>
                  <a:cubicBezTo>
                    <a:pt x="6103" y="5837"/>
                    <a:pt x="6973" y="3431"/>
                    <a:pt x="7234" y="2300"/>
                  </a:cubicBezTo>
                  <a:cubicBezTo>
                    <a:pt x="7472" y="1283"/>
                    <a:pt x="6626" y="1"/>
                    <a:pt x="5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69;p56"/>
            <p:cNvSpPr/>
            <p:nvPr/>
          </p:nvSpPr>
          <p:spPr>
            <a:xfrm>
              <a:off x="4608870" y="2764141"/>
              <a:ext cx="230466" cy="132497"/>
            </a:xfrm>
            <a:custGeom>
              <a:avLst/>
              <a:gdLst/>
              <a:ahLst/>
              <a:cxnLst/>
              <a:rect l="l" t="t" r="r" b="b"/>
              <a:pathLst>
                <a:path w="11781" h="6773" extrusionOk="0">
                  <a:moveTo>
                    <a:pt x="6983" y="0"/>
                  </a:moveTo>
                  <a:cubicBezTo>
                    <a:pt x="6307" y="0"/>
                    <a:pt x="5454" y="155"/>
                    <a:pt x="4277" y="737"/>
                  </a:cubicBezTo>
                  <a:cubicBezTo>
                    <a:pt x="1827" y="1940"/>
                    <a:pt x="0" y="5462"/>
                    <a:pt x="0" y="5462"/>
                  </a:cubicBezTo>
                  <a:cubicBezTo>
                    <a:pt x="0" y="5462"/>
                    <a:pt x="68" y="6772"/>
                    <a:pt x="451" y="6772"/>
                  </a:cubicBezTo>
                  <a:cubicBezTo>
                    <a:pt x="464" y="6772"/>
                    <a:pt x="479" y="6771"/>
                    <a:pt x="493" y="6767"/>
                  </a:cubicBezTo>
                  <a:cubicBezTo>
                    <a:pt x="899" y="6666"/>
                    <a:pt x="3479" y="6680"/>
                    <a:pt x="4552" y="6332"/>
                  </a:cubicBezTo>
                  <a:cubicBezTo>
                    <a:pt x="5625" y="5999"/>
                    <a:pt x="7509" y="4651"/>
                    <a:pt x="9089" y="3042"/>
                  </a:cubicBezTo>
                  <a:cubicBezTo>
                    <a:pt x="9582" y="2535"/>
                    <a:pt x="10053" y="2376"/>
                    <a:pt x="10458" y="2376"/>
                  </a:cubicBezTo>
                  <a:cubicBezTo>
                    <a:pt x="11136" y="2376"/>
                    <a:pt x="11632" y="2821"/>
                    <a:pt x="11746" y="2821"/>
                  </a:cubicBezTo>
                  <a:cubicBezTo>
                    <a:pt x="11780" y="2821"/>
                    <a:pt x="11781" y="2782"/>
                    <a:pt x="11742" y="2679"/>
                  </a:cubicBezTo>
                  <a:cubicBezTo>
                    <a:pt x="11495" y="2027"/>
                    <a:pt x="11162" y="1752"/>
                    <a:pt x="10278" y="1346"/>
                  </a:cubicBezTo>
                  <a:cubicBezTo>
                    <a:pt x="9379" y="940"/>
                    <a:pt x="9741" y="230"/>
                    <a:pt x="8756" y="201"/>
                  </a:cubicBezTo>
                  <a:cubicBezTo>
                    <a:pt x="8249" y="185"/>
                    <a:pt x="7722" y="0"/>
                    <a:pt x="6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70;p56"/>
            <p:cNvSpPr/>
            <p:nvPr/>
          </p:nvSpPr>
          <p:spPr>
            <a:xfrm>
              <a:off x="4445464" y="2704729"/>
              <a:ext cx="147071" cy="162917"/>
            </a:xfrm>
            <a:custGeom>
              <a:avLst/>
              <a:gdLst/>
              <a:ahLst/>
              <a:cxnLst/>
              <a:rect l="l" t="t" r="r" b="b"/>
              <a:pathLst>
                <a:path w="7518" h="8328" extrusionOk="0">
                  <a:moveTo>
                    <a:pt x="943" y="1"/>
                  </a:moveTo>
                  <a:cubicBezTo>
                    <a:pt x="0" y="1"/>
                    <a:pt x="119" y="420"/>
                    <a:pt x="468" y="1208"/>
                  </a:cubicBezTo>
                  <a:cubicBezTo>
                    <a:pt x="845" y="2092"/>
                    <a:pt x="540" y="3411"/>
                    <a:pt x="1642" y="4658"/>
                  </a:cubicBezTo>
                  <a:cubicBezTo>
                    <a:pt x="2729" y="5890"/>
                    <a:pt x="4063" y="7789"/>
                    <a:pt x="5193" y="8065"/>
                  </a:cubicBezTo>
                  <a:cubicBezTo>
                    <a:pt x="5672" y="8175"/>
                    <a:pt x="6174" y="8327"/>
                    <a:pt x="6582" y="8327"/>
                  </a:cubicBezTo>
                  <a:cubicBezTo>
                    <a:pt x="7137" y="8327"/>
                    <a:pt x="7518" y="8045"/>
                    <a:pt x="7426" y="6992"/>
                  </a:cubicBezTo>
                  <a:cubicBezTo>
                    <a:pt x="7426" y="6992"/>
                    <a:pt x="7368" y="3020"/>
                    <a:pt x="5193" y="1324"/>
                  </a:cubicBezTo>
                  <a:cubicBezTo>
                    <a:pt x="3684" y="147"/>
                    <a:pt x="3062" y="38"/>
                    <a:pt x="2372" y="38"/>
                  </a:cubicBezTo>
                  <a:cubicBezTo>
                    <a:pt x="2215" y="38"/>
                    <a:pt x="2055" y="44"/>
                    <a:pt x="1880" y="44"/>
                  </a:cubicBezTo>
                  <a:cubicBezTo>
                    <a:pt x="1716" y="44"/>
                    <a:pt x="1538" y="39"/>
                    <a:pt x="1337" y="19"/>
                  </a:cubicBezTo>
                  <a:cubicBezTo>
                    <a:pt x="1189" y="7"/>
                    <a:pt x="1058" y="1"/>
                    <a:pt x="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71;p56"/>
            <p:cNvSpPr/>
            <p:nvPr/>
          </p:nvSpPr>
          <p:spPr>
            <a:xfrm>
              <a:off x="4417647" y="2796106"/>
              <a:ext cx="196349" cy="78015"/>
            </a:xfrm>
            <a:custGeom>
              <a:avLst/>
              <a:gdLst/>
              <a:ahLst/>
              <a:cxnLst/>
              <a:rect l="l" t="t" r="r" b="b"/>
              <a:pathLst>
                <a:path w="10037" h="3988" extrusionOk="0">
                  <a:moveTo>
                    <a:pt x="2794" y="0"/>
                  </a:moveTo>
                  <a:cubicBezTo>
                    <a:pt x="1122" y="0"/>
                    <a:pt x="0" y="1330"/>
                    <a:pt x="107" y="2451"/>
                  </a:cubicBezTo>
                  <a:cubicBezTo>
                    <a:pt x="176" y="3285"/>
                    <a:pt x="1299" y="3616"/>
                    <a:pt x="2536" y="3616"/>
                  </a:cubicBezTo>
                  <a:cubicBezTo>
                    <a:pt x="3105" y="3616"/>
                    <a:pt x="3698" y="3546"/>
                    <a:pt x="4224" y="3423"/>
                  </a:cubicBezTo>
                  <a:cubicBezTo>
                    <a:pt x="5004" y="3241"/>
                    <a:pt x="6038" y="3072"/>
                    <a:pt x="7050" y="3072"/>
                  </a:cubicBezTo>
                  <a:cubicBezTo>
                    <a:pt x="7523" y="3072"/>
                    <a:pt x="7991" y="3109"/>
                    <a:pt x="8426" y="3199"/>
                  </a:cubicBezTo>
                  <a:lnTo>
                    <a:pt x="8426" y="3199"/>
                  </a:lnTo>
                  <a:cubicBezTo>
                    <a:pt x="7980" y="2952"/>
                    <a:pt x="7457" y="2643"/>
                    <a:pt x="6876" y="2263"/>
                  </a:cubicBezTo>
                  <a:cubicBezTo>
                    <a:pt x="4992" y="1031"/>
                    <a:pt x="5166" y="277"/>
                    <a:pt x="3238" y="31"/>
                  </a:cubicBezTo>
                  <a:cubicBezTo>
                    <a:pt x="3086" y="10"/>
                    <a:pt x="2938" y="0"/>
                    <a:pt x="2794" y="0"/>
                  </a:cubicBezTo>
                  <a:close/>
                  <a:moveTo>
                    <a:pt x="8426" y="3199"/>
                  </a:moveTo>
                  <a:lnTo>
                    <a:pt x="8426" y="3199"/>
                  </a:lnTo>
                  <a:cubicBezTo>
                    <a:pt x="9426" y="3752"/>
                    <a:pt x="10036" y="3988"/>
                    <a:pt x="10036" y="3988"/>
                  </a:cubicBezTo>
                  <a:cubicBezTo>
                    <a:pt x="9630" y="3577"/>
                    <a:pt x="9063" y="3331"/>
                    <a:pt x="8426" y="31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72;p56"/>
            <p:cNvSpPr/>
            <p:nvPr/>
          </p:nvSpPr>
          <p:spPr>
            <a:xfrm>
              <a:off x="4569725" y="2841393"/>
              <a:ext cx="114871" cy="66219"/>
            </a:xfrm>
            <a:custGeom>
              <a:avLst/>
              <a:gdLst/>
              <a:ahLst/>
              <a:cxnLst/>
              <a:rect l="l" t="t" r="r" b="b"/>
              <a:pathLst>
                <a:path w="5872" h="3385" extrusionOk="0">
                  <a:moveTo>
                    <a:pt x="701" y="1"/>
                  </a:moveTo>
                  <a:cubicBezTo>
                    <a:pt x="615" y="1"/>
                    <a:pt x="536" y="19"/>
                    <a:pt x="465" y="64"/>
                  </a:cubicBezTo>
                  <a:cubicBezTo>
                    <a:pt x="1" y="354"/>
                    <a:pt x="88" y="1050"/>
                    <a:pt x="88" y="1050"/>
                  </a:cubicBezTo>
                  <a:cubicBezTo>
                    <a:pt x="88" y="1050"/>
                    <a:pt x="392" y="2035"/>
                    <a:pt x="581" y="2079"/>
                  </a:cubicBezTo>
                  <a:cubicBezTo>
                    <a:pt x="769" y="2122"/>
                    <a:pt x="1625" y="2717"/>
                    <a:pt x="1625" y="2717"/>
                  </a:cubicBezTo>
                  <a:cubicBezTo>
                    <a:pt x="1625" y="2717"/>
                    <a:pt x="3451" y="3340"/>
                    <a:pt x="3639" y="3383"/>
                  </a:cubicBezTo>
                  <a:cubicBezTo>
                    <a:pt x="3644" y="3384"/>
                    <a:pt x="3649" y="3385"/>
                    <a:pt x="3655" y="3385"/>
                  </a:cubicBezTo>
                  <a:cubicBezTo>
                    <a:pt x="3920" y="3385"/>
                    <a:pt x="5828" y="2514"/>
                    <a:pt x="5828" y="2514"/>
                  </a:cubicBezTo>
                  <a:cubicBezTo>
                    <a:pt x="5828" y="2514"/>
                    <a:pt x="5872" y="2325"/>
                    <a:pt x="5814" y="1716"/>
                  </a:cubicBezTo>
                  <a:cubicBezTo>
                    <a:pt x="5756" y="1108"/>
                    <a:pt x="5190" y="977"/>
                    <a:pt x="4727" y="470"/>
                  </a:cubicBezTo>
                  <a:cubicBezTo>
                    <a:pt x="4594" y="329"/>
                    <a:pt x="4456" y="279"/>
                    <a:pt x="4304" y="279"/>
                  </a:cubicBezTo>
                  <a:cubicBezTo>
                    <a:pt x="3921" y="279"/>
                    <a:pt x="3453" y="601"/>
                    <a:pt x="2775" y="601"/>
                  </a:cubicBezTo>
                  <a:cubicBezTo>
                    <a:pt x="2754" y="601"/>
                    <a:pt x="2733" y="601"/>
                    <a:pt x="2712" y="600"/>
                  </a:cubicBezTo>
                  <a:cubicBezTo>
                    <a:pt x="1877" y="576"/>
                    <a:pt x="117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73;p56"/>
            <p:cNvSpPr/>
            <p:nvPr/>
          </p:nvSpPr>
          <p:spPr>
            <a:xfrm>
              <a:off x="4513914" y="2847907"/>
              <a:ext cx="138072" cy="117375"/>
            </a:xfrm>
            <a:custGeom>
              <a:avLst/>
              <a:gdLst/>
              <a:ahLst/>
              <a:cxnLst/>
              <a:rect l="l" t="t" r="r" b="b"/>
              <a:pathLst>
                <a:path w="7058" h="6000" extrusionOk="0">
                  <a:moveTo>
                    <a:pt x="481" y="1"/>
                  </a:moveTo>
                  <a:cubicBezTo>
                    <a:pt x="0" y="1"/>
                    <a:pt x="230" y="195"/>
                    <a:pt x="230" y="195"/>
                  </a:cubicBezTo>
                  <a:cubicBezTo>
                    <a:pt x="230" y="195"/>
                    <a:pt x="3202" y="1891"/>
                    <a:pt x="3245" y="4268"/>
                  </a:cubicBezTo>
                  <a:cubicBezTo>
                    <a:pt x="3263" y="5714"/>
                    <a:pt x="3916" y="6000"/>
                    <a:pt x="4430" y="6000"/>
                  </a:cubicBezTo>
                  <a:cubicBezTo>
                    <a:pt x="4766" y="6000"/>
                    <a:pt x="5043" y="5877"/>
                    <a:pt x="5043" y="5877"/>
                  </a:cubicBezTo>
                  <a:cubicBezTo>
                    <a:pt x="5043" y="5877"/>
                    <a:pt x="6797" y="4312"/>
                    <a:pt x="6927" y="3746"/>
                  </a:cubicBezTo>
                  <a:cubicBezTo>
                    <a:pt x="7058" y="3181"/>
                    <a:pt x="5956" y="1151"/>
                    <a:pt x="2767" y="398"/>
                  </a:cubicBezTo>
                  <a:cubicBezTo>
                    <a:pt x="1471" y="91"/>
                    <a:pt x="810"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74;p56"/>
            <p:cNvSpPr/>
            <p:nvPr/>
          </p:nvSpPr>
          <p:spPr>
            <a:xfrm>
              <a:off x="4593279" y="2875764"/>
              <a:ext cx="218650" cy="97871"/>
            </a:xfrm>
            <a:custGeom>
              <a:avLst/>
              <a:gdLst/>
              <a:ahLst/>
              <a:cxnLst/>
              <a:rect l="l" t="t" r="r" b="b"/>
              <a:pathLst>
                <a:path w="11177" h="5003" extrusionOk="0">
                  <a:moveTo>
                    <a:pt x="6907" y="1"/>
                  </a:moveTo>
                  <a:cubicBezTo>
                    <a:pt x="6259" y="1"/>
                    <a:pt x="5784" y="46"/>
                    <a:pt x="5784" y="46"/>
                  </a:cubicBezTo>
                  <a:cubicBezTo>
                    <a:pt x="3639" y="728"/>
                    <a:pt x="2508" y="467"/>
                    <a:pt x="1261" y="757"/>
                  </a:cubicBezTo>
                  <a:cubicBezTo>
                    <a:pt x="0" y="1061"/>
                    <a:pt x="899" y="1467"/>
                    <a:pt x="3146" y="1989"/>
                  </a:cubicBezTo>
                  <a:cubicBezTo>
                    <a:pt x="5393" y="2525"/>
                    <a:pt x="6146" y="2699"/>
                    <a:pt x="8364" y="4207"/>
                  </a:cubicBezTo>
                  <a:cubicBezTo>
                    <a:pt x="9222" y="4795"/>
                    <a:pt x="9726" y="5002"/>
                    <a:pt x="10029" y="5002"/>
                  </a:cubicBezTo>
                  <a:cubicBezTo>
                    <a:pt x="10511" y="5002"/>
                    <a:pt x="10487" y="4481"/>
                    <a:pt x="10567" y="4134"/>
                  </a:cubicBezTo>
                  <a:cubicBezTo>
                    <a:pt x="10698" y="3569"/>
                    <a:pt x="11176" y="1510"/>
                    <a:pt x="10002" y="641"/>
                  </a:cubicBezTo>
                  <a:cubicBezTo>
                    <a:pt x="9284" y="107"/>
                    <a:pt x="7895" y="1"/>
                    <a:pt x="6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75;p56"/>
            <p:cNvSpPr/>
            <p:nvPr/>
          </p:nvSpPr>
          <p:spPr>
            <a:xfrm rot="680147">
              <a:off x="4464752" y="2208952"/>
              <a:ext cx="87910" cy="45129"/>
            </a:xfrm>
            <a:custGeom>
              <a:avLst/>
              <a:gdLst/>
              <a:ahLst/>
              <a:cxnLst/>
              <a:rect l="l" t="t" r="r" b="b"/>
              <a:pathLst>
                <a:path w="4494" h="2307" extrusionOk="0">
                  <a:moveTo>
                    <a:pt x="3076" y="0"/>
                  </a:moveTo>
                  <a:cubicBezTo>
                    <a:pt x="2749" y="0"/>
                    <a:pt x="2493" y="426"/>
                    <a:pt x="1928" y="582"/>
                  </a:cubicBezTo>
                  <a:cubicBezTo>
                    <a:pt x="1772" y="625"/>
                    <a:pt x="1614" y="639"/>
                    <a:pt x="1459" y="639"/>
                  </a:cubicBezTo>
                  <a:cubicBezTo>
                    <a:pt x="1158" y="639"/>
                    <a:pt x="871" y="585"/>
                    <a:pt x="644" y="585"/>
                  </a:cubicBezTo>
                  <a:cubicBezTo>
                    <a:pt x="479" y="585"/>
                    <a:pt x="346" y="614"/>
                    <a:pt x="261" y="712"/>
                  </a:cubicBezTo>
                  <a:cubicBezTo>
                    <a:pt x="0" y="1017"/>
                    <a:pt x="218" y="1481"/>
                    <a:pt x="218" y="1481"/>
                  </a:cubicBezTo>
                  <a:cubicBezTo>
                    <a:pt x="218" y="1481"/>
                    <a:pt x="642" y="2075"/>
                    <a:pt x="778" y="2075"/>
                  </a:cubicBezTo>
                  <a:cubicBezTo>
                    <a:pt x="780" y="2075"/>
                    <a:pt x="781" y="2075"/>
                    <a:pt x="783" y="2075"/>
                  </a:cubicBezTo>
                  <a:cubicBezTo>
                    <a:pt x="788" y="2075"/>
                    <a:pt x="793" y="2074"/>
                    <a:pt x="799" y="2074"/>
                  </a:cubicBezTo>
                  <a:cubicBezTo>
                    <a:pt x="973" y="2074"/>
                    <a:pt x="1638" y="2278"/>
                    <a:pt x="1638" y="2278"/>
                  </a:cubicBezTo>
                  <a:cubicBezTo>
                    <a:pt x="1638" y="2278"/>
                    <a:pt x="3044" y="2307"/>
                    <a:pt x="3189" y="2307"/>
                  </a:cubicBezTo>
                  <a:cubicBezTo>
                    <a:pt x="3320" y="2293"/>
                    <a:pt x="4494" y="1220"/>
                    <a:pt x="4494" y="1220"/>
                  </a:cubicBezTo>
                  <a:cubicBezTo>
                    <a:pt x="4494" y="1220"/>
                    <a:pt x="4494" y="1075"/>
                    <a:pt x="4320" y="669"/>
                  </a:cubicBezTo>
                  <a:cubicBezTo>
                    <a:pt x="4146" y="263"/>
                    <a:pt x="3725" y="307"/>
                    <a:pt x="3291" y="60"/>
                  </a:cubicBezTo>
                  <a:cubicBezTo>
                    <a:pt x="3214" y="18"/>
                    <a:pt x="3144" y="0"/>
                    <a:pt x="3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2276;p56"/>
          <p:cNvSpPr/>
          <p:nvPr/>
        </p:nvSpPr>
        <p:spPr>
          <a:xfrm rot="901102" flipH="1">
            <a:off x="7086437" y="2889184"/>
            <a:ext cx="725894" cy="275802"/>
          </a:xfrm>
          <a:prstGeom prst="rect">
            <a:avLst/>
          </a:prstGeom>
          <a:solidFill>
            <a:srgbClr val="F5C6A6">
              <a:alpha val="6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150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17" name="Google Shape;517;p33"/>
          <p:cNvGrpSpPr/>
          <p:nvPr/>
        </p:nvGrpSpPr>
        <p:grpSpPr>
          <a:xfrm>
            <a:off x="114900" y="114900"/>
            <a:ext cx="8914200" cy="4913800"/>
            <a:chOff x="114900" y="114900"/>
            <a:chExt cx="8914200" cy="4913800"/>
          </a:xfrm>
        </p:grpSpPr>
        <p:sp>
          <p:nvSpPr>
            <p:cNvPr id="518" name="Google Shape;518;p33"/>
            <p:cNvSpPr/>
            <p:nvPr/>
          </p:nvSpPr>
          <p:spPr>
            <a:xfrm>
              <a:off x="1149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8845500" y="1149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1149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845500" y="4845100"/>
              <a:ext cx="183600" cy="1836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33"/>
          <p:cNvSpPr txBox="1">
            <a:spLocks noGrp="1"/>
          </p:cNvSpPr>
          <p:nvPr>
            <p:ph type="title"/>
          </p:nvPr>
        </p:nvSpPr>
        <p:spPr>
          <a:xfrm>
            <a:off x="5983700" y="1668000"/>
            <a:ext cx="2325900" cy="3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dirty="0" smtClean="0"/>
              <a:t>Deadlock handling</a:t>
            </a:r>
            <a:endParaRPr sz="2000" dirty="0"/>
          </a:p>
        </p:txBody>
      </p:sp>
      <p:sp>
        <p:nvSpPr>
          <p:cNvPr id="523" name="Google Shape;523;p33"/>
          <p:cNvSpPr txBox="1">
            <a:spLocks noGrp="1"/>
          </p:cNvSpPr>
          <p:nvPr>
            <p:ph type="subTitle" idx="1"/>
          </p:nvPr>
        </p:nvSpPr>
        <p:spPr>
          <a:xfrm>
            <a:off x="5983700" y="1923556"/>
            <a:ext cx="2589714" cy="5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smtClean="0"/>
              <a:t>A</a:t>
            </a:r>
            <a:r>
              <a:rPr lang="en" dirty="0" smtClean="0"/>
              <a:t>voiding the blockage of processes.</a:t>
            </a:r>
            <a:endParaRPr dirty="0"/>
          </a:p>
        </p:txBody>
      </p:sp>
      <p:sp>
        <p:nvSpPr>
          <p:cNvPr id="524" name="Google Shape;524;p33"/>
          <p:cNvSpPr txBox="1">
            <a:spLocks noGrp="1"/>
          </p:cNvSpPr>
          <p:nvPr>
            <p:ph type="title" idx="2"/>
          </p:nvPr>
        </p:nvSpPr>
        <p:spPr>
          <a:xfrm>
            <a:off x="1754575" y="1668000"/>
            <a:ext cx="2325900" cy="3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Semaphores </a:t>
            </a:r>
            <a:endParaRPr sz="2000" dirty="0"/>
          </a:p>
        </p:txBody>
      </p:sp>
      <p:sp>
        <p:nvSpPr>
          <p:cNvPr id="525" name="Google Shape;525;p33"/>
          <p:cNvSpPr txBox="1">
            <a:spLocks noGrp="1"/>
          </p:cNvSpPr>
          <p:nvPr>
            <p:ph type="subTitle" idx="3"/>
          </p:nvPr>
        </p:nvSpPr>
        <p:spPr>
          <a:xfrm>
            <a:off x="1754595" y="2082674"/>
            <a:ext cx="2325900" cy="5262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smtClean="0"/>
              <a:t>M</a:t>
            </a:r>
            <a:r>
              <a:rPr lang="en" dirty="0" smtClean="0"/>
              <a:t>echanism used to control the access of the resources.</a:t>
            </a:r>
            <a:endParaRPr dirty="0"/>
          </a:p>
        </p:txBody>
      </p:sp>
      <p:sp>
        <p:nvSpPr>
          <p:cNvPr id="526" name="Google Shape;526;p33"/>
          <p:cNvSpPr txBox="1">
            <a:spLocks noGrp="1"/>
          </p:cNvSpPr>
          <p:nvPr>
            <p:ph type="title" idx="4"/>
          </p:nvPr>
        </p:nvSpPr>
        <p:spPr>
          <a:xfrm>
            <a:off x="5983700" y="3175106"/>
            <a:ext cx="2325900" cy="3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dirty="0" smtClean="0"/>
              <a:t>Time</a:t>
            </a:r>
            <a:endParaRPr sz="2000" dirty="0"/>
          </a:p>
        </p:txBody>
      </p:sp>
      <p:sp>
        <p:nvSpPr>
          <p:cNvPr id="527" name="Google Shape;527;p33"/>
          <p:cNvSpPr txBox="1">
            <a:spLocks noGrp="1"/>
          </p:cNvSpPr>
          <p:nvPr>
            <p:ph type="subTitle" idx="5"/>
          </p:nvPr>
        </p:nvSpPr>
        <p:spPr>
          <a:xfrm>
            <a:off x="5983700" y="3582563"/>
            <a:ext cx="2325900" cy="5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smtClean="0"/>
              <a:t>Declare time variable to know the time of execution</a:t>
            </a:r>
            <a:endParaRPr dirty="0"/>
          </a:p>
        </p:txBody>
      </p:sp>
      <p:sp>
        <p:nvSpPr>
          <p:cNvPr id="528" name="Google Shape;528;p33"/>
          <p:cNvSpPr txBox="1">
            <a:spLocks noGrp="1"/>
          </p:cNvSpPr>
          <p:nvPr>
            <p:ph type="title" idx="6"/>
          </p:nvPr>
        </p:nvSpPr>
        <p:spPr>
          <a:xfrm>
            <a:off x="1754594" y="3175106"/>
            <a:ext cx="2986715" cy="3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dirty="0" smtClean="0"/>
              <a:t>Thread synchronization</a:t>
            </a:r>
            <a:endParaRPr sz="2000" dirty="0"/>
          </a:p>
        </p:txBody>
      </p:sp>
      <p:sp>
        <p:nvSpPr>
          <p:cNvPr id="529" name="Google Shape;529;p33"/>
          <p:cNvSpPr/>
          <p:nvPr/>
        </p:nvSpPr>
        <p:spPr>
          <a:xfrm>
            <a:off x="5091050" y="1705988"/>
            <a:ext cx="864900" cy="864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862150" y="3209488"/>
            <a:ext cx="864900" cy="864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5091050" y="3209488"/>
            <a:ext cx="864900" cy="864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862150" y="1705988"/>
            <a:ext cx="864900" cy="864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txBox="1">
            <a:spLocks noGrp="1"/>
          </p:cNvSpPr>
          <p:nvPr>
            <p:ph type="subTitle" idx="7"/>
          </p:nvPr>
        </p:nvSpPr>
        <p:spPr>
          <a:xfrm>
            <a:off x="1754595" y="3684412"/>
            <a:ext cx="2927145" cy="5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smtClean="0"/>
              <a:t>M</a:t>
            </a:r>
            <a:r>
              <a:rPr lang="en" dirty="0" smtClean="0"/>
              <a:t>echanism that ensures that no simultaneous thread execution takes place.</a:t>
            </a:r>
            <a:endParaRPr dirty="0"/>
          </a:p>
        </p:txBody>
      </p:sp>
      <p:sp>
        <p:nvSpPr>
          <p:cNvPr id="534" name="Google Shape;534;p33"/>
          <p:cNvSpPr txBox="1">
            <a:spLocks noGrp="1"/>
          </p:cNvSpPr>
          <p:nvPr>
            <p:ph type="title" idx="8"/>
          </p:nvPr>
        </p:nvSpPr>
        <p:spPr>
          <a:xfrm>
            <a:off x="834400" y="1875338"/>
            <a:ext cx="920400" cy="526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01</a:t>
            </a:r>
            <a:endParaRPr/>
          </a:p>
        </p:txBody>
      </p:sp>
      <p:sp>
        <p:nvSpPr>
          <p:cNvPr id="535" name="Google Shape;535;p33"/>
          <p:cNvSpPr txBox="1">
            <a:spLocks noGrp="1"/>
          </p:cNvSpPr>
          <p:nvPr>
            <p:ph type="title" idx="9"/>
          </p:nvPr>
        </p:nvSpPr>
        <p:spPr>
          <a:xfrm>
            <a:off x="834400" y="3378838"/>
            <a:ext cx="920400" cy="526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02</a:t>
            </a:r>
            <a:endParaRPr/>
          </a:p>
        </p:txBody>
      </p:sp>
      <p:sp>
        <p:nvSpPr>
          <p:cNvPr id="536" name="Google Shape;536;p33"/>
          <p:cNvSpPr txBox="1">
            <a:spLocks noGrp="1"/>
          </p:cNvSpPr>
          <p:nvPr>
            <p:ph type="title" idx="13"/>
          </p:nvPr>
        </p:nvSpPr>
        <p:spPr>
          <a:xfrm>
            <a:off x="5063300" y="1875338"/>
            <a:ext cx="920400" cy="526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03</a:t>
            </a:r>
            <a:endParaRPr/>
          </a:p>
        </p:txBody>
      </p:sp>
      <p:sp>
        <p:nvSpPr>
          <p:cNvPr id="537" name="Google Shape;537;p33"/>
          <p:cNvSpPr txBox="1">
            <a:spLocks noGrp="1"/>
          </p:cNvSpPr>
          <p:nvPr>
            <p:ph type="title" idx="14"/>
          </p:nvPr>
        </p:nvSpPr>
        <p:spPr>
          <a:xfrm>
            <a:off x="5063300" y="3378838"/>
            <a:ext cx="920400" cy="526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04</a:t>
            </a:r>
            <a:endParaRPr/>
          </a:p>
        </p:txBody>
      </p:sp>
      <p:sp>
        <p:nvSpPr>
          <p:cNvPr id="538" name="Google Shape;538;p33"/>
          <p:cNvSpPr txBox="1">
            <a:spLocks noGrp="1"/>
          </p:cNvSpPr>
          <p:nvPr>
            <p:ph type="title" idx="15"/>
          </p:nvPr>
        </p:nvSpPr>
        <p:spPr>
          <a:xfrm>
            <a:off x="720000" y="539496"/>
            <a:ext cx="7704000" cy="540000"/>
          </a:xfrm>
          <a:prstGeom prst="rect">
            <a:avLst/>
          </a:prstGeom>
        </p:spPr>
        <p:txBody>
          <a:bodyPr spcFirstLastPara="1" wrap="square" lIns="91425" tIns="91425" rIns="91425" bIns="91425" anchor="ctr" anchorCtr="0">
            <a:noAutofit/>
          </a:bodyPr>
          <a:lstStyle/>
          <a:p>
            <a:pPr lvl="0"/>
            <a:r>
              <a:rPr lang="en-US" sz="4000" dirty="0"/>
              <a:t>TOPICS INCLUDED</a:t>
            </a:r>
            <a:endParaRPr sz="4000" dirty="0"/>
          </a:p>
        </p:txBody>
      </p:sp>
      <p:grpSp>
        <p:nvGrpSpPr>
          <p:cNvPr id="539" name="Google Shape;539;p33"/>
          <p:cNvGrpSpPr/>
          <p:nvPr/>
        </p:nvGrpSpPr>
        <p:grpSpPr>
          <a:xfrm>
            <a:off x="4109792" y="2076049"/>
            <a:ext cx="772191" cy="1624685"/>
            <a:chOff x="4109792" y="2076049"/>
            <a:chExt cx="772191" cy="1624685"/>
          </a:xfrm>
        </p:grpSpPr>
        <p:sp>
          <p:nvSpPr>
            <p:cNvPr id="540" name="Google Shape;540;p33"/>
            <p:cNvSpPr/>
            <p:nvPr/>
          </p:nvSpPr>
          <p:spPr>
            <a:xfrm>
              <a:off x="4392509" y="2238907"/>
              <a:ext cx="191419" cy="1461827"/>
            </a:xfrm>
            <a:custGeom>
              <a:avLst/>
              <a:gdLst/>
              <a:ahLst/>
              <a:cxnLst/>
              <a:rect l="l" t="t" r="r" b="b"/>
              <a:pathLst>
                <a:path w="9785" h="74726" fill="none" extrusionOk="0">
                  <a:moveTo>
                    <a:pt x="5929" y="1"/>
                  </a:moveTo>
                  <a:cubicBezTo>
                    <a:pt x="5929" y="1"/>
                    <a:pt x="9785" y="27499"/>
                    <a:pt x="3740" y="41386"/>
                  </a:cubicBezTo>
                  <a:cubicBezTo>
                    <a:pt x="0" y="49996"/>
                    <a:pt x="2435" y="63912"/>
                    <a:pt x="2812" y="74726"/>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277090" y="2419821"/>
              <a:ext cx="213270" cy="561502"/>
            </a:xfrm>
            <a:custGeom>
              <a:avLst/>
              <a:gdLst/>
              <a:ahLst/>
              <a:cxnLst/>
              <a:rect l="l" t="t" r="r" b="b"/>
              <a:pathLst>
                <a:path w="10902" h="28703" fill="none" extrusionOk="0">
                  <a:moveTo>
                    <a:pt x="0" y="1"/>
                  </a:moveTo>
                  <a:cubicBezTo>
                    <a:pt x="0" y="1"/>
                    <a:pt x="0" y="5408"/>
                    <a:pt x="2059" y="9003"/>
                  </a:cubicBezTo>
                  <a:cubicBezTo>
                    <a:pt x="4117" y="12598"/>
                    <a:pt x="5146" y="16714"/>
                    <a:pt x="5146" y="20048"/>
                  </a:cubicBezTo>
                  <a:cubicBezTo>
                    <a:pt x="5146" y="23382"/>
                    <a:pt x="8480" y="26992"/>
                    <a:pt x="10901" y="28702"/>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4522091" y="2334470"/>
              <a:ext cx="242751" cy="465940"/>
            </a:xfrm>
            <a:custGeom>
              <a:avLst/>
              <a:gdLst/>
              <a:ahLst/>
              <a:cxnLst/>
              <a:rect l="l" t="t" r="r" b="b"/>
              <a:pathLst>
                <a:path w="12409" h="23818" fill="none" extrusionOk="0">
                  <a:moveTo>
                    <a:pt x="10858" y="1"/>
                  </a:moveTo>
                  <a:cubicBezTo>
                    <a:pt x="10858" y="1"/>
                    <a:pt x="12409" y="4625"/>
                    <a:pt x="8814" y="10539"/>
                  </a:cubicBezTo>
                  <a:cubicBezTo>
                    <a:pt x="5205" y="16453"/>
                    <a:pt x="1" y="23817"/>
                    <a:pt x="1" y="23817"/>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426821" y="2917491"/>
              <a:ext cx="212410" cy="465940"/>
            </a:xfrm>
            <a:custGeom>
              <a:avLst/>
              <a:gdLst/>
              <a:ahLst/>
              <a:cxnLst/>
              <a:rect l="l" t="t" r="r" b="b"/>
              <a:pathLst>
                <a:path w="10858" h="23818" fill="none" extrusionOk="0">
                  <a:moveTo>
                    <a:pt x="10857" y="1"/>
                  </a:moveTo>
                  <a:cubicBezTo>
                    <a:pt x="10857" y="1"/>
                    <a:pt x="7813" y="3683"/>
                    <a:pt x="8799" y="10539"/>
                  </a:cubicBezTo>
                  <a:cubicBezTo>
                    <a:pt x="9828" y="17729"/>
                    <a:pt x="0" y="23817"/>
                    <a:pt x="0" y="23817"/>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729101" y="2309802"/>
              <a:ext cx="79130" cy="93059"/>
            </a:xfrm>
            <a:custGeom>
              <a:avLst/>
              <a:gdLst/>
              <a:ahLst/>
              <a:cxnLst/>
              <a:rect l="l" t="t" r="r" b="b"/>
              <a:pathLst>
                <a:path w="4045" h="4757" extrusionOk="0">
                  <a:moveTo>
                    <a:pt x="4045" y="0"/>
                  </a:moveTo>
                  <a:lnTo>
                    <a:pt x="653" y="1436"/>
                  </a:lnTo>
                  <a:lnTo>
                    <a:pt x="1" y="4509"/>
                  </a:lnTo>
                  <a:cubicBezTo>
                    <a:pt x="1" y="4509"/>
                    <a:pt x="387" y="4756"/>
                    <a:pt x="804" y="4756"/>
                  </a:cubicBezTo>
                  <a:cubicBezTo>
                    <a:pt x="1100" y="4756"/>
                    <a:pt x="1411" y="4632"/>
                    <a:pt x="1610" y="4204"/>
                  </a:cubicBezTo>
                  <a:cubicBezTo>
                    <a:pt x="2102" y="3190"/>
                    <a:pt x="4045" y="1"/>
                    <a:pt x="4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681740" y="2186656"/>
              <a:ext cx="82260" cy="157752"/>
            </a:xfrm>
            <a:custGeom>
              <a:avLst/>
              <a:gdLst/>
              <a:ahLst/>
              <a:cxnLst/>
              <a:rect l="l" t="t" r="r" b="b"/>
              <a:pathLst>
                <a:path w="4205" h="8064" extrusionOk="0">
                  <a:moveTo>
                    <a:pt x="2771" y="0"/>
                  </a:moveTo>
                  <a:cubicBezTo>
                    <a:pt x="2589" y="0"/>
                    <a:pt x="2405" y="46"/>
                    <a:pt x="2233" y="149"/>
                  </a:cubicBezTo>
                  <a:cubicBezTo>
                    <a:pt x="1436" y="642"/>
                    <a:pt x="2320" y="1265"/>
                    <a:pt x="1160" y="2483"/>
                  </a:cubicBezTo>
                  <a:cubicBezTo>
                    <a:pt x="1" y="3686"/>
                    <a:pt x="189" y="6049"/>
                    <a:pt x="1001" y="7528"/>
                  </a:cubicBezTo>
                  <a:cubicBezTo>
                    <a:pt x="1209" y="7906"/>
                    <a:pt x="1427" y="8064"/>
                    <a:pt x="1645" y="8064"/>
                  </a:cubicBezTo>
                  <a:cubicBezTo>
                    <a:pt x="2276" y="8064"/>
                    <a:pt x="2899" y="6740"/>
                    <a:pt x="3233" y="5672"/>
                  </a:cubicBezTo>
                  <a:cubicBezTo>
                    <a:pt x="3683" y="4237"/>
                    <a:pt x="3726" y="4788"/>
                    <a:pt x="4089" y="4063"/>
                  </a:cubicBezTo>
                  <a:cubicBezTo>
                    <a:pt x="4147" y="3947"/>
                    <a:pt x="4205" y="2092"/>
                    <a:pt x="4147" y="1265"/>
                  </a:cubicBezTo>
                  <a:cubicBezTo>
                    <a:pt x="4090" y="606"/>
                    <a:pt x="3436" y="0"/>
                    <a:pt x="2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727399" y="2223590"/>
              <a:ext cx="147267" cy="125435"/>
            </a:xfrm>
            <a:custGeom>
              <a:avLst/>
              <a:gdLst/>
              <a:ahLst/>
              <a:cxnLst/>
              <a:rect l="l" t="t" r="r" b="b"/>
              <a:pathLst>
                <a:path w="7528" h="6412" extrusionOk="0">
                  <a:moveTo>
                    <a:pt x="5132" y="1"/>
                  </a:moveTo>
                  <a:cubicBezTo>
                    <a:pt x="5059" y="1"/>
                    <a:pt x="4974" y="14"/>
                    <a:pt x="4871" y="44"/>
                  </a:cubicBezTo>
                  <a:cubicBezTo>
                    <a:pt x="4190" y="233"/>
                    <a:pt x="3335" y="30"/>
                    <a:pt x="1900" y="1392"/>
                  </a:cubicBezTo>
                  <a:cubicBezTo>
                    <a:pt x="464" y="2769"/>
                    <a:pt x="1" y="5611"/>
                    <a:pt x="1" y="5611"/>
                  </a:cubicBezTo>
                  <a:cubicBezTo>
                    <a:pt x="1" y="5611"/>
                    <a:pt x="296" y="6412"/>
                    <a:pt x="558" y="6412"/>
                  </a:cubicBezTo>
                  <a:cubicBezTo>
                    <a:pt x="580" y="6412"/>
                    <a:pt x="602" y="6406"/>
                    <a:pt x="624" y="6393"/>
                  </a:cubicBezTo>
                  <a:cubicBezTo>
                    <a:pt x="885" y="6234"/>
                    <a:pt x="2653" y="5669"/>
                    <a:pt x="3320" y="5205"/>
                  </a:cubicBezTo>
                  <a:cubicBezTo>
                    <a:pt x="3987" y="4726"/>
                    <a:pt x="5002" y="3393"/>
                    <a:pt x="5726" y="1929"/>
                  </a:cubicBezTo>
                  <a:cubicBezTo>
                    <a:pt x="6055" y="1257"/>
                    <a:pt x="6521" y="1114"/>
                    <a:pt x="6895" y="1114"/>
                  </a:cubicBezTo>
                  <a:cubicBezTo>
                    <a:pt x="7171" y="1114"/>
                    <a:pt x="7397" y="1192"/>
                    <a:pt x="7480" y="1192"/>
                  </a:cubicBezTo>
                  <a:cubicBezTo>
                    <a:pt x="7527" y="1192"/>
                    <a:pt x="7528" y="1167"/>
                    <a:pt x="7466" y="1088"/>
                  </a:cubicBezTo>
                  <a:cubicBezTo>
                    <a:pt x="7161" y="697"/>
                    <a:pt x="6872" y="581"/>
                    <a:pt x="6161" y="494"/>
                  </a:cubicBezTo>
                  <a:cubicBezTo>
                    <a:pt x="5570" y="420"/>
                    <a:pt x="5544" y="1"/>
                    <a:pt x="5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4577101" y="2242820"/>
              <a:ext cx="141241" cy="98243"/>
            </a:xfrm>
            <a:custGeom>
              <a:avLst/>
              <a:gdLst/>
              <a:ahLst/>
              <a:cxnLst/>
              <a:rect l="l" t="t" r="r" b="b"/>
              <a:pathLst>
                <a:path w="7220" h="5022" extrusionOk="0">
                  <a:moveTo>
                    <a:pt x="2319" y="1"/>
                  </a:moveTo>
                  <a:cubicBezTo>
                    <a:pt x="1805" y="1"/>
                    <a:pt x="1538" y="202"/>
                    <a:pt x="972" y="322"/>
                  </a:cubicBezTo>
                  <a:cubicBezTo>
                    <a:pt x="1" y="540"/>
                    <a:pt x="175" y="815"/>
                    <a:pt x="624" y="1337"/>
                  </a:cubicBezTo>
                  <a:cubicBezTo>
                    <a:pt x="1088" y="1859"/>
                    <a:pt x="1175" y="2830"/>
                    <a:pt x="2190" y="3453"/>
                  </a:cubicBezTo>
                  <a:cubicBezTo>
                    <a:pt x="3191" y="4045"/>
                    <a:pt x="4493" y="5021"/>
                    <a:pt x="5324" y="5021"/>
                  </a:cubicBezTo>
                  <a:cubicBezTo>
                    <a:pt x="5347" y="5021"/>
                    <a:pt x="5371" y="5021"/>
                    <a:pt x="5393" y="5019"/>
                  </a:cubicBezTo>
                  <a:cubicBezTo>
                    <a:pt x="6234" y="4947"/>
                    <a:pt x="7220" y="5004"/>
                    <a:pt x="6698" y="3787"/>
                  </a:cubicBezTo>
                  <a:cubicBezTo>
                    <a:pt x="6698" y="3787"/>
                    <a:pt x="5785" y="1062"/>
                    <a:pt x="3915" y="380"/>
                  </a:cubicBezTo>
                  <a:cubicBezTo>
                    <a:pt x="3146" y="96"/>
                    <a:pt x="2674" y="1"/>
                    <a:pt x="2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4584202" y="2308882"/>
              <a:ext cx="147188" cy="56301"/>
            </a:xfrm>
            <a:custGeom>
              <a:avLst/>
              <a:gdLst/>
              <a:ahLst/>
              <a:cxnLst/>
              <a:rect l="l" t="t" r="r" b="b"/>
              <a:pathLst>
                <a:path w="7524" h="2878" extrusionOk="0">
                  <a:moveTo>
                    <a:pt x="6578" y="1086"/>
                  </a:moveTo>
                  <a:cubicBezTo>
                    <a:pt x="6467" y="1086"/>
                    <a:pt x="6353" y="1092"/>
                    <a:pt x="6238" y="1104"/>
                  </a:cubicBezTo>
                  <a:lnTo>
                    <a:pt x="6238" y="1104"/>
                  </a:lnTo>
                  <a:cubicBezTo>
                    <a:pt x="7050" y="1266"/>
                    <a:pt x="7524" y="1294"/>
                    <a:pt x="7524" y="1294"/>
                  </a:cubicBezTo>
                  <a:cubicBezTo>
                    <a:pt x="7244" y="1147"/>
                    <a:pt x="6922" y="1086"/>
                    <a:pt x="6578" y="1086"/>
                  </a:cubicBezTo>
                  <a:close/>
                  <a:moveTo>
                    <a:pt x="2577" y="1"/>
                  </a:moveTo>
                  <a:cubicBezTo>
                    <a:pt x="2404" y="1"/>
                    <a:pt x="2208" y="20"/>
                    <a:pt x="1972" y="62"/>
                  </a:cubicBezTo>
                  <a:cubicBezTo>
                    <a:pt x="595" y="308"/>
                    <a:pt x="0" y="1613"/>
                    <a:pt x="348" y="2425"/>
                  </a:cubicBezTo>
                  <a:cubicBezTo>
                    <a:pt x="481" y="2747"/>
                    <a:pt x="821" y="2878"/>
                    <a:pt x="1251" y="2878"/>
                  </a:cubicBezTo>
                  <a:cubicBezTo>
                    <a:pt x="1903" y="2878"/>
                    <a:pt x="2760" y="2577"/>
                    <a:pt x="3407" y="2193"/>
                  </a:cubicBezTo>
                  <a:cubicBezTo>
                    <a:pt x="4127" y="1749"/>
                    <a:pt x="5237" y="1211"/>
                    <a:pt x="6238" y="1104"/>
                  </a:cubicBezTo>
                  <a:lnTo>
                    <a:pt x="6238" y="1104"/>
                  </a:lnTo>
                  <a:cubicBezTo>
                    <a:pt x="5879" y="1033"/>
                    <a:pt x="5453" y="935"/>
                    <a:pt x="4972" y="801"/>
                  </a:cubicBezTo>
                  <a:cubicBezTo>
                    <a:pt x="3663" y="441"/>
                    <a:pt x="3409" y="1"/>
                    <a:pt x="2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4695356" y="2306359"/>
              <a:ext cx="87933" cy="45150"/>
            </a:xfrm>
            <a:custGeom>
              <a:avLst/>
              <a:gdLst/>
              <a:ahLst/>
              <a:cxnLst/>
              <a:rect l="l" t="t" r="r" b="b"/>
              <a:pathLst>
                <a:path w="4495" h="2308" extrusionOk="0">
                  <a:moveTo>
                    <a:pt x="3068" y="0"/>
                  </a:moveTo>
                  <a:cubicBezTo>
                    <a:pt x="2749" y="0"/>
                    <a:pt x="2491" y="426"/>
                    <a:pt x="1914" y="582"/>
                  </a:cubicBezTo>
                  <a:cubicBezTo>
                    <a:pt x="1758" y="625"/>
                    <a:pt x="1600" y="640"/>
                    <a:pt x="1445" y="640"/>
                  </a:cubicBezTo>
                  <a:cubicBezTo>
                    <a:pt x="1144" y="640"/>
                    <a:pt x="857" y="585"/>
                    <a:pt x="630" y="585"/>
                  </a:cubicBezTo>
                  <a:cubicBezTo>
                    <a:pt x="465" y="585"/>
                    <a:pt x="332" y="614"/>
                    <a:pt x="247" y="713"/>
                  </a:cubicBezTo>
                  <a:cubicBezTo>
                    <a:pt x="1" y="1017"/>
                    <a:pt x="204" y="1481"/>
                    <a:pt x="204" y="1481"/>
                  </a:cubicBezTo>
                  <a:cubicBezTo>
                    <a:pt x="204" y="1481"/>
                    <a:pt x="628" y="2076"/>
                    <a:pt x="778" y="2076"/>
                  </a:cubicBezTo>
                  <a:cubicBezTo>
                    <a:pt x="780" y="2076"/>
                    <a:pt x="782" y="2076"/>
                    <a:pt x="783" y="2075"/>
                  </a:cubicBezTo>
                  <a:cubicBezTo>
                    <a:pt x="788" y="2075"/>
                    <a:pt x="792" y="2075"/>
                    <a:pt x="798" y="2075"/>
                  </a:cubicBezTo>
                  <a:cubicBezTo>
                    <a:pt x="960" y="2075"/>
                    <a:pt x="1639" y="2278"/>
                    <a:pt x="1639" y="2278"/>
                  </a:cubicBezTo>
                  <a:cubicBezTo>
                    <a:pt x="1639" y="2278"/>
                    <a:pt x="3030" y="2307"/>
                    <a:pt x="3175" y="2307"/>
                  </a:cubicBezTo>
                  <a:cubicBezTo>
                    <a:pt x="3320" y="2293"/>
                    <a:pt x="4494" y="1220"/>
                    <a:pt x="4494" y="1220"/>
                  </a:cubicBezTo>
                  <a:cubicBezTo>
                    <a:pt x="4494" y="1220"/>
                    <a:pt x="4480" y="1075"/>
                    <a:pt x="4306" y="669"/>
                  </a:cubicBezTo>
                  <a:cubicBezTo>
                    <a:pt x="4132" y="263"/>
                    <a:pt x="3711" y="292"/>
                    <a:pt x="3277" y="60"/>
                  </a:cubicBezTo>
                  <a:cubicBezTo>
                    <a:pt x="3202" y="18"/>
                    <a:pt x="3134"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649423" y="2331242"/>
              <a:ext cx="117414" cy="69623"/>
            </a:xfrm>
            <a:custGeom>
              <a:avLst/>
              <a:gdLst/>
              <a:ahLst/>
              <a:cxnLst/>
              <a:rect l="l" t="t" r="r" b="b"/>
              <a:pathLst>
                <a:path w="6002" h="3559" extrusionOk="0">
                  <a:moveTo>
                    <a:pt x="2870" y="0"/>
                  </a:moveTo>
                  <a:cubicBezTo>
                    <a:pt x="2707" y="0"/>
                    <a:pt x="2538" y="7"/>
                    <a:pt x="2363" y="21"/>
                  </a:cubicBezTo>
                  <a:cubicBezTo>
                    <a:pt x="0" y="209"/>
                    <a:pt x="580" y="441"/>
                    <a:pt x="580" y="441"/>
                  </a:cubicBezTo>
                  <a:cubicBezTo>
                    <a:pt x="580" y="441"/>
                    <a:pt x="3001" y="948"/>
                    <a:pt x="3552" y="2586"/>
                  </a:cubicBezTo>
                  <a:cubicBezTo>
                    <a:pt x="3810" y="3354"/>
                    <a:pt x="4177" y="3558"/>
                    <a:pt x="4493" y="3558"/>
                  </a:cubicBezTo>
                  <a:cubicBezTo>
                    <a:pt x="4852" y="3558"/>
                    <a:pt x="5146" y="3297"/>
                    <a:pt x="5146" y="3297"/>
                  </a:cubicBezTo>
                  <a:cubicBezTo>
                    <a:pt x="5146" y="3297"/>
                    <a:pt x="6001" y="1833"/>
                    <a:pt x="5972" y="1412"/>
                  </a:cubicBezTo>
                  <a:cubicBezTo>
                    <a:pt x="5946" y="1023"/>
                    <a:pt x="4900" y="0"/>
                    <a:pt x="2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726460" y="2303757"/>
              <a:ext cx="155522" cy="60898"/>
            </a:xfrm>
            <a:custGeom>
              <a:avLst/>
              <a:gdLst/>
              <a:ahLst/>
              <a:cxnLst/>
              <a:rect l="l" t="t" r="r" b="b"/>
              <a:pathLst>
                <a:path w="7950" h="3113" extrusionOk="0">
                  <a:moveTo>
                    <a:pt x="6013" y="0"/>
                  </a:moveTo>
                  <a:cubicBezTo>
                    <a:pt x="4963" y="0"/>
                    <a:pt x="3542" y="599"/>
                    <a:pt x="3542" y="599"/>
                  </a:cubicBezTo>
                  <a:cubicBezTo>
                    <a:pt x="2208" y="1542"/>
                    <a:pt x="1382" y="1614"/>
                    <a:pt x="585" y="2092"/>
                  </a:cubicBezTo>
                  <a:cubicBezTo>
                    <a:pt x="0" y="2447"/>
                    <a:pt x="205" y="2584"/>
                    <a:pt x="989" y="2584"/>
                  </a:cubicBezTo>
                  <a:cubicBezTo>
                    <a:pt x="1293" y="2584"/>
                    <a:pt x="1684" y="2564"/>
                    <a:pt x="2150" y="2527"/>
                  </a:cubicBezTo>
                  <a:cubicBezTo>
                    <a:pt x="2757" y="2480"/>
                    <a:pt x="3218" y="2444"/>
                    <a:pt x="3648" y="2444"/>
                  </a:cubicBezTo>
                  <a:cubicBezTo>
                    <a:pt x="4400" y="2444"/>
                    <a:pt x="5058" y="2554"/>
                    <a:pt x="6238" y="2904"/>
                  </a:cubicBezTo>
                  <a:cubicBezTo>
                    <a:pt x="6743" y="3053"/>
                    <a:pt x="7087" y="3113"/>
                    <a:pt x="7320" y="3113"/>
                  </a:cubicBezTo>
                  <a:cubicBezTo>
                    <a:pt x="7949" y="3113"/>
                    <a:pt x="7763" y="2675"/>
                    <a:pt x="7731" y="2368"/>
                  </a:cubicBezTo>
                  <a:cubicBezTo>
                    <a:pt x="7702" y="1947"/>
                    <a:pt x="7586" y="411"/>
                    <a:pt x="6572" y="78"/>
                  </a:cubicBezTo>
                  <a:cubicBezTo>
                    <a:pt x="6408" y="23"/>
                    <a:pt x="6218" y="0"/>
                    <a:pt x="60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261499" y="2349787"/>
              <a:ext cx="79404" cy="93215"/>
            </a:xfrm>
            <a:custGeom>
              <a:avLst/>
              <a:gdLst/>
              <a:ahLst/>
              <a:cxnLst/>
              <a:rect l="l" t="t" r="r" b="b"/>
              <a:pathLst>
                <a:path w="4059" h="4765" extrusionOk="0">
                  <a:moveTo>
                    <a:pt x="4059" y="0"/>
                  </a:moveTo>
                  <a:lnTo>
                    <a:pt x="667" y="1450"/>
                  </a:lnTo>
                  <a:lnTo>
                    <a:pt x="0" y="4523"/>
                  </a:lnTo>
                  <a:cubicBezTo>
                    <a:pt x="0" y="4523"/>
                    <a:pt x="390" y="4765"/>
                    <a:pt x="810" y="4765"/>
                  </a:cubicBezTo>
                  <a:cubicBezTo>
                    <a:pt x="1109" y="4765"/>
                    <a:pt x="1424" y="4641"/>
                    <a:pt x="1624" y="4219"/>
                  </a:cubicBezTo>
                  <a:cubicBezTo>
                    <a:pt x="2102" y="3204"/>
                    <a:pt x="4059" y="1"/>
                    <a:pt x="4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4214138" y="2226915"/>
              <a:ext cx="82534" cy="157752"/>
            </a:xfrm>
            <a:custGeom>
              <a:avLst/>
              <a:gdLst/>
              <a:ahLst/>
              <a:cxnLst/>
              <a:rect l="l" t="t" r="r" b="b"/>
              <a:pathLst>
                <a:path w="4219" h="8064" extrusionOk="0">
                  <a:moveTo>
                    <a:pt x="2785" y="1"/>
                  </a:moveTo>
                  <a:cubicBezTo>
                    <a:pt x="2603" y="1"/>
                    <a:pt x="2419" y="46"/>
                    <a:pt x="2247" y="150"/>
                  </a:cubicBezTo>
                  <a:cubicBezTo>
                    <a:pt x="1436" y="643"/>
                    <a:pt x="2334" y="1266"/>
                    <a:pt x="1175" y="2483"/>
                  </a:cubicBezTo>
                  <a:cubicBezTo>
                    <a:pt x="0" y="3687"/>
                    <a:pt x="189" y="6049"/>
                    <a:pt x="1015" y="7528"/>
                  </a:cubicBezTo>
                  <a:cubicBezTo>
                    <a:pt x="1223" y="7907"/>
                    <a:pt x="1442" y="8064"/>
                    <a:pt x="1659" y="8064"/>
                  </a:cubicBezTo>
                  <a:cubicBezTo>
                    <a:pt x="2290" y="8064"/>
                    <a:pt x="2913" y="6740"/>
                    <a:pt x="3247" y="5673"/>
                  </a:cubicBezTo>
                  <a:cubicBezTo>
                    <a:pt x="3682" y="4237"/>
                    <a:pt x="3726" y="4788"/>
                    <a:pt x="4088" y="4064"/>
                  </a:cubicBezTo>
                  <a:cubicBezTo>
                    <a:pt x="4161" y="3933"/>
                    <a:pt x="4219" y="2092"/>
                    <a:pt x="4146" y="1266"/>
                  </a:cubicBezTo>
                  <a:cubicBezTo>
                    <a:pt x="4101" y="606"/>
                    <a:pt x="3449" y="1"/>
                    <a:pt x="2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259797" y="2263849"/>
              <a:ext cx="147521" cy="125435"/>
            </a:xfrm>
            <a:custGeom>
              <a:avLst/>
              <a:gdLst/>
              <a:ahLst/>
              <a:cxnLst/>
              <a:rect l="l" t="t" r="r" b="b"/>
              <a:pathLst>
                <a:path w="7541" h="6412" extrusionOk="0">
                  <a:moveTo>
                    <a:pt x="5136" y="1"/>
                  </a:moveTo>
                  <a:cubicBezTo>
                    <a:pt x="5062" y="1"/>
                    <a:pt x="4975" y="14"/>
                    <a:pt x="4871" y="45"/>
                  </a:cubicBezTo>
                  <a:cubicBezTo>
                    <a:pt x="4189" y="233"/>
                    <a:pt x="3334" y="16"/>
                    <a:pt x="1914" y="1393"/>
                  </a:cubicBezTo>
                  <a:cubicBezTo>
                    <a:pt x="479" y="2770"/>
                    <a:pt x="0" y="5596"/>
                    <a:pt x="0" y="5596"/>
                  </a:cubicBezTo>
                  <a:cubicBezTo>
                    <a:pt x="0" y="5596"/>
                    <a:pt x="309" y="6412"/>
                    <a:pt x="562" y="6412"/>
                  </a:cubicBezTo>
                  <a:cubicBezTo>
                    <a:pt x="583" y="6412"/>
                    <a:pt x="603" y="6406"/>
                    <a:pt x="624" y="6394"/>
                  </a:cubicBezTo>
                  <a:cubicBezTo>
                    <a:pt x="899" y="6234"/>
                    <a:pt x="2667" y="5669"/>
                    <a:pt x="3334" y="5205"/>
                  </a:cubicBezTo>
                  <a:cubicBezTo>
                    <a:pt x="3987" y="4727"/>
                    <a:pt x="5001" y="3379"/>
                    <a:pt x="5726" y="1929"/>
                  </a:cubicBezTo>
                  <a:cubicBezTo>
                    <a:pt x="6062" y="1250"/>
                    <a:pt x="6533" y="1104"/>
                    <a:pt x="6909" y="1104"/>
                  </a:cubicBezTo>
                  <a:cubicBezTo>
                    <a:pt x="7191" y="1104"/>
                    <a:pt x="7419" y="1186"/>
                    <a:pt x="7498" y="1186"/>
                  </a:cubicBezTo>
                  <a:cubicBezTo>
                    <a:pt x="7541" y="1186"/>
                    <a:pt x="7540" y="1162"/>
                    <a:pt x="7480" y="1088"/>
                  </a:cubicBezTo>
                  <a:cubicBezTo>
                    <a:pt x="7176" y="697"/>
                    <a:pt x="6886" y="581"/>
                    <a:pt x="6175" y="494"/>
                  </a:cubicBezTo>
                  <a:cubicBezTo>
                    <a:pt x="5572" y="420"/>
                    <a:pt x="5554" y="1"/>
                    <a:pt x="5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4109792" y="2282942"/>
              <a:ext cx="141222" cy="98126"/>
            </a:xfrm>
            <a:custGeom>
              <a:avLst/>
              <a:gdLst/>
              <a:ahLst/>
              <a:cxnLst/>
              <a:rect l="l" t="t" r="r" b="b"/>
              <a:pathLst>
                <a:path w="7219" h="5016" extrusionOk="0">
                  <a:moveTo>
                    <a:pt x="2316" y="1"/>
                  </a:moveTo>
                  <a:cubicBezTo>
                    <a:pt x="1802" y="1"/>
                    <a:pt x="1532" y="201"/>
                    <a:pt x="957" y="330"/>
                  </a:cubicBezTo>
                  <a:cubicBezTo>
                    <a:pt x="0" y="547"/>
                    <a:pt x="159" y="823"/>
                    <a:pt x="623" y="1344"/>
                  </a:cubicBezTo>
                  <a:cubicBezTo>
                    <a:pt x="1087" y="1866"/>
                    <a:pt x="1160" y="2838"/>
                    <a:pt x="2189" y="3461"/>
                  </a:cubicBezTo>
                  <a:cubicBezTo>
                    <a:pt x="3183" y="4049"/>
                    <a:pt x="4475" y="5016"/>
                    <a:pt x="5306" y="5016"/>
                  </a:cubicBezTo>
                  <a:cubicBezTo>
                    <a:pt x="5335" y="5016"/>
                    <a:pt x="5364" y="5014"/>
                    <a:pt x="5392" y="5012"/>
                  </a:cubicBezTo>
                  <a:cubicBezTo>
                    <a:pt x="6233" y="4954"/>
                    <a:pt x="7219" y="5012"/>
                    <a:pt x="6697" y="3794"/>
                  </a:cubicBezTo>
                  <a:cubicBezTo>
                    <a:pt x="6697" y="3794"/>
                    <a:pt x="5784" y="1069"/>
                    <a:pt x="3899" y="373"/>
                  </a:cubicBezTo>
                  <a:cubicBezTo>
                    <a:pt x="3137" y="96"/>
                    <a:pt x="2669" y="1"/>
                    <a:pt x="2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4116580" y="2349161"/>
              <a:ext cx="147482" cy="56262"/>
            </a:xfrm>
            <a:custGeom>
              <a:avLst/>
              <a:gdLst/>
              <a:ahLst/>
              <a:cxnLst/>
              <a:rect l="l" t="t" r="r" b="b"/>
              <a:pathLst>
                <a:path w="7539" h="2876" extrusionOk="0">
                  <a:moveTo>
                    <a:pt x="6586" y="1085"/>
                  </a:moveTo>
                  <a:cubicBezTo>
                    <a:pt x="6475" y="1085"/>
                    <a:pt x="6363" y="1091"/>
                    <a:pt x="6250" y="1103"/>
                  </a:cubicBezTo>
                  <a:lnTo>
                    <a:pt x="6250" y="1103"/>
                  </a:lnTo>
                  <a:cubicBezTo>
                    <a:pt x="7064" y="1266"/>
                    <a:pt x="7539" y="1293"/>
                    <a:pt x="7539" y="1293"/>
                  </a:cubicBezTo>
                  <a:cubicBezTo>
                    <a:pt x="7255" y="1147"/>
                    <a:pt x="6930" y="1085"/>
                    <a:pt x="6586" y="1085"/>
                  </a:cubicBezTo>
                  <a:close/>
                  <a:moveTo>
                    <a:pt x="2592" y="0"/>
                  </a:moveTo>
                  <a:cubicBezTo>
                    <a:pt x="2420" y="0"/>
                    <a:pt x="2223" y="19"/>
                    <a:pt x="1987" y="61"/>
                  </a:cubicBezTo>
                  <a:cubicBezTo>
                    <a:pt x="610" y="308"/>
                    <a:pt x="1" y="1612"/>
                    <a:pt x="349" y="2424"/>
                  </a:cubicBezTo>
                  <a:cubicBezTo>
                    <a:pt x="487" y="2745"/>
                    <a:pt x="829" y="2876"/>
                    <a:pt x="1257" y="2876"/>
                  </a:cubicBezTo>
                  <a:cubicBezTo>
                    <a:pt x="1912" y="2876"/>
                    <a:pt x="2768" y="2572"/>
                    <a:pt x="3407" y="2178"/>
                  </a:cubicBezTo>
                  <a:cubicBezTo>
                    <a:pt x="4138" y="1743"/>
                    <a:pt x="5246" y="1207"/>
                    <a:pt x="6250" y="1103"/>
                  </a:cubicBezTo>
                  <a:lnTo>
                    <a:pt x="6250" y="1103"/>
                  </a:lnTo>
                  <a:cubicBezTo>
                    <a:pt x="5891" y="1031"/>
                    <a:pt x="5466" y="934"/>
                    <a:pt x="4987" y="801"/>
                  </a:cubicBezTo>
                  <a:cubicBezTo>
                    <a:pt x="3678" y="440"/>
                    <a:pt x="3424" y="0"/>
                    <a:pt x="2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227753" y="2346344"/>
              <a:ext cx="87914" cy="45228"/>
            </a:xfrm>
            <a:custGeom>
              <a:avLst/>
              <a:gdLst/>
              <a:ahLst/>
              <a:cxnLst/>
              <a:rect l="l" t="t" r="r" b="b"/>
              <a:pathLst>
                <a:path w="4494" h="2312" extrusionOk="0">
                  <a:moveTo>
                    <a:pt x="3077" y="0"/>
                  </a:moveTo>
                  <a:cubicBezTo>
                    <a:pt x="2749" y="0"/>
                    <a:pt x="2493" y="428"/>
                    <a:pt x="1928" y="597"/>
                  </a:cubicBezTo>
                  <a:cubicBezTo>
                    <a:pt x="1772" y="640"/>
                    <a:pt x="1614" y="654"/>
                    <a:pt x="1459" y="654"/>
                  </a:cubicBezTo>
                  <a:cubicBezTo>
                    <a:pt x="1158" y="654"/>
                    <a:pt x="871" y="600"/>
                    <a:pt x="644" y="600"/>
                  </a:cubicBezTo>
                  <a:cubicBezTo>
                    <a:pt x="479" y="600"/>
                    <a:pt x="346" y="628"/>
                    <a:pt x="261" y="727"/>
                  </a:cubicBezTo>
                  <a:cubicBezTo>
                    <a:pt x="0" y="1032"/>
                    <a:pt x="218" y="1481"/>
                    <a:pt x="218" y="1481"/>
                  </a:cubicBezTo>
                  <a:cubicBezTo>
                    <a:pt x="218" y="1481"/>
                    <a:pt x="653" y="2090"/>
                    <a:pt x="783" y="2090"/>
                  </a:cubicBezTo>
                  <a:cubicBezTo>
                    <a:pt x="788" y="2089"/>
                    <a:pt x="793" y="2089"/>
                    <a:pt x="799" y="2089"/>
                  </a:cubicBezTo>
                  <a:cubicBezTo>
                    <a:pt x="973" y="2089"/>
                    <a:pt x="1638" y="2293"/>
                    <a:pt x="1638" y="2293"/>
                  </a:cubicBezTo>
                  <a:cubicBezTo>
                    <a:pt x="1638" y="2293"/>
                    <a:pt x="2538" y="2311"/>
                    <a:pt x="2972" y="2311"/>
                  </a:cubicBezTo>
                  <a:cubicBezTo>
                    <a:pt x="3081" y="2311"/>
                    <a:pt x="3160" y="2310"/>
                    <a:pt x="3189" y="2307"/>
                  </a:cubicBezTo>
                  <a:cubicBezTo>
                    <a:pt x="3320" y="2307"/>
                    <a:pt x="4494" y="1235"/>
                    <a:pt x="4494" y="1235"/>
                  </a:cubicBezTo>
                  <a:cubicBezTo>
                    <a:pt x="4494" y="1235"/>
                    <a:pt x="4494" y="1090"/>
                    <a:pt x="4320" y="684"/>
                  </a:cubicBezTo>
                  <a:cubicBezTo>
                    <a:pt x="4146" y="278"/>
                    <a:pt x="3726" y="307"/>
                    <a:pt x="3291" y="60"/>
                  </a:cubicBezTo>
                  <a:cubicBezTo>
                    <a:pt x="3214" y="18"/>
                    <a:pt x="3144"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4182095" y="2371502"/>
              <a:ext cx="117414" cy="69623"/>
            </a:xfrm>
            <a:custGeom>
              <a:avLst/>
              <a:gdLst/>
              <a:ahLst/>
              <a:cxnLst/>
              <a:rect l="l" t="t" r="r" b="b"/>
              <a:pathLst>
                <a:path w="6002" h="3559" extrusionOk="0">
                  <a:moveTo>
                    <a:pt x="2870" y="0"/>
                  </a:moveTo>
                  <a:cubicBezTo>
                    <a:pt x="2707" y="0"/>
                    <a:pt x="2538" y="7"/>
                    <a:pt x="2363" y="21"/>
                  </a:cubicBezTo>
                  <a:cubicBezTo>
                    <a:pt x="0" y="209"/>
                    <a:pt x="580" y="441"/>
                    <a:pt x="580" y="441"/>
                  </a:cubicBezTo>
                  <a:cubicBezTo>
                    <a:pt x="580" y="441"/>
                    <a:pt x="2987" y="949"/>
                    <a:pt x="3537" y="2587"/>
                  </a:cubicBezTo>
                  <a:cubicBezTo>
                    <a:pt x="3796" y="3355"/>
                    <a:pt x="4165" y="3559"/>
                    <a:pt x="4485" y="3559"/>
                  </a:cubicBezTo>
                  <a:cubicBezTo>
                    <a:pt x="4848" y="3559"/>
                    <a:pt x="5146" y="3297"/>
                    <a:pt x="5146" y="3297"/>
                  </a:cubicBezTo>
                  <a:cubicBezTo>
                    <a:pt x="5146" y="3297"/>
                    <a:pt x="6002" y="1833"/>
                    <a:pt x="5973" y="1413"/>
                  </a:cubicBezTo>
                  <a:cubicBezTo>
                    <a:pt x="5932" y="1023"/>
                    <a:pt x="4898" y="0"/>
                    <a:pt x="2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258916" y="2343919"/>
              <a:ext cx="155502" cy="60957"/>
            </a:xfrm>
            <a:custGeom>
              <a:avLst/>
              <a:gdLst/>
              <a:ahLst/>
              <a:cxnLst/>
              <a:rect l="l" t="t" r="r" b="b"/>
              <a:pathLst>
                <a:path w="7949" h="3116" extrusionOk="0">
                  <a:moveTo>
                    <a:pt x="6005" y="1"/>
                  </a:moveTo>
                  <a:cubicBezTo>
                    <a:pt x="4948" y="1"/>
                    <a:pt x="3539" y="605"/>
                    <a:pt x="3539" y="605"/>
                  </a:cubicBezTo>
                  <a:cubicBezTo>
                    <a:pt x="2220" y="1547"/>
                    <a:pt x="1393" y="1619"/>
                    <a:pt x="582" y="2098"/>
                  </a:cubicBezTo>
                  <a:cubicBezTo>
                    <a:pt x="0" y="2447"/>
                    <a:pt x="221" y="2587"/>
                    <a:pt x="1029" y="2587"/>
                  </a:cubicBezTo>
                  <a:cubicBezTo>
                    <a:pt x="1329" y="2587"/>
                    <a:pt x="1710" y="2568"/>
                    <a:pt x="2162" y="2533"/>
                  </a:cubicBezTo>
                  <a:cubicBezTo>
                    <a:pt x="2768" y="2485"/>
                    <a:pt x="3227" y="2449"/>
                    <a:pt x="3655" y="2449"/>
                  </a:cubicBezTo>
                  <a:cubicBezTo>
                    <a:pt x="4404" y="2449"/>
                    <a:pt x="5060" y="2559"/>
                    <a:pt x="6249" y="2910"/>
                  </a:cubicBezTo>
                  <a:cubicBezTo>
                    <a:pt x="6745" y="3057"/>
                    <a:pt x="7085" y="3116"/>
                    <a:pt x="7315" y="3116"/>
                  </a:cubicBezTo>
                  <a:cubicBezTo>
                    <a:pt x="7948" y="3116"/>
                    <a:pt x="7764" y="2671"/>
                    <a:pt x="7742" y="2373"/>
                  </a:cubicBezTo>
                  <a:cubicBezTo>
                    <a:pt x="7713" y="1953"/>
                    <a:pt x="7583" y="416"/>
                    <a:pt x="6583" y="83"/>
                  </a:cubicBezTo>
                  <a:cubicBezTo>
                    <a:pt x="6414" y="25"/>
                    <a:pt x="6216" y="1"/>
                    <a:pt x="6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497716" y="2199215"/>
              <a:ext cx="79404" cy="93117"/>
            </a:xfrm>
            <a:custGeom>
              <a:avLst/>
              <a:gdLst/>
              <a:ahLst/>
              <a:cxnLst/>
              <a:rect l="l" t="t" r="r" b="b"/>
              <a:pathLst>
                <a:path w="4059" h="4760" extrusionOk="0">
                  <a:moveTo>
                    <a:pt x="4059" y="0"/>
                  </a:moveTo>
                  <a:lnTo>
                    <a:pt x="667" y="1435"/>
                  </a:lnTo>
                  <a:lnTo>
                    <a:pt x="0" y="4508"/>
                  </a:lnTo>
                  <a:cubicBezTo>
                    <a:pt x="0" y="4508"/>
                    <a:pt x="396" y="4759"/>
                    <a:pt x="820" y="4759"/>
                  </a:cubicBezTo>
                  <a:cubicBezTo>
                    <a:pt x="1117" y="4759"/>
                    <a:pt x="1427" y="4636"/>
                    <a:pt x="1624" y="4218"/>
                  </a:cubicBezTo>
                  <a:cubicBezTo>
                    <a:pt x="2102" y="3189"/>
                    <a:pt x="4059" y="0"/>
                    <a:pt x="4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50355" y="2076049"/>
              <a:ext cx="82534" cy="157772"/>
            </a:xfrm>
            <a:custGeom>
              <a:avLst/>
              <a:gdLst/>
              <a:ahLst/>
              <a:cxnLst/>
              <a:rect l="l" t="t" r="r" b="b"/>
              <a:pathLst>
                <a:path w="4219" h="8065" extrusionOk="0">
                  <a:moveTo>
                    <a:pt x="2785" y="1"/>
                  </a:moveTo>
                  <a:cubicBezTo>
                    <a:pt x="2603" y="1"/>
                    <a:pt x="2419" y="47"/>
                    <a:pt x="2247" y="150"/>
                  </a:cubicBezTo>
                  <a:cubicBezTo>
                    <a:pt x="1435" y="643"/>
                    <a:pt x="2334" y="1266"/>
                    <a:pt x="1174" y="2484"/>
                  </a:cubicBezTo>
                  <a:cubicBezTo>
                    <a:pt x="0" y="3687"/>
                    <a:pt x="189" y="6050"/>
                    <a:pt x="1015" y="7528"/>
                  </a:cubicBezTo>
                  <a:cubicBezTo>
                    <a:pt x="1223" y="7907"/>
                    <a:pt x="1441" y="8064"/>
                    <a:pt x="1659" y="8064"/>
                  </a:cubicBezTo>
                  <a:cubicBezTo>
                    <a:pt x="2290" y="8064"/>
                    <a:pt x="2913" y="6740"/>
                    <a:pt x="3247" y="5673"/>
                  </a:cubicBezTo>
                  <a:cubicBezTo>
                    <a:pt x="3682" y="4238"/>
                    <a:pt x="3726" y="4789"/>
                    <a:pt x="4088" y="4064"/>
                  </a:cubicBezTo>
                  <a:cubicBezTo>
                    <a:pt x="4161" y="3948"/>
                    <a:pt x="4219" y="2092"/>
                    <a:pt x="4146" y="1266"/>
                  </a:cubicBezTo>
                  <a:cubicBezTo>
                    <a:pt x="4101" y="607"/>
                    <a:pt x="3449" y="1"/>
                    <a:pt x="2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496014" y="2113003"/>
              <a:ext cx="147540" cy="125435"/>
            </a:xfrm>
            <a:custGeom>
              <a:avLst/>
              <a:gdLst/>
              <a:ahLst/>
              <a:cxnLst/>
              <a:rect l="l" t="t" r="r" b="b"/>
              <a:pathLst>
                <a:path w="7542" h="6412" extrusionOk="0">
                  <a:moveTo>
                    <a:pt x="5145" y="0"/>
                  </a:moveTo>
                  <a:cubicBezTo>
                    <a:pt x="5072" y="0"/>
                    <a:pt x="4988" y="13"/>
                    <a:pt x="4885" y="44"/>
                  </a:cubicBezTo>
                  <a:cubicBezTo>
                    <a:pt x="4189" y="232"/>
                    <a:pt x="3334" y="29"/>
                    <a:pt x="1914" y="1392"/>
                  </a:cubicBezTo>
                  <a:cubicBezTo>
                    <a:pt x="478" y="2769"/>
                    <a:pt x="0" y="5610"/>
                    <a:pt x="0" y="5610"/>
                  </a:cubicBezTo>
                  <a:cubicBezTo>
                    <a:pt x="0" y="5610"/>
                    <a:pt x="308" y="6411"/>
                    <a:pt x="561" y="6411"/>
                  </a:cubicBezTo>
                  <a:cubicBezTo>
                    <a:pt x="582" y="6411"/>
                    <a:pt x="603" y="6405"/>
                    <a:pt x="623" y="6393"/>
                  </a:cubicBezTo>
                  <a:cubicBezTo>
                    <a:pt x="899" y="6234"/>
                    <a:pt x="2667" y="5668"/>
                    <a:pt x="3334" y="5204"/>
                  </a:cubicBezTo>
                  <a:cubicBezTo>
                    <a:pt x="3986" y="4726"/>
                    <a:pt x="5001" y="3392"/>
                    <a:pt x="5726" y="1928"/>
                  </a:cubicBezTo>
                  <a:cubicBezTo>
                    <a:pt x="6062" y="1257"/>
                    <a:pt x="6531" y="1114"/>
                    <a:pt x="6907" y="1114"/>
                  </a:cubicBezTo>
                  <a:cubicBezTo>
                    <a:pt x="7184" y="1114"/>
                    <a:pt x="7410" y="1192"/>
                    <a:pt x="7493" y="1192"/>
                  </a:cubicBezTo>
                  <a:cubicBezTo>
                    <a:pt x="7541" y="1192"/>
                    <a:pt x="7542" y="1167"/>
                    <a:pt x="7480" y="1088"/>
                  </a:cubicBezTo>
                  <a:cubicBezTo>
                    <a:pt x="7175" y="696"/>
                    <a:pt x="6886" y="580"/>
                    <a:pt x="6175" y="493"/>
                  </a:cubicBezTo>
                  <a:cubicBezTo>
                    <a:pt x="5572" y="419"/>
                    <a:pt x="5554" y="0"/>
                    <a:pt x="5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345989" y="2132252"/>
              <a:ext cx="141241" cy="98223"/>
            </a:xfrm>
            <a:custGeom>
              <a:avLst/>
              <a:gdLst/>
              <a:ahLst/>
              <a:cxnLst/>
              <a:rect l="l" t="t" r="r" b="b"/>
              <a:pathLst>
                <a:path w="7220" h="5021" extrusionOk="0">
                  <a:moveTo>
                    <a:pt x="2321" y="0"/>
                  </a:moveTo>
                  <a:cubicBezTo>
                    <a:pt x="1805" y="0"/>
                    <a:pt x="1535" y="206"/>
                    <a:pt x="958" y="336"/>
                  </a:cubicBezTo>
                  <a:cubicBezTo>
                    <a:pt x="1" y="538"/>
                    <a:pt x="160" y="814"/>
                    <a:pt x="624" y="1336"/>
                  </a:cubicBezTo>
                  <a:cubicBezTo>
                    <a:pt x="1088" y="1858"/>
                    <a:pt x="1161" y="2829"/>
                    <a:pt x="2190" y="3452"/>
                  </a:cubicBezTo>
                  <a:cubicBezTo>
                    <a:pt x="3191" y="4044"/>
                    <a:pt x="4493" y="5020"/>
                    <a:pt x="5324" y="5020"/>
                  </a:cubicBezTo>
                  <a:cubicBezTo>
                    <a:pt x="5347" y="5020"/>
                    <a:pt x="5371" y="5019"/>
                    <a:pt x="5393" y="5018"/>
                  </a:cubicBezTo>
                  <a:cubicBezTo>
                    <a:pt x="6234" y="4945"/>
                    <a:pt x="7220" y="5003"/>
                    <a:pt x="6698" y="3786"/>
                  </a:cubicBezTo>
                  <a:cubicBezTo>
                    <a:pt x="6698" y="3786"/>
                    <a:pt x="5785" y="1060"/>
                    <a:pt x="3900" y="379"/>
                  </a:cubicBezTo>
                  <a:cubicBezTo>
                    <a:pt x="3141" y="97"/>
                    <a:pt x="2674" y="0"/>
                    <a:pt x="2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418312" y="2220636"/>
              <a:ext cx="117414" cy="69642"/>
            </a:xfrm>
            <a:custGeom>
              <a:avLst/>
              <a:gdLst/>
              <a:ahLst/>
              <a:cxnLst/>
              <a:rect l="l" t="t" r="r" b="b"/>
              <a:pathLst>
                <a:path w="6002" h="3560" extrusionOk="0">
                  <a:moveTo>
                    <a:pt x="2870" y="1"/>
                  </a:moveTo>
                  <a:cubicBezTo>
                    <a:pt x="2707" y="1"/>
                    <a:pt x="2538" y="7"/>
                    <a:pt x="2363" y="21"/>
                  </a:cubicBezTo>
                  <a:cubicBezTo>
                    <a:pt x="0" y="210"/>
                    <a:pt x="580" y="442"/>
                    <a:pt x="580" y="442"/>
                  </a:cubicBezTo>
                  <a:cubicBezTo>
                    <a:pt x="580" y="442"/>
                    <a:pt x="3001" y="949"/>
                    <a:pt x="3537" y="2587"/>
                  </a:cubicBezTo>
                  <a:cubicBezTo>
                    <a:pt x="3796" y="3355"/>
                    <a:pt x="4165" y="3559"/>
                    <a:pt x="4485" y="3559"/>
                  </a:cubicBezTo>
                  <a:cubicBezTo>
                    <a:pt x="4848" y="3559"/>
                    <a:pt x="5146" y="3297"/>
                    <a:pt x="5146" y="3297"/>
                  </a:cubicBezTo>
                  <a:cubicBezTo>
                    <a:pt x="5146" y="3297"/>
                    <a:pt x="6002" y="1833"/>
                    <a:pt x="5973" y="1413"/>
                  </a:cubicBezTo>
                  <a:cubicBezTo>
                    <a:pt x="5932" y="1024"/>
                    <a:pt x="4898" y="1"/>
                    <a:pt x="2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4353090" y="2198295"/>
              <a:ext cx="147188" cy="56301"/>
            </a:xfrm>
            <a:custGeom>
              <a:avLst/>
              <a:gdLst/>
              <a:ahLst/>
              <a:cxnLst/>
              <a:rect l="l" t="t" r="r" b="b"/>
              <a:pathLst>
                <a:path w="7524" h="2878" extrusionOk="0">
                  <a:moveTo>
                    <a:pt x="6585" y="1091"/>
                  </a:moveTo>
                  <a:cubicBezTo>
                    <a:pt x="6478" y="1091"/>
                    <a:pt x="6369" y="1097"/>
                    <a:pt x="6260" y="1108"/>
                  </a:cubicBezTo>
                  <a:lnTo>
                    <a:pt x="6260" y="1108"/>
                  </a:lnTo>
                  <a:cubicBezTo>
                    <a:pt x="7058" y="1266"/>
                    <a:pt x="7524" y="1294"/>
                    <a:pt x="7524" y="1294"/>
                  </a:cubicBezTo>
                  <a:cubicBezTo>
                    <a:pt x="7246" y="1151"/>
                    <a:pt x="6926" y="1091"/>
                    <a:pt x="6585" y="1091"/>
                  </a:cubicBezTo>
                  <a:close/>
                  <a:moveTo>
                    <a:pt x="2577" y="1"/>
                  </a:moveTo>
                  <a:cubicBezTo>
                    <a:pt x="2405" y="1"/>
                    <a:pt x="2208" y="19"/>
                    <a:pt x="1972" y="62"/>
                  </a:cubicBezTo>
                  <a:cubicBezTo>
                    <a:pt x="595" y="308"/>
                    <a:pt x="0" y="1613"/>
                    <a:pt x="334" y="2424"/>
                  </a:cubicBezTo>
                  <a:cubicBezTo>
                    <a:pt x="472" y="2747"/>
                    <a:pt x="816" y="2877"/>
                    <a:pt x="1247" y="2877"/>
                  </a:cubicBezTo>
                  <a:cubicBezTo>
                    <a:pt x="1901" y="2877"/>
                    <a:pt x="2754" y="2577"/>
                    <a:pt x="3392" y="2192"/>
                  </a:cubicBezTo>
                  <a:cubicBezTo>
                    <a:pt x="4128" y="1745"/>
                    <a:pt x="5252" y="1209"/>
                    <a:pt x="6260" y="1108"/>
                  </a:cubicBezTo>
                  <a:lnTo>
                    <a:pt x="6260" y="1108"/>
                  </a:lnTo>
                  <a:cubicBezTo>
                    <a:pt x="5896" y="1036"/>
                    <a:pt x="5462" y="937"/>
                    <a:pt x="4972" y="801"/>
                  </a:cubicBezTo>
                  <a:cubicBezTo>
                    <a:pt x="3663" y="441"/>
                    <a:pt x="3409" y="1"/>
                    <a:pt x="2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4495271" y="2193170"/>
              <a:ext cx="155326" cy="60898"/>
            </a:xfrm>
            <a:custGeom>
              <a:avLst/>
              <a:gdLst/>
              <a:ahLst/>
              <a:cxnLst/>
              <a:rect l="l" t="t" r="r" b="b"/>
              <a:pathLst>
                <a:path w="7940" h="3113" extrusionOk="0">
                  <a:moveTo>
                    <a:pt x="6016" y="0"/>
                  </a:moveTo>
                  <a:cubicBezTo>
                    <a:pt x="4963" y="0"/>
                    <a:pt x="3532" y="599"/>
                    <a:pt x="3532" y="599"/>
                  </a:cubicBezTo>
                  <a:cubicBezTo>
                    <a:pt x="2212" y="1541"/>
                    <a:pt x="1386" y="1614"/>
                    <a:pt x="574" y="2092"/>
                  </a:cubicBezTo>
                  <a:cubicBezTo>
                    <a:pt x="0" y="2447"/>
                    <a:pt x="208" y="2584"/>
                    <a:pt x="993" y="2584"/>
                  </a:cubicBezTo>
                  <a:cubicBezTo>
                    <a:pt x="1297" y="2584"/>
                    <a:pt x="1688" y="2563"/>
                    <a:pt x="2154" y="2527"/>
                  </a:cubicBezTo>
                  <a:cubicBezTo>
                    <a:pt x="2761" y="2480"/>
                    <a:pt x="3220" y="2444"/>
                    <a:pt x="3648" y="2444"/>
                  </a:cubicBezTo>
                  <a:cubicBezTo>
                    <a:pt x="4397" y="2444"/>
                    <a:pt x="5053" y="2553"/>
                    <a:pt x="6242" y="2904"/>
                  </a:cubicBezTo>
                  <a:cubicBezTo>
                    <a:pt x="6743" y="3053"/>
                    <a:pt x="7085" y="3113"/>
                    <a:pt x="7316" y="3113"/>
                  </a:cubicBezTo>
                  <a:cubicBezTo>
                    <a:pt x="7940" y="3113"/>
                    <a:pt x="7756" y="2674"/>
                    <a:pt x="7735" y="2368"/>
                  </a:cubicBezTo>
                  <a:cubicBezTo>
                    <a:pt x="7706" y="1947"/>
                    <a:pt x="7576" y="425"/>
                    <a:pt x="6576" y="77"/>
                  </a:cubicBezTo>
                  <a:cubicBezTo>
                    <a:pt x="6413" y="23"/>
                    <a:pt x="6222" y="0"/>
                    <a:pt x="6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4437874" y="3311265"/>
              <a:ext cx="257795" cy="63363"/>
            </a:xfrm>
            <a:custGeom>
              <a:avLst/>
              <a:gdLst/>
              <a:ahLst/>
              <a:cxnLst/>
              <a:rect l="l" t="t" r="r" b="b"/>
              <a:pathLst>
                <a:path w="13178" h="3239" extrusionOk="0">
                  <a:moveTo>
                    <a:pt x="10080" y="0"/>
                  </a:moveTo>
                  <a:cubicBezTo>
                    <a:pt x="9797" y="0"/>
                    <a:pt x="9486" y="79"/>
                    <a:pt x="9133" y="282"/>
                  </a:cubicBezTo>
                  <a:cubicBezTo>
                    <a:pt x="8843" y="448"/>
                    <a:pt x="8595" y="508"/>
                    <a:pt x="8367" y="508"/>
                  </a:cubicBezTo>
                  <a:cubicBezTo>
                    <a:pt x="7760" y="508"/>
                    <a:pt x="7292" y="81"/>
                    <a:pt x="6538" y="81"/>
                  </a:cubicBezTo>
                  <a:cubicBezTo>
                    <a:pt x="6215" y="81"/>
                    <a:pt x="5839" y="160"/>
                    <a:pt x="5378" y="383"/>
                  </a:cubicBezTo>
                  <a:cubicBezTo>
                    <a:pt x="3436" y="1325"/>
                    <a:pt x="203" y="2905"/>
                    <a:pt x="1" y="3239"/>
                  </a:cubicBezTo>
                  <a:cubicBezTo>
                    <a:pt x="1" y="3239"/>
                    <a:pt x="2305" y="1992"/>
                    <a:pt x="5393" y="1543"/>
                  </a:cubicBezTo>
                  <a:cubicBezTo>
                    <a:pt x="7915" y="1180"/>
                    <a:pt x="13177" y="1267"/>
                    <a:pt x="12220" y="934"/>
                  </a:cubicBezTo>
                  <a:cubicBezTo>
                    <a:pt x="11506" y="685"/>
                    <a:pt x="10913" y="0"/>
                    <a:pt x="10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544783" y="3201812"/>
              <a:ext cx="169313" cy="77252"/>
            </a:xfrm>
            <a:custGeom>
              <a:avLst/>
              <a:gdLst/>
              <a:ahLst/>
              <a:cxnLst/>
              <a:rect l="l" t="t" r="r" b="b"/>
              <a:pathLst>
                <a:path w="8655" h="3949" extrusionOk="0">
                  <a:moveTo>
                    <a:pt x="6580" y="1"/>
                  </a:moveTo>
                  <a:cubicBezTo>
                    <a:pt x="6307" y="1"/>
                    <a:pt x="6026" y="94"/>
                    <a:pt x="5726" y="383"/>
                  </a:cubicBezTo>
                  <a:cubicBezTo>
                    <a:pt x="5461" y="638"/>
                    <a:pt x="5221" y="699"/>
                    <a:pt x="4978" y="699"/>
                  </a:cubicBezTo>
                  <a:cubicBezTo>
                    <a:pt x="4755" y="699"/>
                    <a:pt x="4529" y="648"/>
                    <a:pt x="4278" y="648"/>
                  </a:cubicBezTo>
                  <a:cubicBezTo>
                    <a:pt x="3964" y="648"/>
                    <a:pt x="3610" y="729"/>
                    <a:pt x="3175" y="1093"/>
                  </a:cubicBezTo>
                  <a:cubicBezTo>
                    <a:pt x="2015" y="2064"/>
                    <a:pt x="73" y="3673"/>
                    <a:pt x="0" y="3949"/>
                  </a:cubicBezTo>
                  <a:cubicBezTo>
                    <a:pt x="0" y="3949"/>
                    <a:pt x="1363" y="2702"/>
                    <a:pt x="3378" y="1876"/>
                  </a:cubicBezTo>
                  <a:cubicBezTo>
                    <a:pt x="5045" y="1209"/>
                    <a:pt x="8654" y="368"/>
                    <a:pt x="7944" y="310"/>
                  </a:cubicBezTo>
                  <a:cubicBezTo>
                    <a:pt x="7487" y="274"/>
                    <a:pt x="7047" y="1"/>
                    <a:pt x="65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4460567" y="3186671"/>
              <a:ext cx="54736" cy="176063"/>
            </a:xfrm>
            <a:custGeom>
              <a:avLst/>
              <a:gdLst/>
              <a:ahLst/>
              <a:cxnLst/>
              <a:rect l="l" t="t" r="r" b="b"/>
              <a:pathLst>
                <a:path w="2798" h="9000" extrusionOk="0">
                  <a:moveTo>
                    <a:pt x="1671" y="1"/>
                  </a:moveTo>
                  <a:cubicBezTo>
                    <a:pt x="1486" y="1"/>
                    <a:pt x="1514" y="3380"/>
                    <a:pt x="1261" y="5071"/>
                  </a:cubicBezTo>
                  <a:cubicBezTo>
                    <a:pt x="928" y="7318"/>
                    <a:pt x="0" y="8999"/>
                    <a:pt x="0" y="8999"/>
                  </a:cubicBezTo>
                  <a:cubicBezTo>
                    <a:pt x="261" y="8854"/>
                    <a:pt x="1406" y="6506"/>
                    <a:pt x="2102" y="5085"/>
                  </a:cubicBezTo>
                  <a:cubicBezTo>
                    <a:pt x="2798" y="3679"/>
                    <a:pt x="1609" y="3360"/>
                    <a:pt x="2189" y="2345"/>
                  </a:cubicBezTo>
                  <a:cubicBezTo>
                    <a:pt x="2783" y="1331"/>
                    <a:pt x="1957" y="794"/>
                    <a:pt x="1725" y="84"/>
                  </a:cubicBezTo>
                  <a:cubicBezTo>
                    <a:pt x="1705" y="27"/>
                    <a:pt x="1687"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242993" y="2614351"/>
              <a:ext cx="130521" cy="132164"/>
            </a:xfrm>
            <a:custGeom>
              <a:avLst/>
              <a:gdLst/>
              <a:ahLst/>
              <a:cxnLst/>
              <a:rect l="l" t="t" r="r" b="b"/>
              <a:pathLst>
                <a:path w="6672" h="6756" extrusionOk="0">
                  <a:moveTo>
                    <a:pt x="350" y="116"/>
                  </a:moveTo>
                  <a:cubicBezTo>
                    <a:pt x="0" y="116"/>
                    <a:pt x="2921" y="2192"/>
                    <a:pt x="4193" y="3436"/>
                  </a:cubicBezTo>
                  <a:cubicBezTo>
                    <a:pt x="5817" y="5031"/>
                    <a:pt x="6643" y="6756"/>
                    <a:pt x="6643" y="6756"/>
                  </a:cubicBezTo>
                  <a:cubicBezTo>
                    <a:pt x="6672" y="6466"/>
                    <a:pt x="5440" y="4147"/>
                    <a:pt x="4701" y="2755"/>
                  </a:cubicBezTo>
                  <a:cubicBezTo>
                    <a:pt x="3961" y="1363"/>
                    <a:pt x="3005" y="2146"/>
                    <a:pt x="2526" y="1074"/>
                  </a:cubicBezTo>
                  <a:cubicBezTo>
                    <a:pt x="2048" y="1"/>
                    <a:pt x="1135" y="349"/>
                    <a:pt x="424" y="131"/>
                  </a:cubicBezTo>
                  <a:cubicBezTo>
                    <a:pt x="392" y="121"/>
                    <a:pt x="367" y="116"/>
                    <a:pt x="350" y="1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4410017" y="2999556"/>
              <a:ext cx="44329" cy="178273"/>
            </a:xfrm>
            <a:custGeom>
              <a:avLst/>
              <a:gdLst/>
              <a:ahLst/>
              <a:cxnLst/>
              <a:rect l="l" t="t" r="r" b="b"/>
              <a:pathLst>
                <a:path w="2266" h="9113" extrusionOk="0">
                  <a:moveTo>
                    <a:pt x="195" y="1"/>
                  </a:moveTo>
                  <a:cubicBezTo>
                    <a:pt x="0" y="1"/>
                    <a:pt x="934" y="3293"/>
                    <a:pt x="1149" y="4996"/>
                  </a:cubicBezTo>
                  <a:cubicBezTo>
                    <a:pt x="1439" y="7257"/>
                    <a:pt x="1004" y="9113"/>
                    <a:pt x="1004" y="9113"/>
                  </a:cubicBezTo>
                  <a:cubicBezTo>
                    <a:pt x="1207" y="8910"/>
                    <a:pt x="1685" y="6330"/>
                    <a:pt x="1975" y="4779"/>
                  </a:cubicBezTo>
                  <a:cubicBezTo>
                    <a:pt x="2265" y="3242"/>
                    <a:pt x="1033" y="3257"/>
                    <a:pt x="1323" y="2111"/>
                  </a:cubicBezTo>
                  <a:cubicBezTo>
                    <a:pt x="1613" y="981"/>
                    <a:pt x="685" y="691"/>
                    <a:pt x="265" y="68"/>
                  </a:cubicBezTo>
                  <a:cubicBezTo>
                    <a:pt x="233" y="22"/>
                    <a:pt x="210"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634947" y="2459474"/>
              <a:ext cx="65534" cy="173050"/>
            </a:xfrm>
            <a:custGeom>
              <a:avLst/>
              <a:gdLst/>
              <a:ahLst/>
              <a:cxnLst/>
              <a:rect l="l" t="t" r="r" b="b"/>
              <a:pathLst>
                <a:path w="3350" h="8846" extrusionOk="0">
                  <a:moveTo>
                    <a:pt x="2344" y="0"/>
                  </a:moveTo>
                  <a:cubicBezTo>
                    <a:pt x="2162" y="0"/>
                    <a:pt x="1924" y="3360"/>
                    <a:pt x="1552" y="5019"/>
                  </a:cubicBezTo>
                  <a:cubicBezTo>
                    <a:pt x="1045" y="7237"/>
                    <a:pt x="1" y="8846"/>
                    <a:pt x="1" y="8846"/>
                  </a:cubicBezTo>
                  <a:cubicBezTo>
                    <a:pt x="262" y="8715"/>
                    <a:pt x="1596" y="6454"/>
                    <a:pt x="2393" y="5106"/>
                  </a:cubicBezTo>
                  <a:cubicBezTo>
                    <a:pt x="3190" y="3743"/>
                    <a:pt x="2030" y="3337"/>
                    <a:pt x="2683" y="2366"/>
                  </a:cubicBezTo>
                  <a:cubicBezTo>
                    <a:pt x="3349" y="1409"/>
                    <a:pt x="2581" y="800"/>
                    <a:pt x="2393" y="90"/>
                  </a:cubicBezTo>
                  <a:cubicBezTo>
                    <a:pt x="2377" y="29"/>
                    <a:pt x="2361" y="0"/>
                    <a:pt x="2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687140" y="2377586"/>
              <a:ext cx="54169" cy="176102"/>
            </a:xfrm>
            <a:custGeom>
              <a:avLst/>
              <a:gdLst/>
              <a:ahLst/>
              <a:cxnLst/>
              <a:rect l="l" t="t" r="r" b="b"/>
              <a:pathLst>
                <a:path w="2769" h="9002" extrusionOk="0">
                  <a:moveTo>
                    <a:pt x="1641" y="0"/>
                  </a:moveTo>
                  <a:cubicBezTo>
                    <a:pt x="1457" y="0"/>
                    <a:pt x="1485" y="3372"/>
                    <a:pt x="1232" y="5073"/>
                  </a:cubicBezTo>
                  <a:cubicBezTo>
                    <a:pt x="913" y="7320"/>
                    <a:pt x="0" y="9002"/>
                    <a:pt x="0" y="9002"/>
                  </a:cubicBezTo>
                  <a:cubicBezTo>
                    <a:pt x="247" y="8857"/>
                    <a:pt x="1392" y="6494"/>
                    <a:pt x="2088" y="5073"/>
                  </a:cubicBezTo>
                  <a:cubicBezTo>
                    <a:pt x="2769" y="3667"/>
                    <a:pt x="1580" y="3348"/>
                    <a:pt x="2160" y="2334"/>
                  </a:cubicBezTo>
                  <a:cubicBezTo>
                    <a:pt x="2754" y="1319"/>
                    <a:pt x="1928" y="783"/>
                    <a:pt x="1696" y="87"/>
                  </a:cubicBezTo>
                  <a:cubicBezTo>
                    <a:pt x="1676" y="28"/>
                    <a:pt x="1657" y="0"/>
                    <a:pt x="1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192795" y="2473696"/>
              <a:ext cx="130541" cy="132164"/>
            </a:xfrm>
            <a:custGeom>
              <a:avLst/>
              <a:gdLst/>
              <a:ahLst/>
              <a:cxnLst/>
              <a:rect l="l" t="t" r="r" b="b"/>
              <a:pathLst>
                <a:path w="6673" h="6756" extrusionOk="0">
                  <a:moveTo>
                    <a:pt x="350" y="117"/>
                  </a:moveTo>
                  <a:cubicBezTo>
                    <a:pt x="1" y="117"/>
                    <a:pt x="2921" y="2192"/>
                    <a:pt x="4194" y="3436"/>
                  </a:cubicBezTo>
                  <a:cubicBezTo>
                    <a:pt x="5817" y="5031"/>
                    <a:pt x="6643" y="6756"/>
                    <a:pt x="6643" y="6756"/>
                  </a:cubicBezTo>
                  <a:cubicBezTo>
                    <a:pt x="6672" y="6466"/>
                    <a:pt x="5440" y="4147"/>
                    <a:pt x="4701" y="2755"/>
                  </a:cubicBezTo>
                  <a:cubicBezTo>
                    <a:pt x="3962" y="1364"/>
                    <a:pt x="3005" y="2146"/>
                    <a:pt x="2527" y="1074"/>
                  </a:cubicBezTo>
                  <a:cubicBezTo>
                    <a:pt x="2048" y="1"/>
                    <a:pt x="1135" y="349"/>
                    <a:pt x="425" y="131"/>
                  </a:cubicBezTo>
                  <a:cubicBezTo>
                    <a:pt x="392" y="121"/>
                    <a:pt x="367" y="117"/>
                    <a:pt x="350" y="1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317350" y="2481658"/>
              <a:ext cx="40592" cy="178938"/>
            </a:xfrm>
            <a:custGeom>
              <a:avLst/>
              <a:gdLst/>
              <a:ahLst/>
              <a:cxnLst/>
              <a:rect l="l" t="t" r="r" b="b"/>
              <a:pathLst>
                <a:path w="2075" h="9147" extrusionOk="0">
                  <a:moveTo>
                    <a:pt x="1882" y="0"/>
                  </a:moveTo>
                  <a:cubicBezTo>
                    <a:pt x="1866" y="0"/>
                    <a:pt x="1843" y="23"/>
                    <a:pt x="1813" y="72"/>
                  </a:cubicBezTo>
                  <a:cubicBezTo>
                    <a:pt x="1436" y="710"/>
                    <a:pt x="523" y="1058"/>
                    <a:pt x="885" y="2174"/>
                  </a:cubicBezTo>
                  <a:cubicBezTo>
                    <a:pt x="1233" y="3290"/>
                    <a:pt x="1" y="3348"/>
                    <a:pt x="378" y="4870"/>
                  </a:cubicBezTo>
                  <a:cubicBezTo>
                    <a:pt x="755" y="6407"/>
                    <a:pt x="1378" y="8944"/>
                    <a:pt x="1595" y="9147"/>
                  </a:cubicBezTo>
                  <a:cubicBezTo>
                    <a:pt x="1595" y="9147"/>
                    <a:pt x="1059" y="7306"/>
                    <a:pt x="1204" y="5044"/>
                  </a:cubicBezTo>
                  <a:cubicBezTo>
                    <a:pt x="1324" y="3331"/>
                    <a:pt x="2075"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29192" y="2537157"/>
              <a:ext cx="68117" cy="168238"/>
            </a:xfrm>
            <a:custGeom>
              <a:avLst/>
              <a:gdLst/>
              <a:ahLst/>
              <a:cxnLst/>
              <a:rect l="l" t="t" r="r" b="b"/>
              <a:pathLst>
                <a:path w="3482" h="8600" extrusionOk="0">
                  <a:moveTo>
                    <a:pt x="3255" y="1"/>
                  </a:moveTo>
                  <a:cubicBezTo>
                    <a:pt x="3239" y="1"/>
                    <a:pt x="3212" y="16"/>
                    <a:pt x="3175" y="48"/>
                  </a:cubicBezTo>
                  <a:cubicBezTo>
                    <a:pt x="2609" y="540"/>
                    <a:pt x="1638" y="584"/>
                    <a:pt x="1624" y="1758"/>
                  </a:cubicBezTo>
                  <a:cubicBezTo>
                    <a:pt x="1624" y="2932"/>
                    <a:pt x="435" y="2599"/>
                    <a:pt x="319" y="4164"/>
                  </a:cubicBezTo>
                  <a:cubicBezTo>
                    <a:pt x="189" y="5744"/>
                    <a:pt x="0" y="8354"/>
                    <a:pt x="145" y="8600"/>
                  </a:cubicBezTo>
                  <a:cubicBezTo>
                    <a:pt x="145" y="8600"/>
                    <a:pt x="203" y="6701"/>
                    <a:pt x="1044" y="4585"/>
                  </a:cubicBezTo>
                  <a:cubicBezTo>
                    <a:pt x="1707" y="2975"/>
                    <a:pt x="3481" y="1"/>
                    <a:pt x="3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546192" y="3103002"/>
              <a:ext cx="55029" cy="174361"/>
            </a:xfrm>
            <a:custGeom>
              <a:avLst/>
              <a:gdLst/>
              <a:ahLst/>
              <a:cxnLst/>
              <a:rect l="l" t="t" r="r" b="b"/>
              <a:pathLst>
                <a:path w="2813" h="8913" extrusionOk="0">
                  <a:moveTo>
                    <a:pt x="1714" y="1"/>
                  </a:moveTo>
                  <a:cubicBezTo>
                    <a:pt x="1526" y="1"/>
                    <a:pt x="1528" y="3337"/>
                    <a:pt x="1262" y="5013"/>
                  </a:cubicBezTo>
                  <a:cubicBezTo>
                    <a:pt x="914" y="7246"/>
                    <a:pt x="1" y="8913"/>
                    <a:pt x="1" y="8913"/>
                  </a:cubicBezTo>
                  <a:cubicBezTo>
                    <a:pt x="247" y="8768"/>
                    <a:pt x="1407" y="6420"/>
                    <a:pt x="2117" y="5028"/>
                  </a:cubicBezTo>
                  <a:cubicBezTo>
                    <a:pt x="2813" y="3622"/>
                    <a:pt x="1624" y="3317"/>
                    <a:pt x="2219" y="2303"/>
                  </a:cubicBezTo>
                  <a:cubicBezTo>
                    <a:pt x="2813" y="1303"/>
                    <a:pt x="2001" y="781"/>
                    <a:pt x="1769" y="85"/>
                  </a:cubicBezTo>
                  <a:cubicBezTo>
                    <a:pt x="1749" y="28"/>
                    <a:pt x="1731" y="1"/>
                    <a:pt x="1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495447" y="2494393"/>
              <a:ext cx="45385" cy="91337"/>
            </a:xfrm>
            <a:custGeom>
              <a:avLst/>
              <a:gdLst/>
              <a:ahLst/>
              <a:cxnLst/>
              <a:rect l="l" t="t" r="r" b="b"/>
              <a:pathLst>
                <a:path w="2320" h="4669" extrusionOk="0">
                  <a:moveTo>
                    <a:pt x="423" y="0"/>
                  </a:moveTo>
                  <a:cubicBezTo>
                    <a:pt x="187" y="0"/>
                    <a:pt x="590" y="1316"/>
                    <a:pt x="305" y="1958"/>
                  </a:cubicBezTo>
                  <a:cubicBezTo>
                    <a:pt x="0" y="2596"/>
                    <a:pt x="1899" y="4669"/>
                    <a:pt x="1899" y="4669"/>
                  </a:cubicBezTo>
                  <a:cubicBezTo>
                    <a:pt x="1899" y="4669"/>
                    <a:pt x="2319" y="3335"/>
                    <a:pt x="1566" y="2465"/>
                  </a:cubicBezTo>
                  <a:cubicBezTo>
                    <a:pt x="826" y="1610"/>
                    <a:pt x="696" y="30"/>
                    <a:pt x="435" y="1"/>
                  </a:cubicBezTo>
                  <a:cubicBezTo>
                    <a:pt x="431" y="0"/>
                    <a:pt x="427"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460273" y="2856221"/>
              <a:ext cx="45385" cy="91631"/>
            </a:xfrm>
            <a:custGeom>
              <a:avLst/>
              <a:gdLst/>
              <a:ahLst/>
              <a:cxnLst/>
              <a:rect l="l" t="t" r="r" b="b"/>
              <a:pathLst>
                <a:path w="2320" h="4684" extrusionOk="0">
                  <a:moveTo>
                    <a:pt x="424" y="1"/>
                  </a:moveTo>
                  <a:cubicBezTo>
                    <a:pt x="188" y="1"/>
                    <a:pt x="590" y="1317"/>
                    <a:pt x="305" y="1959"/>
                  </a:cubicBezTo>
                  <a:cubicBezTo>
                    <a:pt x="1" y="2596"/>
                    <a:pt x="1900" y="4684"/>
                    <a:pt x="1900" y="4684"/>
                  </a:cubicBezTo>
                  <a:cubicBezTo>
                    <a:pt x="1900" y="4684"/>
                    <a:pt x="2320" y="3336"/>
                    <a:pt x="1566" y="2466"/>
                  </a:cubicBezTo>
                  <a:cubicBezTo>
                    <a:pt x="827" y="1611"/>
                    <a:pt x="696" y="31"/>
                    <a:pt x="436" y="2"/>
                  </a:cubicBezTo>
                  <a:cubicBezTo>
                    <a:pt x="431" y="1"/>
                    <a:pt x="427" y="1"/>
                    <a:pt x="4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440417" y="3056854"/>
              <a:ext cx="47674" cy="85527"/>
            </a:xfrm>
            <a:custGeom>
              <a:avLst/>
              <a:gdLst/>
              <a:ahLst/>
              <a:cxnLst/>
              <a:rect l="l" t="t" r="r" b="b"/>
              <a:pathLst>
                <a:path w="2437" h="4372" extrusionOk="0">
                  <a:moveTo>
                    <a:pt x="2233" y="1"/>
                  </a:moveTo>
                  <a:cubicBezTo>
                    <a:pt x="2020" y="1"/>
                    <a:pt x="1415" y="1085"/>
                    <a:pt x="798" y="1313"/>
                  </a:cubicBezTo>
                  <a:cubicBezTo>
                    <a:pt x="131" y="1545"/>
                    <a:pt x="1" y="4372"/>
                    <a:pt x="1" y="4372"/>
                  </a:cubicBezTo>
                  <a:cubicBezTo>
                    <a:pt x="1" y="4372"/>
                    <a:pt x="1248" y="3720"/>
                    <a:pt x="1320" y="2574"/>
                  </a:cubicBezTo>
                  <a:cubicBezTo>
                    <a:pt x="1407" y="1429"/>
                    <a:pt x="2436" y="226"/>
                    <a:pt x="2277" y="23"/>
                  </a:cubicBezTo>
                  <a:cubicBezTo>
                    <a:pt x="2265" y="8"/>
                    <a:pt x="2250" y="1"/>
                    <a:pt x="2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521523" y="2412994"/>
              <a:ext cx="43976" cy="93626"/>
            </a:xfrm>
            <a:custGeom>
              <a:avLst/>
              <a:gdLst/>
              <a:ahLst/>
              <a:cxnLst/>
              <a:rect l="l" t="t" r="r" b="b"/>
              <a:pathLst>
                <a:path w="2248" h="4786" extrusionOk="0">
                  <a:moveTo>
                    <a:pt x="1635" y="1"/>
                  </a:moveTo>
                  <a:cubicBezTo>
                    <a:pt x="1632" y="1"/>
                    <a:pt x="1628" y="1"/>
                    <a:pt x="1624" y="2"/>
                  </a:cubicBezTo>
                  <a:cubicBezTo>
                    <a:pt x="1363" y="60"/>
                    <a:pt x="1363" y="1640"/>
                    <a:pt x="682" y="2553"/>
                  </a:cubicBezTo>
                  <a:cubicBezTo>
                    <a:pt x="1" y="3481"/>
                    <a:pt x="523" y="4785"/>
                    <a:pt x="523" y="4785"/>
                  </a:cubicBezTo>
                  <a:cubicBezTo>
                    <a:pt x="523" y="4785"/>
                    <a:pt x="2248" y="2568"/>
                    <a:pt x="1900" y="1944"/>
                  </a:cubicBezTo>
                  <a:cubicBezTo>
                    <a:pt x="1557" y="1345"/>
                    <a:pt x="1861" y="1"/>
                    <a:pt x="16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700736" y="2464267"/>
              <a:ext cx="71207" cy="69290"/>
            </a:xfrm>
            <a:custGeom>
              <a:avLst/>
              <a:gdLst/>
              <a:ahLst/>
              <a:cxnLst/>
              <a:rect l="l" t="t" r="r" b="b"/>
              <a:pathLst>
                <a:path w="3640" h="3542" extrusionOk="0">
                  <a:moveTo>
                    <a:pt x="3368" y="1"/>
                  </a:moveTo>
                  <a:cubicBezTo>
                    <a:pt x="3096" y="1"/>
                    <a:pt x="2302" y="1280"/>
                    <a:pt x="1277" y="1715"/>
                  </a:cubicBezTo>
                  <a:cubicBezTo>
                    <a:pt x="218" y="2150"/>
                    <a:pt x="1" y="3542"/>
                    <a:pt x="1" y="3542"/>
                  </a:cubicBezTo>
                  <a:cubicBezTo>
                    <a:pt x="1" y="3542"/>
                    <a:pt x="2625" y="2527"/>
                    <a:pt x="2639" y="1817"/>
                  </a:cubicBezTo>
                  <a:cubicBezTo>
                    <a:pt x="2654" y="1106"/>
                    <a:pt x="3639" y="77"/>
                    <a:pt x="3393" y="5"/>
                  </a:cubicBezTo>
                  <a:cubicBezTo>
                    <a:pt x="3385" y="2"/>
                    <a:pt x="3377" y="1"/>
                    <a:pt x="3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11312" y="2287363"/>
              <a:ext cx="44270" cy="93626"/>
            </a:xfrm>
            <a:custGeom>
              <a:avLst/>
              <a:gdLst/>
              <a:ahLst/>
              <a:cxnLst/>
              <a:rect l="l" t="t" r="r" b="b"/>
              <a:pathLst>
                <a:path w="2263" h="4786" extrusionOk="0">
                  <a:moveTo>
                    <a:pt x="1640" y="1"/>
                  </a:moveTo>
                  <a:cubicBezTo>
                    <a:pt x="1635" y="1"/>
                    <a:pt x="1630" y="1"/>
                    <a:pt x="1624" y="2"/>
                  </a:cubicBezTo>
                  <a:cubicBezTo>
                    <a:pt x="1378" y="60"/>
                    <a:pt x="1363" y="1640"/>
                    <a:pt x="682" y="2554"/>
                  </a:cubicBezTo>
                  <a:cubicBezTo>
                    <a:pt x="1" y="3481"/>
                    <a:pt x="523" y="4786"/>
                    <a:pt x="523" y="4786"/>
                  </a:cubicBezTo>
                  <a:cubicBezTo>
                    <a:pt x="523" y="4786"/>
                    <a:pt x="2262" y="2568"/>
                    <a:pt x="1914" y="1945"/>
                  </a:cubicBezTo>
                  <a:cubicBezTo>
                    <a:pt x="1574" y="1334"/>
                    <a:pt x="1873" y="1"/>
                    <a:pt x="1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583908" y="2874101"/>
              <a:ext cx="141535" cy="97343"/>
            </a:xfrm>
            <a:custGeom>
              <a:avLst/>
              <a:gdLst/>
              <a:ahLst/>
              <a:cxnLst/>
              <a:rect l="l" t="t" r="r" b="b"/>
              <a:pathLst>
                <a:path w="7235" h="4976" extrusionOk="0">
                  <a:moveTo>
                    <a:pt x="7234" y="1"/>
                  </a:moveTo>
                  <a:lnTo>
                    <a:pt x="2161" y="479"/>
                  </a:lnTo>
                  <a:lnTo>
                    <a:pt x="1" y="4248"/>
                  </a:lnTo>
                  <a:cubicBezTo>
                    <a:pt x="1" y="4248"/>
                    <a:pt x="616" y="4975"/>
                    <a:pt x="1354" y="4975"/>
                  </a:cubicBezTo>
                  <a:cubicBezTo>
                    <a:pt x="1648" y="4975"/>
                    <a:pt x="1961" y="4860"/>
                    <a:pt x="2262" y="4538"/>
                  </a:cubicBezTo>
                  <a:cubicBezTo>
                    <a:pt x="3320" y="3393"/>
                    <a:pt x="7234" y="1"/>
                    <a:pt x="7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565480" y="2680530"/>
              <a:ext cx="146171" cy="200300"/>
            </a:xfrm>
            <a:custGeom>
              <a:avLst/>
              <a:gdLst/>
              <a:ahLst/>
              <a:cxnLst/>
              <a:rect l="l" t="t" r="r" b="b"/>
              <a:pathLst>
                <a:path w="7472" h="10239" extrusionOk="0">
                  <a:moveTo>
                    <a:pt x="5520" y="1"/>
                  </a:moveTo>
                  <a:cubicBezTo>
                    <a:pt x="5412" y="1"/>
                    <a:pt x="5302" y="13"/>
                    <a:pt x="5190" y="39"/>
                  </a:cubicBezTo>
                  <a:cubicBezTo>
                    <a:pt x="3929" y="343"/>
                    <a:pt x="4842" y="1546"/>
                    <a:pt x="2798" y="2648"/>
                  </a:cubicBezTo>
                  <a:cubicBezTo>
                    <a:pt x="754" y="3750"/>
                    <a:pt x="1" y="6939"/>
                    <a:pt x="464" y="9229"/>
                  </a:cubicBezTo>
                  <a:cubicBezTo>
                    <a:pt x="606" y="9952"/>
                    <a:pt x="910" y="10239"/>
                    <a:pt x="1297" y="10239"/>
                  </a:cubicBezTo>
                  <a:cubicBezTo>
                    <a:pt x="2135" y="10239"/>
                    <a:pt x="3362" y="8892"/>
                    <a:pt x="4175" y="7722"/>
                  </a:cubicBezTo>
                  <a:cubicBezTo>
                    <a:pt x="5364" y="6026"/>
                    <a:pt x="5190" y="6779"/>
                    <a:pt x="5973" y="5968"/>
                  </a:cubicBezTo>
                  <a:cubicBezTo>
                    <a:pt x="6103" y="5837"/>
                    <a:pt x="6973" y="3431"/>
                    <a:pt x="7234" y="2300"/>
                  </a:cubicBezTo>
                  <a:cubicBezTo>
                    <a:pt x="7472" y="1283"/>
                    <a:pt x="6626" y="1"/>
                    <a:pt x="5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608870" y="2764141"/>
              <a:ext cx="230466" cy="132497"/>
            </a:xfrm>
            <a:custGeom>
              <a:avLst/>
              <a:gdLst/>
              <a:ahLst/>
              <a:cxnLst/>
              <a:rect l="l" t="t" r="r" b="b"/>
              <a:pathLst>
                <a:path w="11781" h="6773" extrusionOk="0">
                  <a:moveTo>
                    <a:pt x="6983" y="0"/>
                  </a:moveTo>
                  <a:cubicBezTo>
                    <a:pt x="6307" y="0"/>
                    <a:pt x="5454" y="155"/>
                    <a:pt x="4277" y="737"/>
                  </a:cubicBezTo>
                  <a:cubicBezTo>
                    <a:pt x="1827" y="1940"/>
                    <a:pt x="0" y="5462"/>
                    <a:pt x="0" y="5462"/>
                  </a:cubicBezTo>
                  <a:cubicBezTo>
                    <a:pt x="0" y="5462"/>
                    <a:pt x="68" y="6772"/>
                    <a:pt x="451" y="6772"/>
                  </a:cubicBezTo>
                  <a:cubicBezTo>
                    <a:pt x="464" y="6772"/>
                    <a:pt x="479" y="6771"/>
                    <a:pt x="493" y="6767"/>
                  </a:cubicBezTo>
                  <a:cubicBezTo>
                    <a:pt x="899" y="6666"/>
                    <a:pt x="3479" y="6680"/>
                    <a:pt x="4552" y="6332"/>
                  </a:cubicBezTo>
                  <a:cubicBezTo>
                    <a:pt x="5625" y="5999"/>
                    <a:pt x="7509" y="4651"/>
                    <a:pt x="9089" y="3042"/>
                  </a:cubicBezTo>
                  <a:cubicBezTo>
                    <a:pt x="9582" y="2535"/>
                    <a:pt x="10053" y="2376"/>
                    <a:pt x="10458" y="2376"/>
                  </a:cubicBezTo>
                  <a:cubicBezTo>
                    <a:pt x="11136" y="2376"/>
                    <a:pt x="11632" y="2821"/>
                    <a:pt x="11746" y="2821"/>
                  </a:cubicBezTo>
                  <a:cubicBezTo>
                    <a:pt x="11780" y="2821"/>
                    <a:pt x="11781" y="2782"/>
                    <a:pt x="11742" y="2679"/>
                  </a:cubicBezTo>
                  <a:cubicBezTo>
                    <a:pt x="11495" y="2027"/>
                    <a:pt x="11162" y="1752"/>
                    <a:pt x="10278" y="1346"/>
                  </a:cubicBezTo>
                  <a:cubicBezTo>
                    <a:pt x="9379" y="940"/>
                    <a:pt x="9741" y="230"/>
                    <a:pt x="8756" y="201"/>
                  </a:cubicBezTo>
                  <a:cubicBezTo>
                    <a:pt x="8249" y="185"/>
                    <a:pt x="7722" y="0"/>
                    <a:pt x="6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445464" y="2704729"/>
              <a:ext cx="147071" cy="162917"/>
            </a:xfrm>
            <a:custGeom>
              <a:avLst/>
              <a:gdLst/>
              <a:ahLst/>
              <a:cxnLst/>
              <a:rect l="l" t="t" r="r" b="b"/>
              <a:pathLst>
                <a:path w="7518" h="8328" extrusionOk="0">
                  <a:moveTo>
                    <a:pt x="943" y="1"/>
                  </a:moveTo>
                  <a:cubicBezTo>
                    <a:pt x="0" y="1"/>
                    <a:pt x="119" y="420"/>
                    <a:pt x="468" y="1208"/>
                  </a:cubicBezTo>
                  <a:cubicBezTo>
                    <a:pt x="845" y="2092"/>
                    <a:pt x="540" y="3411"/>
                    <a:pt x="1642" y="4658"/>
                  </a:cubicBezTo>
                  <a:cubicBezTo>
                    <a:pt x="2729" y="5890"/>
                    <a:pt x="4063" y="7789"/>
                    <a:pt x="5193" y="8065"/>
                  </a:cubicBezTo>
                  <a:cubicBezTo>
                    <a:pt x="5672" y="8175"/>
                    <a:pt x="6174" y="8327"/>
                    <a:pt x="6582" y="8327"/>
                  </a:cubicBezTo>
                  <a:cubicBezTo>
                    <a:pt x="7137" y="8327"/>
                    <a:pt x="7518" y="8045"/>
                    <a:pt x="7426" y="6992"/>
                  </a:cubicBezTo>
                  <a:cubicBezTo>
                    <a:pt x="7426" y="6992"/>
                    <a:pt x="7368" y="3020"/>
                    <a:pt x="5193" y="1324"/>
                  </a:cubicBezTo>
                  <a:cubicBezTo>
                    <a:pt x="3684" y="147"/>
                    <a:pt x="3062" y="38"/>
                    <a:pt x="2372" y="38"/>
                  </a:cubicBezTo>
                  <a:cubicBezTo>
                    <a:pt x="2215" y="38"/>
                    <a:pt x="2055" y="44"/>
                    <a:pt x="1880" y="44"/>
                  </a:cubicBezTo>
                  <a:cubicBezTo>
                    <a:pt x="1716" y="44"/>
                    <a:pt x="1538" y="39"/>
                    <a:pt x="1337" y="19"/>
                  </a:cubicBezTo>
                  <a:cubicBezTo>
                    <a:pt x="1189" y="7"/>
                    <a:pt x="1058" y="1"/>
                    <a:pt x="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417647" y="2796106"/>
              <a:ext cx="196349" cy="78015"/>
            </a:xfrm>
            <a:custGeom>
              <a:avLst/>
              <a:gdLst/>
              <a:ahLst/>
              <a:cxnLst/>
              <a:rect l="l" t="t" r="r" b="b"/>
              <a:pathLst>
                <a:path w="10037" h="3988" extrusionOk="0">
                  <a:moveTo>
                    <a:pt x="2794" y="0"/>
                  </a:moveTo>
                  <a:cubicBezTo>
                    <a:pt x="1122" y="0"/>
                    <a:pt x="0" y="1330"/>
                    <a:pt x="107" y="2451"/>
                  </a:cubicBezTo>
                  <a:cubicBezTo>
                    <a:pt x="176" y="3285"/>
                    <a:pt x="1299" y="3616"/>
                    <a:pt x="2536" y="3616"/>
                  </a:cubicBezTo>
                  <a:cubicBezTo>
                    <a:pt x="3105" y="3616"/>
                    <a:pt x="3698" y="3546"/>
                    <a:pt x="4224" y="3423"/>
                  </a:cubicBezTo>
                  <a:cubicBezTo>
                    <a:pt x="5004" y="3241"/>
                    <a:pt x="6038" y="3072"/>
                    <a:pt x="7050" y="3072"/>
                  </a:cubicBezTo>
                  <a:cubicBezTo>
                    <a:pt x="7523" y="3072"/>
                    <a:pt x="7991" y="3109"/>
                    <a:pt x="8426" y="3199"/>
                  </a:cubicBezTo>
                  <a:lnTo>
                    <a:pt x="8426" y="3199"/>
                  </a:lnTo>
                  <a:cubicBezTo>
                    <a:pt x="7980" y="2952"/>
                    <a:pt x="7457" y="2643"/>
                    <a:pt x="6876" y="2263"/>
                  </a:cubicBezTo>
                  <a:cubicBezTo>
                    <a:pt x="4992" y="1031"/>
                    <a:pt x="5166" y="277"/>
                    <a:pt x="3238" y="31"/>
                  </a:cubicBezTo>
                  <a:cubicBezTo>
                    <a:pt x="3086" y="10"/>
                    <a:pt x="2938" y="0"/>
                    <a:pt x="2794" y="0"/>
                  </a:cubicBezTo>
                  <a:close/>
                  <a:moveTo>
                    <a:pt x="8426" y="3199"/>
                  </a:moveTo>
                  <a:lnTo>
                    <a:pt x="8426" y="3199"/>
                  </a:lnTo>
                  <a:cubicBezTo>
                    <a:pt x="9426" y="3752"/>
                    <a:pt x="10036" y="3988"/>
                    <a:pt x="10036" y="3988"/>
                  </a:cubicBezTo>
                  <a:cubicBezTo>
                    <a:pt x="9630" y="3577"/>
                    <a:pt x="9063" y="3331"/>
                    <a:pt x="8426" y="31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569725" y="2841393"/>
              <a:ext cx="114871" cy="66219"/>
            </a:xfrm>
            <a:custGeom>
              <a:avLst/>
              <a:gdLst/>
              <a:ahLst/>
              <a:cxnLst/>
              <a:rect l="l" t="t" r="r" b="b"/>
              <a:pathLst>
                <a:path w="5872" h="3385" extrusionOk="0">
                  <a:moveTo>
                    <a:pt x="701" y="1"/>
                  </a:moveTo>
                  <a:cubicBezTo>
                    <a:pt x="615" y="1"/>
                    <a:pt x="536" y="19"/>
                    <a:pt x="465" y="64"/>
                  </a:cubicBezTo>
                  <a:cubicBezTo>
                    <a:pt x="1" y="354"/>
                    <a:pt x="88" y="1050"/>
                    <a:pt x="88" y="1050"/>
                  </a:cubicBezTo>
                  <a:cubicBezTo>
                    <a:pt x="88" y="1050"/>
                    <a:pt x="392" y="2035"/>
                    <a:pt x="581" y="2079"/>
                  </a:cubicBezTo>
                  <a:cubicBezTo>
                    <a:pt x="769" y="2122"/>
                    <a:pt x="1625" y="2717"/>
                    <a:pt x="1625" y="2717"/>
                  </a:cubicBezTo>
                  <a:cubicBezTo>
                    <a:pt x="1625" y="2717"/>
                    <a:pt x="3451" y="3340"/>
                    <a:pt x="3639" y="3383"/>
                  </a:cubicBezTo>
                  <a:cubicBezTo>
                    <a:pt x="3644" y="3384"/>
                    <a:pt x="3649" y="3385"/>
                    <a:pt x="3655" y="3385"/>
                  </a:cubicBezTo>
                  <a:cubicBezTo>
                    <a:pt x="3920" y="3385"/>
                    <a:pt x="5828" y="2514"/>
                    <a:pt x="5828" y="2514"/>
                  </a:cubicBezTo>
                  <a:cubicBezTo>
                    <a:pt x="5828" y="2514"/>
                    <a:pt x="5872" y="2325"/>
                    <a:pt x="5814" y="1716"/>
                  </a:cubicBezTo>
                  <a:cubicBezTo>
                    <a:pt x="5756" y="1108"/>
                    <a:pt x="5190" y="977"/>
                    <a:pt x="4727" y="470"/>
                  </a:cubicBezTo>
                  <a:cubicBezTo>
                    <a:pt x="4594" y="329"/>
                    <a:pt x="4456" y="279"/>
                    <a:pt x="4304" y="279"/>
                  </a:cubicBezTo>
                  <a:cubicBezTo>
                    <a:pt x="3921" y="279"/>
                    <a:pt x="3453" y="601"/>
                    <a:pt x="2775" y="601"/>
                  </a:cubicBezTo>
                  <a:cubicBezTo>
                    <a:pt x="2754" y="601"/>
                    <a:pt x="2733" y="601"/>
                    <a:pt x="2712" y="600"/>
                  </a:cubicBezTo>
                  <a:cubicBezTo>
                    <a:pt x="1877" y="576"/>
                    <a:pt x="117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513914" y="2847907"/>
              <a:ext cx="138072" cy="117375"/>
            </a:xfrm>
            <a:custGeom>
              <a:avLst/>
              <a:gdLst/>
              <a:ahLst/>
              <a:cxnLst/>
              <a:rect l="l" t="t" r="r" b="b"/>
              <a:pathLst>
                <a:path w="7058" h="6000" extrusionOk="0">
                  <a:moveTo>
                    <a:pt x="481" y="1"/>
                  </a:moveTo>
                  <a:cubicBezTo>
                    <a:pt x="0" y="1"/>
                    <a:pt x="230" y="195"/>
                    <a:pt x="230" y="195"/>
                  </a:cubicBezTo>
                  <a:cubicBezTo>
                    <a:pt x="230" y="195"/>
                    <a:pt x="3202" y="1891"/>
                    <a:pt x="3245" y="4268"/>
                  </a:cubicBezTo>
                  <a:cubicBezTo>
                    <a:pt x="3263" y="5714"/>
                    <a:pt x="3916" y="6000"/>
                    <a:pt x="4430" y="6000"/>
                  </a:cubicBezTo>
                  <a:cubicBezTo>
                    <a:pt x="4766" y="6000"/>
                    <a:pt x="5043" y="5877"/>
                    <a:pt x="5043" y="5877"/>
                  </a:cubicBezTo>
                  <a:cubicBezTo>
                    <a:pt x="5043" y="5877"/>
                    <a:pt x="6797" y="4312"/>
                    <a:pt x="6927" y="3746"/>
                  </a:cubicBezTo>
                  <a:cubicBezTo>
                    <a:pt x="7058" y="3181"/>
                    <a:pt x="5956" y="1151"/>
                    <a:pt x="2767" y="398"/>
                  </a:cubicBezTo>
                  <a:cubicBezTo>
                    <a:pt x="1471" y="91"/>
                    <a:pt x="810"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593279" y="2875764"/>
              <a:ext cx="218650" cy="97871"/>
            </a:xfrm>
            <a:custGeom>
              <a:avLst/>
              <a:gdLst/>
              <a:ahLst/>
              <a:cxnLst/>
              <a:rect l="l" t="t" r="r" b="b"/>
              <a:pathLst>
                <a:path w="11177" h="5003" extrusionOk="0">
                  <a:moveTo>
                    <a:pt x="6907" y="1"/>
                  </a:moveTo>
                  <a:cubicBezTo>
                    <a:pt x="6259" y="1"/>
                    <a:pt x="5784" y="46"/>
                    <a:pt x="5784" y="46"/>
                  </a:cubicBezTo>
                  <a:cubicBezTo>
                    <a:pt x="3639" y="728"/>
                    <a:pt x="2508" y="467"/>
                    <a:pt x="1261" y="757"/>
                  </a:cubicBezTo>
                  <a:cubicBezTo>
                    <a:pt x="0" y="1061"/>
                    <a:pt x="899" y="1467"/>
                    <a:pt x="3146" y="1989"/>
                  </a:cubicBezTo>
                  <a:cubicBezTo>
                    <a:pt x="5393" y="2525"/>
                    <a:pt x="6146" y="2699"/>
                    <a:pt x="8364" y="4207"/>
                  </a:cubicBezTo>
                  <a:cubicBezTo>
                    <a:pt x="9222" y="4795"/>
                    <a:pt x="9726" y="5002"/>
                    <a:pt x="10029" y="5002"/>
                  </a:cubicBezTo>
                  <a:cubicBezTo>
                    <a:pt x="10511" y="5002"/>
                    <a:pt x="10487" y="4481"/>
                    <a:pt x="10567" y="4134"/>
                  </a:cubicBezTo>
                  <a:cubicBezTo>
                    <a:pt x="10698" y="3569"/>
                    <a:pt x="11176" y="1510"/>
                    <a:pt x="10002" y="641"/>
                  </a:cubicBezTo>
                  <a:cubicBezTo>
                    <a:pt x="9284" y="107"/>
                    <a:pt x="7895" y="1"/>
                    <a:pt x="6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rot="680147">
              <a:off x="4464752" y="2208952"/>
              <a:ext cx="87910" cy="45129"/>
            </a:xfrm>
            <a:custGeom>
              <a:avLst/>
              <a:gdLst/>
              <a:ahLst/>
              <a:cxnLst/>
              <a:rect l="l" t="t" r="r" b="b"/>
              <a:pathLst>
                <a:path w="4494" h="2307" extrusionOk="0">
                  <a:moveTo>
                    <a:pt x="3076" y="0"/>
                  </a:moveTo>
                  <a:cubicBezTo>
                    <a:pt x="2749" y="0"/>
                    <a:pt x="2493" y="426"/>
                    <a:pt x="1928" y="582"/>
                  </a:cubicBezTo>
                  <a:cubicBezTo>
                    <a:pt x="1772" y="625"/>
                    <a:pt x="1614" y="639"/>
                    <a:pt x="1459" y="639"/>
                  </a:cubicBezTo>
                  <a:cubicBezTo>
                    <a:pt x="1158" y="639"/>
                    <a:pt x="871" y="585"/>
                    <a:pt x="644" y="585"/>
                  </a:cubicBezTo>
                  <a:cubicBezTo>
                    <a:pt x="479" y="585"/>
                    <a:pt x="346" y="614"/>
                    <a:pt x="261" y="712"/>
                  </a:cubicBezTo>
                  <a:cubicBezTo>
                    <a:pt x="0" y="1017"/>
                    <a:pt x="218" y="1481"/>
                    <a:pt x="218" y="1481"/>
                  </a:cubicBezTo>
                  <a:cubicBezTo>
                    <a:pt x="218" y="1481"/>
                    <a:pt x="642" y="2075"/>
                    <a:pt x="778" y="2075"/>
                  </a:cubicBezTo>
                  <a:cubicBezTo>
                    <a:pt x="780" y="2075"/>
                    <a:pt x="781" y="2075"/>
                    <a:pt x="783" y="2075"/>
                  </a:cubicBezTo>
                  <a:cubicBezTo>
                    <a:pt x="788" y="2075"/>
                    <a:pt x="793" y="2074"/>
                    <a:pt x="799" y="2074"/>
                  </a:cubicBezTo>
                  <a:cubicBezTo>
                    <a:pt x="973" y="2074"/>
                    <a:pt x="1638" y="2278"/>
                    <a:pt x="1638" y="2278"/>
                  </a:cubicBezTo>
                  <a:cubicBezTo>
                    <a:pt x="1638" y="2278"/>
                    <a:pt x="3044" y="2307"/>
                    <a:pt x="3189" y="2307"/>
                  </a:cubicBezTo>
                  <a:cubicBezTo>
                    <a:pt x="3320" y="2293"/>
                    <a:pt x="4494" y="1220"/>
                    <a:pt x="4494" y="1220"/>
                  </a:cubicBezTo>
                  <a:cubicBezTo>
                    <a:pt x="4494" y="1220"/>
                    <a:pt x="4494" y="1075"/>
                    <a:pt x="4320" y="669"/>
                  </a:cubicBezTo>
                  <a:cubicBezTo>
                    <a:pt x="4146" y="263"/>
                    <a:pt x="3725" y="307"/>
                    <a:pt x="3291" y="60"/>
                  </a:cubicBezTo>
                  <a:cubicBezTo>
                    <a:pt x="3214" y="18"/>
                    <a:pt x="3144" y="0"/>
                    <a:pt x="3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60"/>
          <p:cNvSpPr txBox="1">
            <a:spLocks noGrp="1"/>
          </p:cNvSpPr>
          <p:nvPr>
            <p:ph type="subTitle" idx="2"/>
          </p:nvPr>
        </p:nvSpPr>
        <p:spPr>
          <a:xfrm>
            <a:off x="720000" y="1226028"/>
            <a:ext cx="7704000" cy="2123400"/>
          </a:xfrm>
          <a:prstGeom prst="rect">
            <a:avLst/>
          </a:prstGeom>
        </p:spPr>
        <p:txBody>
          <a:bodyPr spcFirstLastPara="1" wrap="square" lIns="91425" tIns="91425" rIns="91425" bIns="91425" anchor="ctr" anchorCtr="0">
            <a:noAutofit/>
          </a:bodyPr>
          <a:lstStyle/>
          <a:p>
            <a:pPr marL="400050" indent="-285750">
              <a:buFont typeface="Arial" panose="020B0604020202020204" pitchFamily="34" charset="0"/>
              <a:buChar char="•"/>
            </a:pPr>
            <a:r>
              <a:rPr lang="en-US" b="1" dirty="0"/>
              <a:t>Semaphore</a:t>
            </a:r>
            <a:r>
              <a:rPr lang="en-US" dirty="0"/>
              <a:t> is a variable that is non-negative and shared among the threads.</a:t>
            </a:r>
          </a:p>
          <a:p>
            <a:pPr marL="400050" indent="-285750">
              <a:buFont typeface="Arial" panose="020B0604020202020204" pitchFamily="34" charset="0"/>
              <a:buChar char="•"/>
            </a:pPr>
            <a:r>
              <a:rPr lang="en-US" dirty="0"/>
              <a:t>A semaphore is a signaling mechanism on which threads depend, and a thread that is waiting on a semaphore can be signaled by another thread. </a:t>
            </a:r>
          </a:p>
          <a:p>
            <a:pPr marL="400050" indent="-285750">
              <a:buFont typeface="Arial" panose="020B0604020202020204" pitchFamily="34" charset="0"/>
              <a:buChar char="•"/>
            </a:pPr>
            <a:r>
              <a:rPr lang="en-US" dirty="0"/>
              <a:t>It uses two atomic operations, Wait() and Signal() for the process synchronization</a:t>
            </a:r>
            <a:r>
              <a:rPr lang="en-US" dirty="0" smtClean="0"/>
              <a:t>.</a:t>
            </a:r>
            <a:endParaRPr lang="en-US" dirty="0"/>
          </a:p>
        </p:txBody>
      </p:sp>
      <p:sp>
        <p:nvSpPr>
          <p:cNvPr id="3187" name="Google Shape;3187;p60"/>
          <p:cNvSpPr txBox="1">
            <a:spLocks noGrp="1"/>
          </p:cNvSpPr>
          <p:nvPr>
            <p:ph type="title"/>
          </p:nvPr>
        </p:nvSpPr>
        <p:spPr>
          <a:xfrm>
            <a:off x="720000" y="539496"/>
            <a:ext cx="7704000" cy="5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Semaphores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6"/>
        <p:cNvGrpSpPr/>
        <p:nvPr/>
      </p:nvGrpSpPr>
      <p:grpSpPr>
        <a:xfrm>
          <a:off x="0" y="0"/>
          <a:ext cx="0" cy="0"/>
          <a:chOff x="0" y="0"/>
          <a:chExt cx="0" cy="0"/>
        </a:xfrm>
      </p:grpSpPr>
      <p:sp>
        <p:nvSpPr>
          <p:cNvPr id="3179" name="Google Shape;3179;p59"/>
          <p:cNvSpPr txBox="1">
            <a:spLocks noGrp="1"/>
          </p:cNvSpPr>
          <p:nvPr>
            <p:ph type="subTitle" idx="3"/>
          </p:nvPr>
        </p:nvSpPr>
        <p:spPr>
          <a:xfrm>
            <a:off x="720000" y="1161726"/>
            <a:ext cx="7704000" cy="2114700"/>
          </a:xfrm>
          <a:prstGeom prst="rect">
            <a:avLst/>
          </a:prstGeom>
        </p:spPr>
        <p:txBody>
          <a:bodyPr spcFirstLastPara="1" wrap="square" lIns="91425" tIns="91425" rIns="91425" bIns="91425" anchor="ctr" anchorCtr="0">
            <a:noAutofit/>
          </a:bodyPr>
          <a:lstStyle/>
          <a:p>
            <a:r>
              <a:rPr lang="en-US" b="1" dirty="0">
                <a:solidFill>
                  <a:schemeClr val="tx2">
                    <a:lumMod val="25000"/>
                  </a:schemeClr>
                </a:solidFill>
              </a:rPr>
              <a:t>Deadlock</a:t>
            </a:r>
            <a:r>
              <a:rPr lang="en-US" dirty="0">
                <a:solidFill>
                  <a:schemeClr val="tx2">
                    <a:lumMod val="25000"/>
                  </a:schemeClr>
                </a:solidFill>
              </a:rPr>
              <a:t> is a situation where a process or a set of processes is blocked, waiting for some other resource that is held by some other waiting process. It is an undesirable state of the system. The following are the four conditions that must hold simultaneously for a deadlock to occur</a:t>
            </a:r>
            <a:r>
              <a:rPr lang="en-US" dirty="0" smtClean="0">
                <a:solidFill>
                  <a:schemeClr val="tx2">
                    <a:lumMod val="25000"/>
                  </a:schemeClr>
                </a:solidFill>
              </a:rPr>
              <a:t>.</a:t>
            </a:r>
          </a:p>
          <a:p>
            <a:pPr marL="114300" indent="0">
              <a:buNone/>
            </a:pPr>
            <a:endParaRPr lang="en-US" dirty="0">
              <a:solidFill>
                <a:schemeClr val="tx2">
                  <a:lumMod val="25000"/>
                </a:schemeClr>
              </a:solidFill>
            </a:endParaRPr>
          </a:p>
          <a:p>
            <a:pPr>
              <a:buFont typeface="+mj-lt"/>
              <a:buAutoNum type="arabicPeriod"/>
            </a:pPr>
            <a:r>
              <a:rPr lang="en-US" dirty="0">
                <a:solidFill>
                  <a:schemeClr val="tx2">
                    <a:lumMod val="25000"/>
                  </a:schemeClr>
                </a:solidFill>
              </a:rPr>
              <a:t>Mutual Exclusion</a:t>
            </a:r>
          </a:p>
          <a:p>
            <a:pPr>
              <a:buFont typeface="+mj-lt"/>
              <a:buAutoNum type="arabicPeriod"/>
            </a:pPr>
            <a:r>
              <a:rPr lang="en-US" dirty="0">
                <a:solidFill>
                  <a:schemeClr val="tx2">
                    <a:lumMod val="25000"/>
                  </a:schemeClr>
                </a:solidFill>
              </a:rPr>
              <a:t>Hold and wait</a:t>
            </a:r>
          </a:p>
          <a:p>
            <a:pPr>
              <a:buFont typeface="+mj-lt"/>
              <a:buAutoNum type="arabicPeriod"/>
            </a:pPr>
            <a:r>
              <a:rPr lang="en-US" dirty="0">
                <a:solidFill>
                  <a:schemeClr val="tx2">
                    <a:lumMod val="25000"/>
                  </a:schemeClr>
                </a:solidFill>
              </a:rPr>
              <a:t>No pre-emption</a:t>
            </a:r>
          </a:p>
          <a:p>
            <a:pPr>
              <a:buFont typeface="+mj-lt"/>
              <a:buAutoNum type="arabicPeriod"/>
            </a:pPr>
            <a:r>
              <a:rPr lang="en-US" dirty="0">
                <a:solidFill>
                  <a:schemeClr val="tx2">
                    <a:lumMod val="25000"/>
                  </a:schemeClr>
                </a:solidFill>
              </a:rPr>
              <a:t>Circular wait</a:t>
            </a:r>
            <a:endParaRPr lang="en-US" dirty="0">
              <a:solidFill>
                <a:schemeClr val="tx2">
                  <a:lumMod val="25000"/>
                </a:schemeClr>
              </a:solidFill>
            </a:endParaRPr>
          </a:p>
        </p:txBody>
      </p:sp>
      <p:sp>
        <p:nvSpPr>
          <p:cNvPr id="3180" name="Google Shape;3180;p59"/>
          <p:cNvSpPr txBox="1">
            <a:spLocks noGrp="1"/>
          </p:cNvSpPr>
          <p:nvPr>
            <p:ph type="title"/>
          </p:nvPr>
        </p:nvSpPr>
        <p:spPr>
          <a:xfrm>
            <a:off x="720000" y="539496"/>
            <a:ext cx="7704000" cy="540000"/>
          </a:xfrm>
          <a:prstGeom prst="rect">
            <a:avLst/>
          </a:prstGeom>
        </p:spPr>
        <p:txBody>
          <a:bodyPr spcFirstLastPara="1" wrap="square" lIns="91425" tIns="91425" rIns="91425" bIns="91425" anchor="ctr" anchorCtr="0">
            <a:noAutofit/>
          </a:bodyPr>
          <a:lstStyle/>
          <a:p>
            <a:pPr lvl="0"/>
            <a:r>
              <a:rPr lang="en-US" dirty="0"/>
              <a:t>DEADLOCK HANDLING</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4"/>
          <p:cNvSpPr txBox="1">
            <a:spLocks noGrp="1"/>
          </p:cNvSpPr>
          <p:nvPr>
            <p:ph type="title"/>
          </p:nvPr>
        </p:nvSpPr>
        <p:spPr>
          <a:xfrm>
            <a:off x="720006" y="733825"/>
            <a:ext cx="6752728" cy="574200"/>
          </a:xfrm>
          <a:prstGeom prst="rect">
            <a:avLst/>
          </a:prstGeom>
        </p:spPr>
        <p:txBody>
          <a:bodyPr spcFirstLastPara="1" wrap="square" lIns="91425" tIns="91425" rIns="91425" bIns="91425" anchor="ctr" anchorCtr="0">
            <a:noAutofit/>
          </a:bodyPr>
          <a:lstStyle/>
          <a:p>
            <a:pPr lvl="0"/>
            <a:r>
              <a:rPr lang="en-US" dirty="0"/>
              <a:t>PROJECT DESCRIPTION</a:t>
            </a:r>
            <a:endParaRPr dirty="0"/>
          </a:p>
        </p:txBody>
      </p:sp>
      <p:sp>
        <p:nvSpPr>
          <p:cNvPr id="598" name="Google Shape;598;p34"/>
          <p:cNvSpPr txBox="1">
            <a:spLocks noGrp="1"/>
          </p:cNvSpPr>
          <p:nvPr>
            <p:ph type="subTitle" idx="1"/>
          </p:nvPr>
        </p:nvSpPr>
        <p:spPr>
          <a:xfrm>
            <a:off x="719950" y="1788650"/>
            <a:ext cx="3422400" cy="2052300"/>
          </a:xfrm>
          <a:prstGeom prst="rect">
            <a:avLst/>
          </a:prstGeom>
        </p:spPr>
        <p:txBody>
          <a:bodyPr spcFirstLastPara="1" wrap="square" lIns="91425" tIns="91425" rIns="91425" bIns="91425" anchor="ctr" anchorCtr="0">
            <a:noAutofit/>
          </a:bodyPr>
          <a:lstStyle/>
          <a:p>
            <a:r>
              <a:rPr lang="en-US" dirty="0" smtClean="0"/>
              <a:t>This </a:t>
            </a:r>
            <a:r>
              <a:rPr lang="en-US" dirty="0"/>
              <a:t>project is </a:t>
            </a:r>
            <a:r>
              <a:rPr lang="en-US" dirty="0" smtClean="0"/>
              <a:t>a</a:t>
            </a:r>
          </a:p>
          <a:p>
            <a:r>
              <a:rPr lang="en-US" dirty="0" smtClean="0"/>
              <a:t>demonstration </a:t>
            </a:r>
            <a:r>
              <a:rPr lang="en-US" dirty="0"/>
              <a:t>of an ice </a:t>
            </a:r>
            <a:r>
              <a:rPr lang="en-US" dirty="0" smtClean="0"/>
              <a:t>cream</a:t>
            </a:r>
          </a:p>
          <a:p>
            <a:r>
              <a:rPr lang="en-US" dirty="0" smtClean="0"/>
              <a:t>shop </a:t>
            </a:r>
            <a:r>
              <a:rPr lang="en-US" dirty="0"/>
              <a:t>where each </a:t>
            </a:r>
            <a:r>
              <a:rPr lang="en-US" dirty="0" smtClean="0"/>
              <a:t>customer</a:t>
            </a:r>
          </a:p>
          <a:p>
            <a:r>
              <a:rPr lang="en-US" dirty="0" smtClean="0"/>
              <a:t>gets </a:t>
            </a:r>
            <a:r>
              <a:rPr lang="en-US" dirty="0"/>
              <a:t>to choose a flavor </a:t>
            </a:r>
            <a:r>
              <a:rPr lang="en-US" dirty="0" smtClean="0"/>
              <a:t>one</a:t>
            </a:r>
          </a:p>
          <a:p>
            <a:r>
              <a:rPr lang="en-US" dirty="0" smtClean="0"/>
              <a:t>at </a:t>
            </a:r>
            <a:r>
              <a:rPr lang="en-US" dirty="0"/>
              <a:t>a time. For this </a:t>
            </a:r>
            <a:r>
              <a:rPr lang="en-US" dirty="0" smtClean="0"/>
              <a:t>purpose,</a:t>
            </a:r>
          </a:p>
          <a:p>
            <a:r>
              <a:rPr lang="en-US" dirty="0" smtClean="0"/>
              <a:t>semaphores </a:t>
            </a:r>
            <a:r>
              <a:rPr lang="en-US" dirty="0"/>
              <a:t>are used. </a:t>
            </a:r>
            <a:endParaRPr lang="en-US" dirty="0"/>
          </a:p>
        </p:txBody>
      </p:sp>
      <p:grpSp>
        <p:nvGrpSpPr>
          <p:cNvPr id="601" name="Google Shape;601;p34"/>
          <p:cNvGrpSpPr/>
          <p:nvPr/>
        </p:nvGrpSpPr>
        <p:grpSpPr>
          <a:xfrm rot="900060">
            <a:off x="4433213" y="1918178"/>
            <a:ext cx="805853" cy="1793247"/>
            <a:chOff x="3195375" y="670975"/>
            <a:chExt cx="893675" cy="1988675"/>
          </a:xfrm>
        </p:grpSpPr>
        <p:sp>
          <p:nvSpPr>
            <p:cNvPr id="602" name="Google Shape;602;p34"/>
            <p:cNvSpPr/>
            <p:nvPr/>
          </p:nvSpPr>
          <p:spPr>
            <a:xfrm>
              <a:off x="3555600" y="848750"/>
              <a:ext cx="114525" cy="1810900"/>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599075" y="1386525"/>
              <a:ext cx="288500" cy="360625"/>
            </a:xfrm>
            <a:custGeom>
              <a:avLst/>
              <a:gdLst/>
              <a:ahLst/>
              <a:cxnLst/>
              <a:rect l="l" t="t" r="r" b="b"/>
              <a:pathLst>
                <a:path w="11540" h="14425" fill="none" extrusionOk="0">
                  <a:moveTo>
                    <a:pt x="1" y="14424"/>
                  </a:moveTo>
                  <a:cubicBezTo>
                    <a:pt x="1" y="14424"/>
                    <a:pt x="276" y="10916"/>
                    <a:pt x="3682" y="8872"/>
                  </a:cubicBezTo>
                  <a:cubicBezTo>
                    <a:pt x="7103" y="6828"/>
                    <a:pt x="10858" y="4089"/>
                    <a:pt x="11539" y="1"/>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354100" y="972675"/>
              <a:ext cx="226150" cy="367500"/>
            </a:xfrm>
            <a:custGeom>
              <a:avLst/>
              <a:gdLst/>
              <a:ahLst/>
              <a:cxnLst/>
              <a:rect l="l" t="t" r="r" b="b"/>
              <a:pathLst>
                <a:path w="9046" h="14700" fill="none" extrusionOk="0">
                  <a:moveTo>
                    <a:pt x="0" y="1"/>
                  </a:moveTo>
                  <a:cubicBezTo>
                    <a:pt x="0" y="1"/>
                    <a:pt x="348" y="4770"/>
                    <a:pt x="3074" y="6147"/>
                  </a:cubicBezTo>
                  <a:cubicBezTo>
                    <a:pt x="5813" y="7510"/>
                    <a:pt x="8872" y="10293"/>
                    <a:pt x="9046" y="14699"/>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665025" y="1842800"/>
              <a:ext cx="252250" cy="431975"/>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3345775" y="1825750"/>
              <a:ext cx="331250" cy="516450"/>
            </a:xfrm>
            <a:custGeom>
              <a:avLst/>
              <a:gdLst/>
              <a:ahLst/>
              <a:cxnLst/>
              <a:rect l="l" t="t" r="r" b="b"/>
              <a:pathLst>
                <a:path w="13250" h="20658" fill="none" extrusionOk="0">
                  <a:moveTo>
                    <a:pt x="0" y="1"/>
                  </a:moveTo>
                  <a:cubicBezTo>
                    <a:pt x="0" y="1"/>
                    <a:pt x="3754" y="682"/>
                    <a:pt x="4088" y="5466"/>
                  </a:cubicBezTo>
                  <a:cubicBezTo>
                    <a:pt x="4436" y="10235"/>
                    <a:pt x="13249" y="9930"/>
                    <a:pt x="12771" y="20657"/>
                  </a:cubicBezTo>
                </a:path>
              </a:pathLst>
            </a:custGeom>
            <a:noFill/>
            <a:ln w="6150" cap="flat" cmpd="sng">
              <a:solidFill>
                <a:schemeClr val="accent6"/>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3589300" y="941175"/>
              <a:ext cx="105800" cy="67400"/>
            </a:xfrm>
            <a:custGeom>
              <a:avLst/>
              <a:gdLst/>
              <a:ahLst/>
              <a:cxnLst/>
              <a:rect l="l" t="t" r="r" b="b"/>
              <a:pathLst>
                <a:path w="4232" h="2696" extrusionOk="0">
                  <a:moveTo>
                    <a:pt x="3390" y="1"/>
                  </a:moveTo>
                  <a:cubicBezTo>
                    <a:pt x="3289" y="1"/>
                    <a:pt x="3176" y="19"/>
                    <a:pt x="3059" y="58"/>
                  </a:cubicBezTo>
                  <a:cubicBezTo>
                    <a:pt x="2030" y="406"/>
                    <a:pt x="0" y="2696"/>
                    <a:pt x="0" y="2696"/>
                  </a:cubicBezTo>
                  <a:cubicBezTo>
                    <a:pt x="4232" y="1093"/>
                    <a:pt x="4164" y="1"/>
                    <a:pt x="33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3580600" y="1018000"/>
              <a:ext cx="105800" cy="67400"/>
            </a:xfrm>
            <a:custGeom>
              <a:avLst/>
              <a:gdLst/>
              <a:ahLst/>
              <a:cxnLst/>
              <a:rect l="l" t="t" r="r" b="b"/>
              <a:pathLst>
                <a:path w="4232" h="2696" extrusionOk="0">
                  <a:moveTo>
                    <a:pt x="3394" y="1"/>
                  </a:moveTo>
                  <a:cubicBezTo>
                    <a:pt x="3292" y="1"/>
                    <a:pt x="3178" y="19"/>
                    <a:pt x="3059" y="58"/>
                  </a:cubicBezTo>
                  <a:cubicBezTo>
                    <a:pt x="2030" y="406"/>
                    <a:pt x="0" y="2696"/>
                    <a:pt x="0" y="2696"/>
                  </a:cubicBezTo>
                  <a:cubicBezTo>
                    <a:pt x="4232" y="1093"/>
                    <a:pt x="4176" y="1"/>
                    <a:pt x="3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3545425" y="913025"/>
              <a:ext cx="42075" cy="108250"/>
            </a:xfrm>
            <a:custGeom>
              <a:avLst/>
              <a:gdLst/>
              <a:ahLst/>
              <a:cxnLst/>
              <a:rect l="l" t="t" r="r" b="b"/>
              <a:pathLst>
                <a:path w="1683" h="4330"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3545425" y="1023925"/>
              <a:ext cx="42075" cy="108225"/>
            </a:xfrm>
            <a:custGeom>
              <a:avLst/>
              <a:gdLst/>
              <a:ahLst/>
              <a:cxnLst/>
              <a:rect l="l" t="t" r="r" b="b"/>
              <a:pathLst>
                <a:path w="1683" h="4329"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3430200" y="1023000"/>
              <a:ext cx="40675" cy="113150"/>
            </a:xfrm>
            <a:custGeom>
              <a:avLst/>
              <a:gdLst/>
              <a:ahLst/>
              <a:cxnLst/>
              <a:rect l="l" t="t" r="r" b="b"/>
              <a:pathLst>
                <a:path w="1627" h="4526" extrusionOk="0">
                  <a:moveTo>
                    <a:pt x="865" y="1"/>
                  </a:moveTo>
                  <a:cubicBezTo>
                    <a:pt x="685" y="1"/>
                    <a:pt x="489" y="195"/>
                    <a:pt x="377" y="496"/>
                  </a:cubicBezTo>
                  <a:cubicBezTo>
                    <a:pt x="1" y="1510"/>
                    <a:pt x="493" y="4525"/>
                    <a:pt x="493" y="4525"/>
                  </a:cubicBezTo>
                  <a:cubicBezTo>
                    <a:pt x="1627" y="1106"/>
                    <a:pt x="1293" y="1"/>
                    <a:pt x="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3488175" y="1087750"/>
              <a:ext cx="37725" cy="109650"/>
            </a:xfrm>
            <a:custGeom>
              <a:avLst/>
              <a:gdLst/>
              <a:ahLst/>
              <a:cxnLst/>
              <a:rect l="l" t="t" r="r" b="b"/>
              <a:pathLst>
                <a:path w="1509" h="4386" extrusionOk="0">
                  <a:moveTo>
                    <a:pt x="370" y="0"/>
                  </a:moveTo>
                  <a:cubicBezTo>
                    <a:pt x="157" y="0"/>
                    <a:pt x="1" y="278"/>
                    <a:pt x="1" y="645"/>
                  </a:cubicBezTo>
                  <a:cubicBezTo>
                    <a:pt x="1" y="1732"/>
                    <a:pt x="1508" y="4385"/>
                    <a:pt x="1508" y="4385"/>
                  </a:cubicBezTo>
                  <a:cubicBezTo>
                    <a:pt x="1394" y="1021"/>
                    <a:pt x="779"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a:off x="3341125" y="1091325"/>
              <a:ext cx="110475" cy="45900"/>
            </a:xfrm>
            <a:custGeom>
              <a:avLst/>
              <a:gdLst/>
              <a:ahLst/>
              <a:cxnLst/>
              <a:rect l="l" t="t" r="r" b="b"/>
              <a:pathLst>
                <a:path w="4419" h="1836" extrusionOk="0">
                  <a:moveTo>
                    <a:pt x="617" y="1"/>
                  </a:moveTo>
                  <a:cubicBezTo>
                    <a:pt x="0" y="1"/>
                    <a:pt x="71" y="492"/>
                    <a:pt x="519" y="821"/>
                  </a:cubicBezTo>
                  <a:cubicBezTo>
                    <a:pt x="1375" y="1473"/>
                    <a:pt x="4419" y="1836"/>
                    <a:pt x="4419" y="1836"/>
                  </a:cubicBezTo>
                  <a:cubicBezTo>
                    <a:pt x="2377" y="433"/>
                    <a:pt x="1195" y="1"/>
                    <a:pt x="6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3427350" y="1160950"/>
              <a:ext cx="110500" cy="45875"/>
            </a:xfrm>
            <a:custGeom>
              <a:avLst/>
              <a:gdLst/>
              <a:ahLst/>
              <a:cxnLst/>
              <a:rect l="l" t="t" r="r" b="b"/>
              <a:pathLst>
                <a:path w="4420" h="1835" extrusionOk="0">
                  <a:moveTo>
                    <a:pt x="621" y="1"/>
                  </a:moveTo>
                  <a:cubicBezTo>
                    <a:pt x="1" y="1"/>
                    <a:pt x="71" y="497"/>
                    <a:pt x="520" y="834"/>
                  </a:cubicBezTo>
                  <a:cubicBezTo>
                    <a:pt x="1376" y="1472"/>
                    <a:pt x="4420" y="1834"/>
                    <a:pt x="4420" y="1834"/>
                  </a:cubicBezTo>
                  <a:cubicBezTo>
                    <a:pt x="2382" y="434"/>
                    <a:pt x="1200" y="1"/>
                    <a:pt x="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3581675" y="1307325"/>
              <a:ext cx="93050" cy="80325"/>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3586025" y="1411750"/>
              <a:ext cx="62475" cy="102375"/>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3521475" y="1309300"/>
              <a:ext cx="57700" cy="101900"/>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3530525" y="1427350"/>
              <a:ext cx="58075" cy="102000"/>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3581675" y="1486450"/>
              <a:ext cx="93275" cy="80225"/>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3594375" y="1574050"/>
              <a:ext cx="62350" cy="102425"/>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3530025" y="1471550"/>
              <a:ext cx="57850" cy="101650"/>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3539075" y="1589425"/>
              <a:ext cx="57850" cy="101900"/>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3614650" y="1788225"/>
              <a:ext cx="84650" cy="87200"/>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3637850" y="1876775"/>
              <a:ext cx="53775" cy="1066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3554350" y="1776475"/>
              <a:ext cx="66850" cy="96425"/>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3575000" y="1884475"/>
              <a:ext cx="66875" cy="96775"/>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3473325" y="1914400"/>
              <a:ext cx="42525" cy="111425"/>
            </a:xfrm>
            <a:custGeom>
              <a:avLst/>
              <a:gdLst/>
              <a:ahLst/>
              <a:cxnLst/>
              <a:rect l="l" t="t" r="r" b="b"/>
              <a:pathLst>
                <a:path w="1701" h="4457" extrusionOk="0">
                  <a:moveTo>
                    <a:pt x="1013" y="1"/>
                  </a:moveTo>
                  <a:cubicBezTo>
                    <a:pt x="840" y="1"/>
                    <a:pt x="635" y="169"/>
                    <a:pt x="493" y="441"/>
                  </a:cubicBezTo>
                  <a:cubicBezTo>
                    <a:pt x="1" y="1398"/>
                    <a:pt x="145" y="4456"/>
                    <a:pt x="145" y="4456"/>
                  </a:cubicBezTo>
                  <a:cubicBezTo>
                    <a:pt x="1701" y="1116"/>
                    <a:pt x="1460" y="1"/>
                    <a:pt x="1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3520800" y="1978825"/>
              <a:ext cx="36800" cy="112225"/>
            </a:xfrm>
            <a:custGeom>
              <a:avLst/>
              <a:gdLst/>
              <a:ahLst/>
              <a:cxnLst/>
              <a:rect l="l" t="t" r="r" b="b"/>
              <a:pathLst>
                <a:path w="1472" h="4489" extrusionOk="0">
                  <a:moveTo>
                    <a:pt x="540" y="0"/>
                  </a:moveTo>
                  <a:cubicBezTo>
                    <a:pt x="341" y="0"/>
                    <a:pt x="169" y="252"/>
                    <a:pt x="131" y="604"/>
                  </a:cubicBezTo>
                  <a:cubicBezTo>
                    <a:pt x="0" y="1662"/>
                    <a:pt x="1189" y="4489"/>
                    <a:pt x="1189" y="4489"/>
                  </a:cubicBezTo>
                  <a:cubicBezTo>
                    <a:pt x="1472" y="1059"/>
                    <a:pt x="949" y="0"/>
                    <a:pt x="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3360125" y="1946375"/>
              <a:ext cx="104525" cy="56975"/>
            </a:xfrm>
            <a:custGeom>
              <a:avLst/>
              <a:gdLst/>
              <a:ahLst/>
              <a:cxnLst/>
              <a:rect l="l" t="t" r="r" b="b"/>
              <a:pathLst>
                <a:path w="4181" h="2279" extrusionOk="0">
                  <a:moveTo>
                    <a:pt x="499" y="1"/>
                  </a:moveTo>
                  <a:cubicBezTo>
                    <a:pt x="1" y="1"/>
                    <a:pt x="34" y="458"/>
                    <a:pt x="412" y="815"/>
                  </a:cubicBezTo>
                  <a:cubicBezTo>
                    <a:pt x="1209" y="1554"/>
                    <a:pt x="4181" y="2279"/>
                    <a:pt x="4181" y="2279"/>
                  </a:cubicBezTo>
                  <a:cubicBezTo>
                    <a:pt x="2183" y="529"/>
                    <a:pt x="1034" y="1"/>
                    <a:pt x="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3448550" y="2030100"/>
              <a:ext cx="104525" cy="56975"/>
            </a:xfrm>
            <a:custGeom>
              <a:avLst/>
              <a:gdLst/>
              <a:ahLst/>
              <a:cxnLst/>
              <a:rect l="l" t="t" r="r" b="b"/>
              <a:pathLst>
                <a:path w="4181" h="2279" extrusionOk="0">
                  <a:moveTo>
                    <a:pt x="499" y="0"/>
                  </a:moveTo>
                  <a:cubicBezTo>
                    <a:pt x="1" y="0"/>
                    <a:pt x="34" y="458"/>
                    <a:pt x="412" y="814"/>
                  </a:cubicBezTo>
                  <a:cubicBezTo>
                    <a:pt x="1194" y="1553"/>
                    <a:pt x="4181" y="2278"/>
                    <a:pt x="4181" y="2278"/>
                  </a:cubicBezTo>
                  <a:cubicBezTo>
                    <a:pt x="2183" y="529"/>
                    <a:pt x="1034" y="0"/>
                    <a:pt x="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3753450" y="1968850"/>
              <a:ext cx="124475" cy="44275"/>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3703450" y="2060400"/>
              <a:ext cx="98200" cy="75225"/>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3720475" y="1917925"/>
              <a:ext cx="38500" cy="113325"/>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3685325" y="2022200"/>
              <a:ext cx="38475" cy="113425"/>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3860725" y="1234125"/>
              <a:ext cx="98950" cy="76225"/>
            </a:xfrm>
            <a:custGeom>
              <a:avLst/>
              <a:gdLst/>
              <a:ahLst/>
              <a:cxnLst/>
              <a:rect l="l" t="t" r="r" b="b"/>
              <a:pathLst>
                <a:path w="3958" h="3049" extrusionOk="0">
                  <a:moveTo>
                    <a:pt x="2357" y="1"/>
                  </a:moveTo>
                  <a:cubicBezTo>
                    <a:pt x="2310" y="1"/>
                    <a:pt x="2259" y="8"/>
                    <a:pt x="2204" y="23"/>
                  </a:cubicBezTo>
                  <a:cubicBezTo>
                    <a:pt x="1690" y="152"/>
                    <a:pt x="1609" y="644"/>
                    <a:pt x="1184" y="644"/>
                  </a:cubicBezTo>
                  <a:cubicBezTo>
                    <a:pt x="1129" y="644"/>
                    <a:pt x="1068" y="636"/>
                    <a:pt x="1001" y="618"/>
                  </a:cubicBezTo>
                  <a:cubicBezTo>
                    <a:pt x="940" y="600"/>
                    <a:pt x="882" y="592"/>
                    <a:pt x="827" y="592"/>
                  </a:cubicBezTo>
                  <a:cubicBezTo>
                    <a:pt x="333" y="592"/>
                    <a:pt x="26" y="1218"/>
                    <a:pt x="0" y="1270"/>
                  </a:cubicBezTo>
                  <a:cubicBezTo>
                    <a:pt x="0" y="1270"/>
                    <a:pt x="348" y="1661"/>
                    <a:pt x="522" y="1864"/>
                  </a:cubicBezTo>
                  <a:cubicBezTo>
                    <a:pt x="711" y="2067"/>
                    <a:pt x="2030" y="2908"/>
                    <a:pt x="2421" y="3024"/>
                  </a:cubicBezTo>
                  <a:cubicBezTo>
                    <a:pt x="2485" y="3040"/>
                    <a:pt x="2554" y="3049"/>
                    <a:pt x="2627" y="3049"/>
                  </a:cubicBezTo>
                  <a:cubicBezTo>
                    <a:pt x="3005" y="3049"/>
                    <a:pt x="3478" y="2824"/>
                    <a:pt x="3697" y="2314"/>
                  </a:cubicBezTo>
                  <a:cubicBezTo>
                    <a:pt x="3958" y="1705"/>
                    <a:pt x="3639" y="1009"/>
                    <a:pt x="3233" y="806"/>
                  </a:cubicBezTo>
                  <a:cubicBezTo>
                    <a:pt x="2866" y="623"/>
                    <a:pt x="2795" y="1"/>
                    <a:pt x="2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3781350" y="1253250"/>
              <a:ext cx="81550" cy="80300"/>
            </a:xfrm>
            <a:custGeom>
              <a:avLst/>
              <a:gdLst/>
              <a:ahLst/>
              <a:cxnLst/>
              <a:rect l="l" t="t" r="r" b="b"/>
              <a:pathLst>
                <a:path w="3262" h="3212" extrusionOk="0">
                  <a:moveTo>
                    <a:pt x="1621" y="1"/>
                  </a:moveTo>
                  <a:cubicBezTo>
                    <a:pt x="1297" y="1"/>
                    <a:pt x="833" y="335"/>
                    <a:pt x="552" y="519"/>
                  </a:cubicBezTo>
                  <a:cubicBezTo>
                    <a:pt x="131" y="780"/>
                    <a:pt x="1" y="1317"/>
                    <a:pt x="1" y="1317"/>
                  </a:cubicBezTo>
                  <a:cubicBezTo>
                    <a:pt x="1" y="1317"/>
                    <a:pt x="1146" y="2737"/>
                    <a:pt x="2262" y="3129"/>
                  </a:cubicBezTo>
                  <a:cubicBezTo>
                    <a:pt x="2433" y="3186"/>
                    <a:pt x="2568" y="3212"/>
                    <a:pt x="2675" y="3212"/>
                  </a:cubicBezTo>
                  <a:cubicBezTo>
                    <a:pt x="3262" y="3212"/>
                    <a:pt x="2961" y="2434"/>
                    <a:pt x="2900" y="2041"/>
                  </a:cubicBezTo>
                  <a:cubicBezTo>
                    <a:pt x="2813" y="1592"/>
                    <a:pt x="2248" y="1433"/>
                    <a:pt x="1958" y="302"/>
                  </a:cubicBezTo>
                  <a:cubicBezTo>
                    <a:pt x="1905" y="82"/>
                    <a:pt x="1780"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3944075" y="1280525"/>
              <a:ext cx="81900" cy="80200"/>
            </a:xfrm>
            <a:custGeom>
              <a:avLst/>
              <a:gdLst/>
              <a:ahLst/>
              <a:cxnLst/>
              <a:rect l="l" t="t" r="r" b="b"/>
              <a:pathLst>
                <a:path w="3276" h="3208" extrusionOk="0">
                  <a:moveTo>
                    <a:pt x="1633" y="0"/>
                  </a:moveTo>
                  <a:cubicBezTo>
                    <a:pt x="1309" y="0"/>
                    <a:pt x="849" y="340"/>
                    <a:pt x="566" y="516"/>
                  </a:cubicBezTo>
                  <a:cubicBezTo>
                    <a:pt x="145" y="776"/>
                    <a:pt x="0" y="1327"/>
                    <a:pt x="0" y="1327"/>
                  </a:cubicBezTo>
                  <a:cubicBezTo>
                    <a:pt x="0" y="1327"/>
                    <a:pt x="1160" y="2748"/>
                    <a:pt x="2276" y="3125"/>
                  </a:cubicBezTo>
                  <a:cubicBezTo>
                    <a:pt x="2447" y="3183"/>
                    <a:pt x="2583" y="3208"/>
                    <a:pt x="2689" y="3208"/>
                  </a:cubicBezTo>
                  <a:cubicBezTo>
                    <a:pt x="3275" y="3208"/>
                    <a:pt x="2973" y="2433"/>
                    <a:pt x="2900" y="2052"/>
                  </a:cubicBezTo>
                  <a:cubicBezTo>
                    <a:pt x="2813" y="1603"/>
                    <a:pt x="2262" y="1443"/>
                    <a:pt x="1972" y="298"/>
                  </a:cubicBezTo>
                  <a:cubicBezTo>
                    <a:pt x="1915" y="80"/>
                    <a:pt x="1790" y="0"/>
                    <a:pt x="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3916500" y="1320900"/>
              <a:ext cx="121100" cy="114250"/>
            </a:xfrm>
            <a:custGeom>
              <a:avLst/>
              <a:gdLst/>
              <a:ahLst/>
              <a:cxnLst/>
              <a:rect l="l" t="t" r="r" b="b"/>
              <a:pathLst>
                <a:path w="4844" h="4570" extrusionOk="0">
                  <a:moveTo>
                    <a:pt x="4212" y="1"/>
                  </a:moveTo>
                  <a:cubicBezTo>
                    <a:pt x="3988" y="1"/>
                    <a:pt x="3546" y="323"/>
                    <a:pt x="3192" y="323"/>
                  </a:cubicBezTo>
                  <a:cubicBezTo>
                    <a:pt x="3177" y="323"/>
                    <a:pt x="3162" y="322"/>
                    <a:pt x="3147" y="321"/>
                  </a:cubicBezTo>
                  <a:cubicBezTo>
                    <a:pt x="3143" y="321"/>
                    <a:pt x="3139" y="321"/>
                    <a:pt x="3134" y="321"/>
                  </a:cubicBezTo>
                  <a:cubicBezTo>
                    <a:pt x="2589" y="321"/>
                    <a:pt x="420" y="2880"/>
                    <a:pt x="176" y="3815"/>
                  </a:cubicBezTo>
                  <a:cubicBezTo>
                    <a:pt x="0" y="4474"/>
                    <a:pt x="456" y="4570"/>
                    <a:pt x="733" y="4570"/>
                  </a:cubicBezTo>
                  <a:cubicBezTo>
                    <a:pt x="846" y="4570"/>
                    <a:pt x="929" y="4554"/>
                    <a:pt x="929" y="4554"/>
                  </a:cubicBezTo>
                  <a:cubicBezTo>
                    <a:pt x="929" y="4554"/>
                    <a:pt x="1422" y="4423"/>
                    <a:pt x="2002" y="4264"/>
                  </a:cubicBezTo>
                  <a:cubicBezTo>
                    <a:pt x="2582" y="4119"/>
                    <a:pt x="3771" y="2727"/>
                    <a:pt x="4307" y="1829"/>
                  </a:cubicBezTo>
                  <a:cubicBezTo>
                    <a:pt x="4843" y="944"/>
                    <a:pt x="4292" y="944"/>
                    <a:pt x="4350" y="278"/>
                  </a:cubicBezTo>
                  <a:cubicBezTo>
                    <a:pt x="4373" y="71"/>
                    <a:pt x="4316" y="1"/>
                    <a:pt x="4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3883700" y="1253100"/>
              <a:ext cx="116200" cy="168425"/>
            </a:xfrm>
            <a:custGeom>
              <a:avLst/>
              <a:gdLst/>
              <a:ahLst/>
              <a:cxnLst/>
              <a:rect l="l" t="t" r="r" b="b"/>
              <a:pathLst>
                <a:path w="4648" h="6737" extrusionOk="0">
                  <a:moveTo>
                    <a:pt x="2983" y="1"/>
                  </a:moveTo>
                  <a:cubicBezTo>
                    <a:pt x="2517" y="1"/>
                    <a:pt x="2363" y="411"/>
                    <a:pt x="1879" y="453"/>
                  </a:cubicBezTo>
                  <a:cubicBezTo>
                    <a:pt x="1372" y="511"/>
                    <a:pt x="1111" y="873"/>
                    <a:pt x="821" y="1642"/>
                  </a:cubicBezTo>
                  <a:cubicBezTo>
                    <a:pt x="545" y="2395"/>
                    <a:pt x="285" y="4497"/>
                    <a:pt x="125" y="5410"/>
                  </a:cubicBezTo>
                  <a:cubicBezTo>
                    <a:pt x="1" y="6135"/>
                    <a:pt x="469" y="6736"/>
                    <a:pt x="1011" y="6736"/>
                  </a:cubicBezTo>
                  <a:cubicBezTo>
                    <a:pt x="1163" y="6736"/>
                    <a:pt x="1321" y="6689"/>
                    <a:pt x="1473" y="6585"/>
                  </a:cubicBezTo>
                  <a:cubicBezTo>
                    <a:pt x="2169" y="6121"/>
                    <a:pt x="3532" y="4367"/>
                    <a:pt x="3778" y="3903"/>
                  </a:cubicBezTo>
                  <a:cubicBezTo>
                    <a:pt x="3778" y="3903"/>
                    <a:pt x="4648" y="2526"/>
                    <a:pt x="3937" y="1482"/>
                  </a:cubicBezTo>
                  <a:cubicBezTo>
                    <a:pt x="3227" y="438"/>
                    <a:pt x="3575" y="47"/>
                    <a:pt x="3053" y="3"/>
                  </a:cubicBezTo>
                  <a:cubicBezTo>
                    <a:pt x="3029" y="1"/>
                    <a:pt x="3006"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3815050" y="1254100"/>
              <a:ext cx="110925" cy="167800"/>
            </a:xfrm>
            <a:custGeom>
              <a:avLst/>
              <a:gdLst/>
              <a:ahLst/>
              <a:cxnLst/>
              <a:rect l="l" t="t" r="r" b="b"/>
              <a:pathLst>
                <a:path w="4437" h="6712" extrusionOk="0">
                  <a:moveTo>
                    <a:pt x="1436" y="0"/>
                  </a:moveTo>
                  <a:cubicBezTo>
                    <a:pt x="1261" y="0"/>
                    <a:pt x="1096" y="96"/>
                    <a:pt x="958" y="340"/>
                  </a:cubicBezTo>
                  <a:cubicBezTo>
                    <a:pt x="639" y="920"/>
                    <a:pt x="131" y="1196"/>
                    <a:pt x="102" y="1573"/>
                  </a:cubicBezTo>
                  <a:cubicBezTo>
                    <a:pt x="88" y="1949"/>
                    <a:pt x="1" y="3008"/>
                    <a:pt x="856" y="4863"/>
                  </a:cubicBezTo>
                  <a:cubicBezTo>
                    <a:pt x="1460" y="6164"/>
                    <a:pt x="2275" y="6712"/>
                    <a:pt x="2844" y="6712"/>
                  </a:cubicBezTo>
                  <a:cubicBezTo>
                    <a:pt x="3080" y="6712"/>
                    <a:pt x="3274" y="6617"/>
                    <a:pt x="3393" y="6443"/>
                  </a:cubicBezTo>
                  <a:cubicBezTo>
                    <a:pt x="3799" y="5863"/>
                    <a:pt x="4437" y="2979"/>
                    <a:pt x="3958" y="1616"/>
                  </a:cubicBezTo>
                  <a:cubicBezTo>
                    <a:pt x="3958" y="1616"/>
                    <a:pt x="3451" y="964"/>
                    <a:pt x="3349" y="659"/>
                  </a:cubicBezTo>
                  <a:cubicBezTo>
                    <a:pt x="3312" y="543"/>
                    <a:pt x="3192" y="519"/>
                    <a:pt x="3035" y="519"/>
                  </a:cubicBezTo>
                  <a:cubicBezTo>
                    <a:pt x="2928" y="519"/>
                    <a:pt x="2805" y="530"/>
                    <a:pt x="2679" y="530"/>
                  </a:cubicBezTo>
                  <a:cubicBezTo>
                    <a:pt x="2484" y="530"/>
                    <a:pt x="2283" y="504"/>
                    <a:pt x="2132" y="369"/>
                  </a:cubicBezTo>
                  <a:cubicBezTo>
                    <a:pt x="1910" y="164"/>
                    <a:pt x="1665" y="0"/>
                    <a:pt x="1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3737875" y="1274825"/>
              <a:ext cx="136650" cy="146500"/>
            </a:xfrm>
            <a:custGeom>
              <a:avLst/>
              <a:gdLst/>
              <a:ahLst/>
              <a:cxnLst/>
              <a:rect l="l" t="t" r="r" b="b"/>
              <a:pathLst>
                <a:path w="5466" h="5860" extrusionOk="0">
                  <a:moveTo>
                    <a:pt x="1485" y="0"/>
                  </a:moveTo>
                  <a:cubicBezTo>
                    <a:pt x="1465" y="0"/>
                    <a:pt x="1444" y="2"/>
                    <a:pt x="1421" y="4"/>
                  </a:cubicBezTo>
                  <a:cubicBezTo>
                    <a:pt x="914" y="48"/>
                    <a:pt x="1001" y="497"/>
                    <a:pt x="551" y="903"/>
                  </a:cubicBezTo>
                  <a:cubicBezTo>
                    <a:pt x="116" y="1309"/>
                    <a:pt x="0" y="2744"/>
                    <a:pt x="870" y="3657"/>
                  </a:cubicBezTo>
                  <a:cubicBezTo>
                    <a:pt x="1740" y="4570"/>
                    <a:pt x="2682" y="5382"/>
                    <a:pt x="3421" y="5571"/>
                  </a:cubicBezTo>
                  <a:cubicBezTo>
                    <a:pt x="3859" y="5682"/>
                    <a:pt x="4200" y="5860"/>
                    <a:pt x="4493" y="5860"/>
                  </a:cubicBezTo>
                  <a:cubicBezTo>
                    <a:pt x="4695" y="5860"/>
                    <a:pt x="4873" y="5775"/>
                    <a:pt x="5045" y="5527"/>
                  </a:cubicBezTo>
                  <a:cubicBezTo>
                    <a:pt x="5465" y="4918"/>
                    <a:pt x="5306" y="3875"/>
                    <a:pt x="3363" y="1425"/>
                  </a:cubicBezTo>
                  <a:cubicBezTo>
                    <a:pt x="3363" y="1425"/>
                    <a:pt x="2856" y="903"/>
                    <a:pt x="2262" y="729"/>
                  </a:cubicBezTo>
                  <a:cubicBezTo>
                    <a:pt x="1694" y="563"/>
                    <a:pt x="1906" y="0"/>
                    <a:pt x="1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3784975" y="1357400"/>
              <a:ext cx="204425" cy="80050"/>
            </a:xfrm>
            <a:custGeom>
              <a:avLst/>
              <a:gdLst/>
              <a:ahLst/>
              <a:cxnLst/>
              <a:rect l="l" t="t" r="r" b="b"/>
              <a:pathLst>
                <a:path w="8177" h="3202" extrusionOk="0">
                  <a:moveTo>
                    <a:pt x="3314" y="1"/>
                  </a:moveTo>
                  <a:cubicBezTo>
                    <a:pt x="2398" y="1"/>
                    <a:pt x="2299" y="1219"/>
                    <a:pt x="1693" y="1219"/>
                  </a:cubicBezTo>
                  <a:cubicBezTo>
                    <a:pt x="1586" y="1219"/>
                    <a:pt x="1464" y="1181"/>
                    <a:pt x="1320" y="1093"/>
                  </a:cubicBezTo>
                  <a:cubicBezTo>
                    <a:pt x="1054" y="932"/>
                    <a:pt x="836" y="872"/>
                    <a:pt x="660" y="872"/>
                  </a:cubicBezTo>
                  <a:cubicBezTo>
                    <a:pt x="173" y="872"/>
                    <a:pt x="1" y="1325"/>
                    <a:pt x="1" y="1325"/>
                  </a:cubicBezTo>
                  <a:cubicBezTo>
                    <a:pt x="740" y="2340"/>
                    <a:pt x="2740" y="2934"/>
                    <a:pt x="3741" y="2992"/>
                  </a:cubicBezTo>
                  <a:cubicBezTo>
                    <a:pt x="4632" y="3032"/>
                    <a:pt x="5322" y="3201"/>
                    <a:pt x="5992" y="3201"/>
                  </a:cubicBezTo>
                  <a:cubicBezTo>
                    <a:pt x="6063" y="3201"/>
                    <a:pt x="6134" y="3199"/>
                    <a:pt x="6205" y="3195"/>
                  </a:cubicBezTo>
                  <a:cubicBezTo>
                    <a:pt x="6944" y="3152"/>
                    <a:pt x="7263" y="2804"/>
                    <a:pt x="7712" y="2543"/>
                  </a:cubicBezTo>
                  <a:cubicBezTo>
                    <a:pt x="8176" y="2282"/>
                    <a:pt x="7495" y="1543"/>
                    <a:pt x="7423" y="1180"/>
                  </a:cubicBezTo>
                  <a:cubicBezTo>
                    <a:pt x="7365" y="818"/>
                    <a:pt x="6901" y="905"/>
                    <a:pt x="5625" y="818"/>
                  </a:cubicBezTo>
                  <a:cubicBezTo>
                    <a:pt x="4350" y="717"/>
                    <a:pt x="4610" y="108"/>
                    <a:pt x="3422" y="6"/>
                  </a:cubicBezTo>
                  <a:cubicBezTo>
                    <a:pt x="3385" y="3"/>
                    <a:pt x="3349"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3831450" y="1387450"/>
              <a:ext cx="143100" cy="52900"/>
            </a:xfrm>
            <a:custGeom>
              <a:avLst/>
              <a:gdLst/>
              <a:ahLst/>
              <a:cxnLst/>
              <a:rect l="l" t="t" r="r" b="b"/>
              <a:pathLst>
                <a:path w="5724" h="2116" extrusionOk="0">
                  <a:moveTo>
                    <a:pt x="1510" y="0"/>
                  </a:moveTo>
                  <a:cubicBezTo>
                    <a:pt x="934" y="0"/>
                    <a:pt x="1279" y="1223"/>
                    <a:pt x="831" y="1223"/>
                  </a:cubicBezTo>
                  <a:cubicBezTo>
                    <a:pt x="778" y="1223"/>
                    <a:pt x="713" y="1205"/>
                    <a:pt x="635" y="1167"/>
                  </a:cubicBezTo>
                  <a:cubicBezTo>
                    <a:pt x="462" y="1085"/>
                    <a:pt x="345" y="1054"/>
                    <a:pt x="267" y="1054"/>
                  </a:cubicBezTo>
                  <a:cubicBezTo>
                    <a:pt x="0" y="1054"/>
                    <a:pt x="200" y="1428"/>
                    <a:pt x="200" y="1428"/>
                  </a:cubicBezTo>
                  <a:cubicBezTo>
                    <a:pt x="1453" y="1947"/>
                    <a:pt x="2534" y="2116"/>
                    <a:pt x="3379" y="2116"/>
                  </a:cubicBezTo>
                  <a:cubicBezTo>
                    <a:pt x="4305" y="2116"/>
                    <a:pt x="4950" y="1914"/>
                    <a:pt x="5230" y="1747"/>
                  </a:cubicBezTo>
                  <a:cubicBezTo>
                    <a:pt x="5724" y="1440"/>
                    <a:pt x="5407" y="1146"/>
                    <a:pt x="4958" y="1146"/>
                  </a:cubicBezTo>
                  <a:cubicBezTo>
                    <a:pt x="4919" y="1146"/>
                    <a:pt x="4879" y="1148"/>
                    <a:pt x="4839" y="1153"/>
                  </a:cubicBezTo>
                  <a:cubicBezTo>
                    <a:pt x="4670" y="1167"/>
                    <a:pt x="4533" y="1188"/>
                    <a:pt x="4421" y="1188"/>
                  </a:cubicBezTo>
                  <a:cubicBezTo>
                    <a:pt x="4205" y="1188"/>
                    <a:pt x="4079" y="1114"/>
                    <a:pt x="3984" y="790"/>
                  </a:cubicBezTo>
                  <a:cubicBezTo>
                    <a:pt x="3913" y="523"/>
                    <a:pt x="3833" y="371"/>
                    <a:pt x="3679" y="371"/>
                  </a:cubicBezTo>
                  <a:cubicBezTo>
                    <a:pt x="3548" y="371"/>
                    <a:pt x="3363" y="479"/>
                    <a:pt x="3085" y="718"/>
                  </a:cubicBezTo>
                  <a:cubicBezTo>
                    <a:pt x="2967" y="821"/>
                    <a:pt x="2868" y="864"/>
                    <a:pt x="2780" y="864"/>
                  </a:cubicBezTo>
                  <a:cubicBezTo>
                    <a:pt x="2411" y="864"/>
                    <a:pt x="2223" y="124"/>
                    <a:pt x="1592" y="7"/>
                  </a:cubicBezTo>
                  <a:cubicBezTo>
                    <a:pt x="1563" y="2"/>
                    <a:pt x="1536" y="0"/>
                    <a:pt x="1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3322925" y="815950"/>
              <a:ext cx="99325" cy="76350"/>
            </a:xfrm>
            <a:custGeom>
              <a:avLst/>
              <a:gdLst/>
              <a:ahLst/>
              <a:cxnLst/>
              <a:rect l="l" t="t" r="r" b="b"/>
              <a:pathLst>
                <a:path w="3973" h="3054" extrusionOk="0">
                  <a:moveTo>
                    <a:pt x="2355" y="0"/>
                  </a:moveTo>
                  <a:cubicBezTo>
                    <a:pt x="2309" y="0"/>
                    <a:pt x="2259" y="7"/>
                    <a:pt x="2204" y="22"/>
                  </a:cubicBezTo>
                  <a:cubicBezTo>
                    <a:pt x="1696" y="162"/>
                    <a:pt x="1622" y="647"/>
                    <a:pt x="1211" y="647"/>
                  </a:cubicBezTo>
                  <a:cubicBezTo>
                    <a:pt x="1153" y="647"/>
                    <a:pt x="1089" y="638"/>
                    <a:pt x="1016" y="616"/>
                  </a:cubicBezTo>
                  <a:cubicBezTo>
                    <a:pt x="955" y="599"/>
                    <a:pt x="897" y="591"/>
                    <a:pt x="842" y="591"/>
                  </a:cubicBezTo>
                  <a:cubicBezTo>
                    <a:pt x="348" y="591"/>
                    <a:pt x="40" y="1217"/>
                    <a:pt x="1" y="1269"/>
                  </a:cubicBezTo>
                  <a:cubicBezTo>
                    <a:pt x="1" y="1269"/>
                    <a:pt x="363" y="1675"/>
                    <a:pt x="537" y="1878"/>
                  </a:cubicBezTo>
                  <a:cubicBezTo>
                    <a:pt x="711" y="2081"/>
                    <a:pt x="2045" y="2907"/>
                    <a:pt x="2436" y="3023"/>
                  </a:cubicBezTo>
                  <a:cubicBezTo>
                    <a:pt x="2506" y="3043"/>
                    <a:pt x="2582" y="3054"/>
                    <a:pt x="2663" y="3054"/>
                  </a:cubicBezTo>
                  <a:cubicBezTo>
                    <a:pt x="3037" y="3054"/>
                    <a:pt x="3497" y="2828"/>
                    <a:pt x="3712" y="2327"/>
                  </a:cubicBezTo>
                  <a:cubicBezTo>
                    <a:pt x="3973" y="1704"/>
                    <a:pt x="3654" y="1022"/>
                    <a:pt x="3248" y="819"/>
                  </a:cubicBezTo>
                  <a:cubicBezTo>
                    <a:pt x="2867" y="636"/>
                    <a:pt x="2796" y="0"/>
                    <a:pt x="2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3243925" y="835125"/>
              <a:ext cx="81550" cy="80225"/>
            </a:xfrm>
            <a:custGeom>
              <a:avLst/>
              <a:gdLst/>
              <a:ahLst/>
              <a:cxnLst/>
              <a:rect l="l" t="t" r="r" b="b"/>
              <a:pathLst>
                <a:path w="3262" h="3209" extrusionOk="0">
                  <a:moveTo>
                    <a:pt x="1619" y="1"/>
                  </a:moveTo>
                  <a:cubicBezTo>
                    <a:pt x="1295" y="1"/>
                    <a:pt x="835" y="341"/>
                    <a:pt x="552" y="516"/>
                  </a:cubicBezTo>
                  <a:cubicBezTo>
                    <a:pt x="131" y="777"/>
                    <a:pt x="1" y="1314"/>
                    <a:pt x="1" y="1314"/>
                  </a:cubicBezTo>
                  <a:cubicBezTo>
                    <a:pt x="1" y="1314"/>
                    <a:pt x="1146" y="2749"/>
                    <a:pt x="2262" y="3126"/>
                  </a:cubicBezTo>
                  <a:cubicBezTo>
                    <a:pt x="2433" y="3183"/>
                    <a:pt x="2569" y="3209"/>
                    <a:pt x="2675" y="3209"/>
                  </a:cubicBezTo>
                  <a:cubicBezTo>
                    <a:pt x="3261" y="3209"/>
                    <a:pt x="2959" y="2433"/>
                    <a:pt x="2885" y="2053"/>
                  </a:cubicBezTo>
                  <a:cubicBezTo>
                    <a:pt x="2813" y="1603"/>
                    <a:pt x="2248" y="1444"/>
                    <a:pt x="1958" y="299"/>
                  </a:cubicBezTo>
                  <a:cubicBezTo>
                    <a:pt x="1901" y="81"/>
                    <a:pt x="1776" y="1"/>
                    <a:pt x="1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3406650" y="862575"/>
              <a:ext cx="81825" cy="80100"/>
            </a:xfrm>
            <a:custGeom>
              <a:avLst/>
              <a:gdLst/>
              <a:ahLst/>
              <a:cxnLst/>
              <a:rect l="l" t="t" r="r" b="b"/>
              <a:pathLst>
                <a:path w="3273" h="3204" extrusionOk="0">
                  <a:moveTo>
                    <a:pt x="1623" y="1"/>
                  </a:moveTo>
                  <a:cubicBezTo>
                    <a:pt x="1297" y="1"/>
                    <a:pt x="837" y="331"/>
                    <a:pt x="566" y="505"/>
                  </a:cubicBezTo>
                  <a:cubicBezTo>
                    <a:pt x="145" y="781"/>
                    <a:pt x="0" y="1317"/>
                    <a:pt x="0" y="1317"/>
                  </a:cubicBezTo>
                  <a:cubicBezTo>
                    <a:pt x="0" y="1317"/>
                    <a:pt x="1160" y="2738"/>
                    <a:pt x="2276" y="3115"/>
                  </a:cubicBezTo>
                  <a:cubicBezTo>
                    <a:pt x="2452" y="3176"/>
                    <a:pt x="2591" y="3204"/>
                    <a:pt x="2698" y="3204"/>
                  </a:cubicBezTo>
                  <a:cubicBezTo>
                    <a:pt x="3272" y="3204"/>
                    <a:pt x="2973" y="2433"/>
                    <a:pt x="2899" y="2042"/>
                  </a:cubicBezTo>
                  <a:cubicBezTo>
                    <a:pt x="2812" y="1593"/>
                    <a:pt x="2262" y="1433"/>
                    <a:pt x="1972" y="303"/>
                  </a:cubicBezTo>
                  <a:cubicBezTo>
                    <a:pt x="1914" y="82"/>
                    <a:pt x="1785" y="1"/>
                    <a:pt x="1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3378975" y="903000"/>
              <a:ext cx="121200" cy="114250"/>
            </a:xfrm>
            <a:custGeom>
              <a:avLst/>
              <a:gdLst/>
              <a:ahLst/>
              <a:cxnLst/>
              <a:rect l="l" t="t" r="r" b="b"/>
              <a:pathLst>
                <a:path w="4848" h="4570" extrusionOk="0">
                  <a:moveTo>
                    <a:pt x="4201" y="0"/>
                  </a:moveTo>
                  <a:cubicBezTo>
                    <a:pt x="3972" y="0"/>
                    <a:pt x="3534" y="311"/>
                    <a:pt x="3183" y="311"/>
                  </a:cubicBezTo>
                  <a:cubicBezTo>
                    <a:pt x="3167" y="311"/>
                    <a:pt x="3152" y="310"/>
                    <a:pt x="3137" y="309"/>
                  </a:cubicBezTo>
                  <a:cubicBezTo>
                    <a:pt x="3132" y="309"/>
                    <a:pt x="3128" y="309"/>
                    <a:pt x="3123" y="309"/>
                  </a:cubicBezTo>
                  <a:cubicBezTo>
                    <a:pt x="2579" y="309"/>
                    <a:pt x="424" y="2868"/>
                    <a:pt x="180" y="3803"/>
                  </a:cubicBezTo>
                  <a:cubicBezTo>
                    <a:pt x="0" y="4477"/>
                    <a:pt x="481" y="4569"/>
                    <a:pt x="756" y="4569"/>
                  </a:cubicBezTo>
                  <a:cubicBezTo>
                    <a:pt x="859" y="4569"/>
                    <a:pt x="933" y="4556"/>
                    <a:pt x="933" y="4556"/>
                  </a:cubicBezTo>
                  <a:cubicBezTo>
                    <a:pt x="933" y="4556"/>
                    <a:pt x="1412" y="4411"/>
                    <a:pt x="1992" y="4266"/>
                  </a:cubicBezTo>
                  <a:cubicBezTo>
                    <a:pt x="2571" y="4107"/>
                    <a:pt x="3775" y="2715"/>
                    <a:pt x="4311" y="1831"/>
                  </a:cubicBezTo>
                  <a:cubicBezTo>
                    <a:pt x="4847" y="932"/>
                    <a:pt x="4282" y="947"/>
                    <a:pt x="4354" y="280"/>
                  </a:cubicBezTo>
                  <a:cubicBezTo>
                    <a:pt x="4373" y="71"/>
                    <a:pt x="4311" y="0"/>
                    <a:pt x="4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3345900" y="835250"/>
              <a:ext cx="116225" cy="168400"/>
            </a:xfrm>
            <a:custGeom>
              <a:avLst/>
              <a:gdLst/>
              <a:ahLst/>
              <a:cxnLst/>
              <a:rect l="l" t="t" r="r" b="b"/>
              <a:pathLst>
                <a:path w="4649" h="6736" extrusionOk="0">
                  <a:moveTo>
                    <a:pt x="2998" y="1"/>
                  </a:moveTo>
                  <a:cubicBezTo>
                    <a:pt x="2531" y="1"/>
                    <a:pt x="2364" y="412"/>
                    <a:pt x="1894" y="453"/>
                  </a:cubicBezTo>
                  <a:cubicBezTo>
                    <a:pt x="1387" y="497"/>
                    <a:pt x="1126" y="874"/>
                    <a:pt x="836" y="1627"/>
                  </a:cubicBezTo>
                  <a:cubicBezTo>
                    <a:pt x="560" y="2381"/>
                    <a:pt x="285" y="4483"/>
                    <a:pt x="126" y="5411"/>
                  </a:cubicBezTo>
                  <a:cubicBezTo>
                    <a:pt x="1" y="6126"/>
                    <a:pt x="481" y="6735"/>
                    <a:pt x="1029" y="6735"/>
                  </a:cubicBezTo>
                  <a:cubicBezTo>
                    <a:pt x="1181" y="6735"/>
                    <a:pt x="1337" y="6689"/>
                    <a:pt x="1488" y="6585"/>
                  </a:cubicBezTo>
                  <a:cubicBezTo>
                    <a:pt x="2184" y="6107"/>
                    <a:pt x="3547" y="4353"/>
                    <a:pt x="3778" y="3889"/>
                  </a:cubicBezTo>
                  <a:cubicBezTo>
                    <a:pt x="3778" y="3889"/>
                    <a:pt x="4648" y="2512"/>
                    <a:pt x="3952" y="1482"/>
                  </a:cubicBezTo>
                  <a:cubicBezTo>
                    <a:pt x="3242" y="439"/>
                    <a:pt x="3590" y="47"/>
                    <a:pt x="3068" y="4"/>
                  </a:cubicBezTo>
                  <a:cubicBezTo>
                    <a:pt x="3044" y="2"/>
                    <a:pt x="3021"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3277275" y="836075"/>
              <a:ext cx="111275" cy="167825"/>
            </a:xfrm>
            <a:custGeom>
              <a:avLst/>
              <a:gdLst/>
              <a:ahLst/>
              <a:cxnLst/>
              <a:rect l="l" t="t" r="r" b="b"/>
              <a:pathLst>
                <a:path w="4451" h="6713" extrusionOk="0">
                  <a:moveTo>
                    <a:pt x="1450" y="1"/>
                  </a:moveTo>
                  <a:cubicBezTo>
                    <a:pt x="1275" y="1"/>
                    <a:pt x="1110" y="97"/>
                    <a:pt x="972" y="348"/>
                  </a:cubicBezTo>
                  <a:cubicBezTo>
                    <a:pt x="653" y="913"/>
                    <a:pt x="145" y="1203"/>
                    <a:pt x="116" y="1580"/>
                  </a:cubicBezTo>
                  <a:cubicBezTo>
                    <a:pt x="87" y="1957"/>
                    <a:pt x="0" y="3001"/>
                    <a:pt x="856" y="4856"/>
                  </a:cubicBezTo>
                  <a:cubicBezTo>
                    <a:pt x="1461" y="6169"/>
                    <a:pt x="2284" y="6713"/>
                    <a:pt x="2857" y="6713"/>
                  </a:cubicBezTo>
                  <a:cubicBezTo>
                    <a:pt x="3094" y="6713"/>
                    <a:pt x="3288" y="6620"/>
                    <a:pt x="3407" y="6451"/>
                  </a:cubicBezTo>
                  <a:cubicBezTo>
                    <a:pt x="3813" y="5856"/>
                    <a:pt x="4451" y="2972"/>
                    <a:pt x="3958" y="1623"/>
                  </a:cubicBezTo>
                  <a:cubicBezTo>
                    <a:pt x="3958" y="1623"/>
                    <a:pt x="3465" y="957"/>
                    <a:pt x="3363" y="652"/>
                  </a:cubicBezTo>
                  <a:cubicBezTo>
                    <a:pt x="3326" y="540"/>
                    <a:pt x="3204" y="518"/>
                    <a:pt x="3045" y="518"/>
                  </a:cubicBezTo>
                  <a:cubicBezTo>
                    <a:pt x="2945" y="518"/>
                    <a:pt x="2831" y="527"/>
                    <a:pt x="2714" y="527"/>
                  </a:cubicBezTo>
                  <a:cubicBezTo>
                    <a:pt x="2512" y="527"/>
                    <a:pt x="2302" y="501"/>
                    <a:pt x="2146" y="362"/>
                  </a:cubicBezTo>
                  <a:cubicBezTo>
                    <a:pt x="1924" y="165"/>
                    <a:pt x="1679"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3200450" y="856650"/>
              <a:ext cx="136275" cy="146600"/>
            </a:xfrm>
            <a:custGeom>
              <a:avLst/>
              <a:gdLst/>
              <a:ahLst/>
              <a:cxnLst/>
              <a:rect l="l" t="t" r="r" b="b"/>
              <a:pathLst>
                <a:path w="5451" h="5864" extrusionOk="0">
                  <a:moveTo>
                    <a:pt x="1470" y="1"/>
                  </a:moveTo>
                  <a:cubicBezTo>
                    <a:pt x="1455" y="1"/>
                    <a:pt x="1438" y="2"/>
                    <a:pt x="1421" y="3"/>
                  </a:cubicBezTo>
                  <a:cubicBezTo>
                    <a:pt x="914" y="47"/>
                    <a:pt x="986" y="496"/>
                    <a:pt x="551" y="916"/>
                  </a:cubicBezTo>
                  <a:cubicBezTo>
                    <a:pt x="116" y="1322"/>
                    <a:pt x="0" y="2743"/>
                    <a:pt x="870" y="3656"/>
                  </a:cubicBezTo>
                  <a:cubicBezTo>
                    <a:pt x="1740" y="4569"/>
                    <a:pt x="2682" y="5381"/>
                    <a:pt x="3421" y="5570"/>
                  </a:cubicBezTo>
                  <a:cubicBezTo>
                    <a:pt x="3856" y="5689"/>
                    <a:pt x="4195" y="5863"/>
                    <a:pt x="4483" y="5863"/>
                  </a:cubicBezTo>
                  <a:cubicBezTo>
                    <a:pt x="4686" y="5863"/>
                    <a:pt x="4863" y="5777"/>
                    <a:pt x="5030" y="5526"/>
                  </a:cubicBezTo>
                  <a:cubicBezTo>
                    <a:pt x="5451" y="4917"/>
                    <a:pt x="5306" y="3874"/>
                    <a:pt x="3363" y="1424"/>
                  </a:cubicBezTo>
                  <a:cubicBezTo>
                    <a:pt x="3363" y="1424"/>
                    <a:pt x="2841" y="902"/>
                    <a:pt x="2247" y="742"/>
                  </a:cubicBezTo>
                  <a:cubicBezTo>
                    <a:pt x="1673" y="574"/>
                    <a:pt x="1910" y="1"/>
                    <a:pt x="1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3247550" y="939250"/>
              <a:ext cx="204425" cy="80000"/>
            </a:xfrm>
            <a:custGeom>
              <a:avLst/>
              <a:gdLst/>
              <a:ahLst/>
              <a:cxnLst/>
              <a:rect l="l" t="t" r="r" b="b"/>
              <a:pathLst>
                <a:path w="8177" h="3200" extrusionOk="0">
                  <a:moveTo>
                    <a:pt x="3326" y="0"/>
                  </a:moveTo>
                  <a:cubicBezTo>
                    <a:pt x="2400" y="0"/>
                    <a:pt x="2301" y="1218"/>
                    <a:pt x="1695" y="1218"/>
                  </a:cubicBezTo>
                  <a:cubicBezTo>
                    <a:pt x="1588" y="1218"/>
                    <a:pt x="1465" y="1180"/>
                    <a:pt x="1320" y="1091"/>
                  </a:cubicBezTo>
                  <a:cubicBezTo>
                    <a:pt x="1054" y="930"/>
                    <a:pt x="836" y="870"/>
                    <a:pt x="660" y="870"/>
                  </a:cubicBezTo>
                  <a:cubicBezTo>
                    <a:pt x="173" y="870"/>
                    <a:pt x="1" y="1323"/>
                    <a:pt x="1" y="1323"/>
                  </a:cubicBezTo>
                  <a:cubicBezTo>
                    <a:pt x="740" y="2338"/>
                    <a:pt x="2740" y="2947"/>
                    <a:pt x="3726" y="2990"/>
                  </a:cubicBezTo>
                  <a:cubicBezTo>
                    <a:pt x="4624" y="3042"/>
                    <a:pt x="5312" y="3200"/>
                    <a:pt x="5979" y="3200"/>
                  </a:cubicBezTo>
                  <a:cubicBezTo>
                    <a:pt x="6054" y="3200"/>
                    <a:pt x="6130" y="3198"/>
                    <a:pt x="6205" y="3193"/>
                  </a:cubicBezTo>
                  <a:cubicBezTo>
                    <a:pt x="6944" y="3150"/>
                    <a:pt x="7249" y="2816"/>
                    <a:pt x="7712" y="2555"/>
                  </a:cubicBezTo>
                  <a:cubicBezTo>
                    <a:pt x="8176" y="2295"/>
                    <a:pt x="7495" y="1555"/>
                    <a:pt x="7423" y="1193"/>
                  </a:cubicBezTo>
                  <a:cubicBezTo>
                    <a:pt x="7365" y="830"/>
                    <a:pt x="6901" y="917"/>
                    <a:pt x="5625" y="816"/>
                  </a:cubicBezTo>
                  <a:cubicBezTo>
                    <a:pt x="4349" y="729"/>
                    <a:pt x="4610" y="120"/>
                    <a:pt x="3422" y="4"/>
                  </a:cubicBezTo>
                  <a:cubicBezTo>
                    <a:pt x="3389" y="1"/>
                    <a:pt x="3357" y="0"/>
                    <a:pt x="3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3294100" y="969550"/>
              <a:ext cx="142875" cy="52750"/>
            </a:xfrm>
            <a:custGeom>
              <a:avLst/>
              <a:gdLst/>
              <a:ahLst/>
              <a:cxnLst/>
              <a:rect l="l" t="t" r="r" b="b"/>
              <a:pathLst>
                <a:path w="5715" h="2110" extrusionOk="0">
                  <a:moveTo>
                    <a:pt x="1499" y="1"/>
                  </a:moveTo>
                  <a:cubicBezTo>
                    <a:pt x="932" y="1"/>
                    <a:pt x="1277" y="1221"/>
                    <a:pt x="822" y="1221"/>
                  </a:cubicBezTo>
                  <a:cubicBezTo>
                    <a:pt x="770" y="1221"/>
                    <a:pt x="708" y="1205"/>
                    <a:pt x="632" y="1169"/>
                  </a:cubicBezTo>
                  <a:cubicBezTo>
                    <a:pt x="454" y="1082"/>
                    <a:pt x="335" y="1048"/>
                    <a:pt x="257" y="1048"/>
                  </a:cubicBezTo>
                  <a:cubicBezTo>
                    <a:pt x="1" y="1048"/>
                    <a:pt x="197" y="1416"/>
                    <a:pt x="197" y="1416"/>
                  </a:cubicBezTo>
                  <a:cubicBezTo>
                    <a:pt x="1444" y="1939"/>
                    <a:pt x="2517" y="2109"/>
                    <a:pt x="3358" y="2109"/>
                  </a:cubicBezTo>
                  <a:cubicBezTo>
                    <a:pt x="4286" y="2109"/>
                    <a:pt x="4931" y="1902"/>
                    <a:pt x="5213" y="1735"/>
                  </a:cubicBezTo>
                  <a:cubicBezTo>
                    <a:pt x="5714" y="1423"/>
                    <a:pt x="5391" y="1136"/>
                    <a:pt x="4932" y="1136"/>
                  </a:cubicBezTo>
                  <a:cubicBezTo>
                    <a:pt x="4901" y="1136"/>
                    <a:pt x="4868" y="1138"/>
                    <a:pt x="4836" y="1141"/>
                  </a:cubicBezTo>
                  <a:cubicBezTo>
                    <a:pt x="4662" y="1155"/>
                    <a:pt x="4522" y="1175"/>
                    <a:pt x="4408" y="1175"/>
                  </a:cubicBezTo>
                  <a:cubicBezTo>
                    <a:pt x="4189" y="1175"/>
                    <a:pt x="4066" y="1102"/>
                    <a:pt x="3980" y="778"/>
                  </a:cubicBezTo>
                  <a:cubicBezTo>
                    <a:pt x="3902" y="519"/>
                    <a:pt x="3819" y="366"/>
                    <a:pt x="3665" y="366"/>
                  </a:cubicBezTo>
                  <a:cubicBezTo>
                    <a:pt x="3535" y="366"/>
                    <a:pt x="3354" y="475"/>
                    <a:pt x="3082" y="720"/>
                  </a:cubicBezTo>
                  <a:cubicBezTo>
                    <a:pt x="2966" y="819"/>
                    <a:pt x="2869" y="860"/>
                    <a:pt x="2781" y="860"/>
                  </a:cubicBezTo>
                  <a:cubicBezTo>
                    <a:pt x="2406" y="860"/>
                    <a:pt x="2211" y="116"/>
                    <a:pt x="1589" y="10"/>
                  </a:cubicBezTo>
                  <a:cubicBezTo>
                    <a:pt x="1557" y="4"/>
                    <a:pt x="1527" y="1"/>
                    <a:pt x="1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3570450" y="670975"/>
              <a:ext cx="99325" cy="76350"/>
            </a:xfrm>
            <a:custGeom>
              <a:avLst/>
              <a:gdLst/>
              <a:ahLst/>
              <a:cxnLst/>
              <a:rect l="l" t="t" r="r" b="b"/>
              <a:pathLst>
                <a:path w="3973" h="3054" extrusionOk="0">
                  <a:moveTo>
                    <a:pt x="2357" y="1"/>
                  </a:moveTo>
                  <a:cubicBezTo>
                    <a:pt x="2310" y="1"/>
                    <a:pt x="2259" y="8"/>
                    <a:pt x="2204" y="23"/>
                  </a:cubicBezTo>
                  <a:cubicBezTo>
                    <a:pt x="1694" y="150"/>
                    <a:pt x="1610" y="648"/>
                    <a:pt x="1193" y="648"/>
                  </a:cubicBezTo>
                  <a:cubicBezTo>
                    <a:pt x="1136" y="648"/>
                    <a:pt x="1072" y="638"/>
                    <a:pt x="1001" y="617"/>
                  </a:cubicBezTo>
                  <a:cubicBezTo>
                    <a:pt x="940" y="600"/>
                    <a:pt x="883" y="592"/>
                    <a:pt x="827" y="592"/>
                  </a:cubicBezTo>
                  <a:cubicBezTo>
                    <a:pt x="336" y="592"/>
                    <a:pt x="39" y="1217"/>
                    <a:pt x="0" y="1270"/>
                  </a:cubicBezTo>
                  <a:cubicBezTo>
                    <a:pt x="0" y="1270"/>
                    <a:pt x="363" y="1675"/>
                    <a:pt x="537" y="1864"/>
                  </a:cubicBezTo>
                  <a:cubicBezTo>
                    <a:pt x="711" y="2067"/>
                    <a:pt x="2030" y="2908"/>
                    <a:pt x="2436" y="3023"/>
                  </a:cubicBezTo>
                  <a:cubicBezTo>
                    <a:pt x="2503" y="3043"/>
                    <a:pt x="2577" y="3053"/>
                    <a:pt x="2654" y="3053"/>
                  </a:cubicBezTo>
                  <a:cubicBezTo>
                    <a:pt x="3030" y="3053"/>
                    <a:pt x="3495" y="2818"/>
                    <a:pt x="3711" y="2313"/>
                  </a:cubicBezTo>
                  <a:cubicBezTo>
                    <a:pt x="3972" y="1704"/>
                    <a:pt x="3653" y="1023"/>
                    <a:pt x="3247" y="806"/>
                  </a:cubicBezTo>
                  <a:cubicBezTo>
                    <a:pt x="2867" y="622"/>
                    <a:pt x="2795" y="1"/>
                    <a:pt x="2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3491075" y="690100"/>
              <a:ext cx="81900" cy="80300"/>
            </a:xfrm>
            <a:custGeom>
              <a:avLst/>
              <a:gdLst/>
              <a:ahLst/>
              <a:cxnLst/>
              <a:rect l="l" t="t" r="r" b="b"/>
              <a:pathLst>
                <a:path w="3276" h="3212" extrusionOk="0">
                  <a:moveTo>
                    <a:pt x="1625" y="0"/>
                  </a:moveTo>
                  <a:cubicBezTo>
                    <a:pt x="1299" y="0"/>
                    <a:pt x="838" y="334"/>
                    <a:pt x="566" y="519"/>
                  </a:cubicBezTo>
                  <a:cubicBezTo>
                    <a:pt x="146" y="780"/>
                    <a:pt x="1" y="1316"/>
                    <a:pt x="1" y="1316"/>
                  </a:cubicBezTo>
                  <a:cubicBezTo>
                    <a:pt x="1" y="1316"/>
                    <a:pt x="1160" y="2751"/>
                    <a:pt x="2277" y="3128"/>
                  </a:cubicBezTo>
                  <a:cubicBezTo>
                    <a:pt x="2448" y="3186"/>
                    <a:pt x="2583" y="3211"/>
                    <a:pt x="2689" y="3211"/>
                  </a:cubicBezTo>
                  <a:cubicBezTo>
                    <a:pt x="3276" y="3211"/>
                    <a:pt x="2974" y="2436"/>
                    <a:pt x="2900" y="2056"/>
                  </a:cubicBezTo>
                  <a:cubicBezTo>
                    <a:pt x="2813" y="1592"/>
                    <a:pt x="2262" y="1447"/>
                    <a:pt x="1972" y="302"/>
                  </a:cubicBezTo>
                  <a:cubicBezTo>
                    <a:pt x="1915" y="81"/>
                    <a:pt x="1786" y="0"/>
                    <a:pt x="1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3654150" y="717475"/>
              <a:ext cx="81650" cy="80100"/>
            </a:xfrm>
            <a:custGeom>
              <a:avLst/>
              <a:gdLst/>
              <a:ahLst/>
              <a:cxnLst/>
              <a:rect l="l" t="t" r="r" b="b"/>
              <a:pathLst>
                <a:path w="3266" h="3204" extrusionOk="0">
                  <a:moveTo>
                    <a:pt x="1623" y="0"/>
                  </a:moveTo>
                  <a:cubicBezTo>
                    <a:pt x="1296" y="0"/>
                    <a:pt x="833" y="337"/>
                    <a:pt x="552" y="511"/>
                  </a:cubicBezTo>
                  <a:cubicBezTo>
                    <a:pt x="131" y="772"/>
                    <a:pt x="1" y="1323"/>
                    <a:pt x="1" y="1323"/>
                  </a:cubicBezTo>
                  <a:cubicBezTo>
                    <a:pt x="1" y="1323"/>
                    <a:pt x="1146" y="2744"/>
                    <a:pt x="2262" y="3120"/>
                  </a:cubicBezTo>
                  <a:cubicBezTo>
                    <a:pt x="2433" y="3178"/>
                    <a:pt x="2569" y="3204"/>
                    <a:pt x="2676" y="3204"/>
                  </a:cubicBezTo>
                  <a:cubicBezTo>
                    <a:pt x="3266" y="3204"/>
                    <a:pt x="2974" y="2428"/>
                    <a:pt x="2900" y="2048"/>
                  </a:cubicBezTo>
                  <a:cubicBezTo>
                    <a:pt x="2813" y="1598"/>
                    <a:pt x="2262" y="1439"/>
                    <a:pt x="1972" y="308"/>
                  </a:cubicBezTo>
                  <a:cubicBezTo>
                    <a:pt x="1915" y="83"/>
                    <a:pt x="1786" y="0"/>
                    <a:pt x="1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3626475" y="757750"/>
              <a:ext cx="121200" cy="114525"/>
            </a:xfrm>
            <a:custGeom>
              <a:avLst/>
              <a:gdLst/>
              <a:ahLst/>
              <a:cxnLst/>
              <a:rect l="l" t="t" r="r" b="b"/>
              <a:pathLst>
                <a:path w="4848" h="4581" extrusionOk="0">
                  <a:moveTo>
                    <a:pt x="4206" y="1"/>
                  </a:moveTo>
                  <a:cubicBezTo>
                    <a:pt x="3978" y="1"/>
                    <a:pt x="3536" y="323"/>
                    <a:pt x="3182" y="323"/>
                  </a:cubicBezTo>
                  <a:cubicBezTo>
                    <a:pt x="3167" y="323"/>
                    <a:pt x="3152" y="322"/>
                    <a:pt x="3137" y="321"/>
                  </a:cubicBezTo>
                  <a:cubicBezTo>
                    <a:pt x="3133" y="320"/>
                    <a:pt x="3128" y="320"/>
                    <a:pt x="3124" y="320"/>
                  </a:cubicBezTo>
                  <a:cubicBezTo>
                    <a:pt x="2579" y="320"/>
                    <a:pt x="425" y="2880"/>
                    <a:pt x="180" y="3814"/>
                  </a:cubicBezTo>
                  <a:cubicBezTo>
                    <a:pt x="1" y="4489"/>
                    <a:pt x="473" y="4581"/>
                    <a:pt x="744" y="4581"/>
                  </a:cubicBezTo>
                  <a:cubicBezTo>
                    <a:pt x="846" y="4581"/>
                    <a:pt x="919" y="4568"/>
                    <a:pt x="919" y="4568"/>
                  </a:cubicBezTo>
                  <a:cubicBezTo>
                    <a:pt x="919" y="4568"/>
                    <a:pt x="1412" y="4423"/>
                    <a:pt x="1992" y="4278"/>
                  </a:cubicBezTo>
                  <a:cubicBezTo>
                    <a:pt x="2572" y="4119"/>
                    <a:pt x="3775" y="2727"/>
                    <a:pt x="4311" y="1828"/>
                  </a:cubicBezTo>
                  <a:cubicBezTo>
                    <a:pt x="4848" y="944"/>
                    <a:pt x="4282" y="944"/>
                    <a:pt x="4355" y="277"/>
                  </a:cubicBezTo>
                  <a:cubicBezTo>
                    <a:pt x="4373" y="71"/>
                    <a:pt x="4313" y="1"/>
                    <a:pt x="4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3593400" y="689950"/>
              <a:ext cx="116225" cy="168575"/>
            </a:xfrm>
            <a:custGeom>
              <a:avLst/>
              <a:gdLst/>
              <a:ahLst/>
              <a:cxnLst/>
              <a:rect l="l" t="t" r="r" b="b"/>
              <a:pathLst>
                <a:path w="4649" h="6743" extrusionOk="0">
                  <a:moveTo>
                    <a:pt x="2999" y="0"/>
                  </a:moveTo>
                  <a:cubicBezTo>
                    <a:pt x="2531" y="0"/>
                    <a:pt x="2364" y="412"/>
                    <a:pt x="1880" y="467"/>
                  </a:cubicBezTo>
                  <a:cubicBezTo>
                    <a:pt x="1373" y="511"/>
                    <a:pt x="1126" y="887"/>
                    <a:pt x="836" y="1641"/>
                  </a:cubicBezTo>
                  <a:cubicBezTo>
                    <a:pt x="561" y="2395"/>
                    <a:pt x="286" y="4497"/>
                    <a:pt x="126" y="5410"/>
                  </a:cubicBezTo>
                  <a:cubicBezTo>
                    <a:pt x="1" y="6139"/>
                    <a:pt x="484" y="6743"/>
                    <a:pt x="1035" y="6743"/>
                  </a:cubicBezTo>
                  <a:cubicBezTo>
                    <a:pt x="1185" y="6743"/>
                    <a:pt x="1340" y="6698"/>
                    <a:pt x="1489" y="6599"/>
                  </a:cubicBezTo>
                  <a:cubicBezTo>
                    <a:pt x="2170" y="6120"/>
                    <a:pt x="3533" y="4366"/>
                    <a:pt x="3779" y="3902"/>
                  </a:cubicBezTo>
                  <a:cubicBezTo>
                    <a:pt x="3779" y="3902"/>
                    <a:pt x="4649" y="2525"/>
                    <a:pt x="3938" y="1482"/>
                  </a:cubicBezTo>
                  <a:cubicBezTo>
                    <a:pt x="3243" y="453"/>
                    <a:pt x="3591" y="61"/>
                    <a:pt x="3069" y="3"/>
                  </a:cubicBezTo>
                  <a:cubicBezTo>
                    <a:pt x="3045" y="1"/>
                    <a:pt x="3021" y="0"/>
                    <a:pt x="29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3524775" y="691050"/>
              <a:ext cx="111300" cy="167900"/>
            </a:xfrm>
            <a:custGeom>
              <a:avLst/>
              <a:gdLst/>
              <a:ahLst/>
              <a:cxnLst/>
              <a:rect l="l" t="t" r="r" b="b"/>
              <a:pathLst>
                <a:path w="4452" h="6716" extrusionOk="0">
                  <a:moveTo>
                    <a:pt x="1433" y="1"/>
                  </a:moveTo>
                  <a:cubicBezTo>
                    <a:pt x="1262" y="1"/>
                    <a:pt x="1103" y="94"/>
                    <a:pt x="972" y="336"/>
                  </a:cubicBezTo>
                  <a:cubicBezTo>
                    <a:pt x="653" y="916"/>
                    <a:pt x="146" y="1191"/>
                    <a:pt x="117" y="1568"/>
                  </a:cubicBezTo>
                  <a:cubicBezTo>
                    <a:pt x="88" y="1960"/>
                    <a:pt x="1" y="3003"/>
                    <a:pt x="856" y="4859"/>
                  </a:cubicBezTo>
                  <a:cubicBezTo>
                    <a:pt x="1461" y="6172"/>
                    <a:pt x="2277" y="6715"/>
                    <a:pt x="2846" y="6715"/>
                  </a:cubicBezTo>
                  <a:cubicBezTo>
                    <a:pt x="3081" y="6715"/>
                    <a:pt x="3274" y="6623"/>
                    <a:pt x="3393" y="6453"/>
                  </a:cubicBezTo>
                  <a:cubicBezTo>
                    <a:pt x="3799" y="5859"/>
                    <a:pt x="4451" y="2974"/>
                    <a:pt x="3958" y="1612"/>
                  </a:cubicBezTo>
                  <a:cubicBezTo>
                    <a:pt x="3958" y="1612"/>
                    <a:pt x="3465" y="959"/>
                    <a:pt x="3364" y="655"/>
                  </a:cubicBezTo>
                  <a:cubicBezTo>
                    <a:pt x="3327" y="538"/>
                    <a:pt x="3204" y="515"/>
                    <a:pt x="3045" y="515"/>
                  </a:cubicBezTo>
                  <a:cubicBezTo>
                    <a:pt x="2937" y="515"/>
                    <a:pt x="2811" y="526"/>
                    <a:pt x="2684" y="526"/>
                  </a:cubicBezTo>
                  <a:cubicBezTo>
                    <a:pt x="2486" y="526"/>
                    <a:pt x="2283" y="499"/>
                    <a:pt x="2132" y="365"/>
                  </a:cubicBezTo>
                  <a:cubicBezTo>
                    <a:pt x="1908" y="166"/>
                    <a:pt x="166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3447950" y="711675"/>
              <a:ext cx="136300" cy="146500"/>
            </a:xfrm>
            <a:custGeom>
              <a:avLst/>
              <a:gdLst/>
              <a:ahLst/>
              <a:cxnLst/>
              <a:rect l="l" t="t" r="r" b="b"/>
              <a:pathLst>
                <a:path w="5452" h="5860" extrusionOk="0">
                  <a:moveTo>
                    <a:pt x="1470" y="0"/>
                  </a:moveTo>
                  <a:cubicBezTo>
                    <a:pt x="1450" y="0"/>
                    <a:pt x="1429" y="1"/>
                    <a:pt x="1407" y="4"/>
                  </a:cubicBezTo>
                  <a:cubicBezTo>
                    <a:pt x="900" y="47"/>
                    <a:pt x="987" y="497"/>
                    <a:pt x="552" y="903"/>
                  </a:cubicBezTo>
                  <a:cubicBezTo>
                    <a:pt x="117" y="1309"/>
                    <a:pt x="1" y="2744"/>
                    <a:pt x="871" y="3657"/>
                  </a:cubicBezTo>
                  <a:cubicBezTo>
                    <a:pt x="1740" y="4570"/>
                    <a:pt x="2683" y="5382"/>
                    <a:pt x="3422" y="5570"/>
                  </a:cubicBezTo>
                  <a:cubicBezTo>
                    <a:pt x="3860" y="5682"/>
                    <a:pt x="4196" y="5859"/>
                    <a:pt x="4484" y="5859"/>
                  </a:cubicBezTo>
                  <a:cubicBezTo>
                    <a:pt x="4683" y="5859"/>
                    <a:pt x="4859" y="5775"/>
                    <a:pt x="5031" y="5527"/>
                  </a:cubicBezTo>
                  <a:cubicBezTo>
                    <a:pt x="5451" y="4918"/>
                    <a:pt x="5306" y="3874"/>
                    <a:pt x="3364" y="1424"/>
                  </a:cubicBezTo>
                  <a:cubicBezTo>
                    <a:pt x="3364" y="1424"/>
                    <a:pt x="2842" y="903"/>
                    <a:pt x="2248" y="729"/>
                  </a:cubicBezTo>
                  <a:cubicBezTo>
                    <a:pt x="1680" y="576"/>
                    <a:pt x="1893" y="0"/>
                    <a:pt x="1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3494700" y="794275"/>
              <a:ext cx="204425" cy="80025"/>
            </a:xfrm>
            <a:custGeom>
              <a:avLst/>
              <a:gdLst/>
              <a:ahLst/>
              <a:cxnLst/>
              <a:rect l="l" t="t" r="r" b="b"/>
              <a:pathLst>
                <a:path w="8177" h="3201" extrusionOk="0">
                  <a:moveTo>
                    <a:pt x="3326" y="1"/>
                  </a:moveTo>
                  <a:cubicBezTo>
                    <a:pt x="2401" y="1"/>
                    <a:pt x="2312" y="1218"/>
                    <a:pt x="1708" y="1218"/>
                  </a:cubicBezTo>
                  <a:cubicBezTo>
                    <a:pt x="1602" y="1218"/>
                    <a:pt x="1480" y="1181"/>
                    <a:pt x="1334" y="1092"/>
                  </a:cubicBezTo>
                  <a:cubicBezTo>
                    <a:pt x="1069" y="930"/>
                    <a:pt x="850" y="871"/>
                    <a:pt x="672" y="871"/>
                  </a:cubicBezTo>
                  <a:cubicBezTo>
                    <a:pt x="180" y="871"/>
                    <a:pt x="1" y="1324"/>
                    <a:pt x="1" y="1324"/>
                  </a:cubicBezTo>
                  <a:cubicBezTo>
                    <a:pt x="740" y="2339"/>
                    <a:pt x="2755" y="2933"/>
                    <a:pt x="3741" y="2991"/>
                  </a:cubicBezTo>
                  <a:cubicBezTo>
                    <a:pt x="4632" y="3030"/>
                    <a:pt x="5322" y="3200"/>
                    <a:pt x="5992" y="3200"/>
                  </a:cubicBezTo>
                  <a:cubicBezTo>
                    <a:pt x="6063" y="3200"/>
                    <a:pt x="6134" y="3198"/>
                    <a:pt x="6205" y="3194"/>
                  </a:cubicBezTo>
                  <a:cubicBezTo>
                    <a:pt x="6959" y="3150"/>
                    <a:pt x="7263" y="2817"/>
                    <a:pt x="7727" y="2542"/>
                  </a:cubicBezTo>
                  <a:cubicBezTo>
                    <a:pt x="8176" y="2281"/>
                    <a:pt x="7495" y="1556"/>
                    <a:pt x="7437" y="1194"/>
                  </a:cubicBezTo>
                  <a:cubicBezTo>
                    <a:pt x="7365" y="831"/>
                    <a:pt x="6915" y="904"/>
                    <a:pt x="5640" y="817"/>
                  </a:cubicBezTo>
                  <a:cubicBezTo>
                    <a:pt x="4349" y="730"/>
                    <a:pt x="4610" y="121"/>
                    <a:pt x="3422" y="5"/>
                  </a:cubicBezTo>
                  <a:cubicBezTo>
                    <a:pt x="3389" y="2"/>
                    <a:pt x="3357" y="1"/>
                    <a:pt x="3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3541525" y="824600"/>
              <a:ext cx="142950" cy="52750"/>
            </a:xfrm>
            <a:custGeom>
              <a:avLst/>
              <a:gdLst/>
              <a:ahLst/>
              <a:cxnLst/>
              <a:rect l="l" t="t" r="r" b="b"/>
              <a:pathLst>
                <a:path w="5718" h="2110" extrusionOk="0">
                  <a:moveTo>
                    <a:pt x="1501" y="1"/>
                  </a:moveTo>
                  <a:cubicBezTo>
                    <a:pt x="925" y="1"/>
                    <a:pt x="1275" y="1210"/>
                    <a:pt x="831" y="1210"/>
                  </a:cubicBezTo>
                  <a:cubicBezTo>
                    <a:pt x="778" y="1210"/>
                    <a:pt x="714" y="1193"/>
                    <a:pt x="636" y="1155"/>
                  </a:cubicBezTo>
                  <a:cubicBezTo>
                    <a:pt x="462" y="1073"/>
                    <a:pt x="345" y="1041"/>
                    <a:pt x="268" y="1041"/>
                  </a:cubicBezTo>
                  <a:cubicBezTo>
                    <a:pt x="1" y="1041"/>
                    <a:pt x="201" y="1416"/>
                    <a:pt x="201" y="1416"/>
                  </a:cubicBezTo>
                  <a:cubicBezTo>
                    <a:pt x="1448" y="1939"/>
                    <a:pt x="2521" y="2109"/>
                    <a:pt x="3362" y="2109"/>
                  </a:cubicBezTo>
                  <a:cubicBezTo>
                    <a:pt x="4290" y="2109"/>
                    <a:pt x="4935" y="1902"/>
                    <a:pt x="5216" y="1735"/>
                  </a:cubicBezTo>
                  <a:cubicBezTo>
                    <a:pt x="5718" y="1423"/>
                    <a:pt x="5395" y="1136"/>
                    <a:pt x="4936" y="1136"/>
                  </a:cubicBezTo>
                  <a:cubicBezTo>
                    <a:pt x="4904" y="1136"/>
                    <a:pt x="4872" y="1137"/>
                    <a:pt x="4839" y="1140"/>
                  </a:cubicBezTo>
                  <a:cubicBezTo>
                    <a:pt x="4665" y="1155"/>
                    <a:pt x="4525" y="1175"/>
                    <a:pt x="4411" y="1175"/>
                  </a:cubicBezTo>
                  <a:cubicBezTo>
                    <a:pt x="4193" y="1175"/>
                    <a:pt x="4070" y="1102"/>
                    <a:pt x="3984" y="778"/>
                  </a:cubicBezTo>
                  <a:cubicBezTo>
                    <a:pt x="3905" y="510"/>
                    <a:pt x="3823" y="358"/>
                    <a:pt x="3666" y="358"/>
                  </a:cubicBezTo>
                  <a:cubicBezTo>
                    <a:pt x="3534" y="358"/>
                    <a:pt x="3349" y="467"/>
                    <a:pt x="3071" y="705"/>
                  </a:cubicBezTo>
                  <a:cubicBezTo>
                    <a:pt x="2956" y="809"/>
                    <a:pt x="2859" y="852"/>
                    <a:pt x="2771" y="852"/>
                  </a:cubicBezTo>
                  <a:cubicBezTo>
                    <a:pt x="2407" y="852"/>
                    <a:pt x="2212" y="115"/>
                    <a:pt x="1592" y="10"/>
                  </a:cubicBezTo>
                  <a:cubicBezTo>
                    <a:pt x="1559" y="3"/>
                    <a:pt x="1529" y="1"/>
                    <a:pt x="1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3271825" y="1665775"/>
              <a:ext cx="97150" cy="66675"/>
            </a:xfrm>
            <a:custGeom>
              <a:avLst/>
              <a:gdLst/>
              <a:ahLst/>
              <a:cxnLst/>
              <a:rect l="l" t="t" r="r" b="b"/>
              <a:pathLst>
                <a:path w="3886" h="2667" extrusionOk="0">
                  <a:moveTo>
                    <a:pt x="1630" y="0"/>
                  </a:moveTo>
                  <a:cubicBezTo>
                    <a:pt x="1515" y="0"/>
                    <a:pt x="1402" y="44"/>
                    <a:pt x="1291" y="167"/>
                  </a:cubicBezTo>
                  <a:cubicBezTo>
                    <a:pt x="871" y="601"/>
                    <a:pt x="1190" y="1138"/>
                    <a:pt x="595" y="1312"/>
                  </a:cubicBezTo>
                  <a:cubicBezTo>
                    <a:pt x="1" y="1486"/>
                    <a:pt x="88" y="2326"/>
                    <a:pt x="88" y="2399"/>
                  </a:cubicBezTo>
                  <a:cubicBezTo>
                    <a:pt x="88" y="2399"/>
                    <a:pt x="610" y="2544"/>
                    <a:pt x="871" y="2616"/>
                  </a:cubicBezTo>
                  <a:cubicBezTo>
                    <a:pt x="979" y="2648"/>
                    <a:pt x="1345" y="2666"/>
                    <a:pt x="1755" y="2666"/>
                  </a:cubicBezTo>
                  <a:cubicBezTo>
                    <a:pt x="2273" y="2666"/>
                    <a:pt x="2862" y="2638"/>
                    <a:pt x="3089" y="2573"/>
                  </a:cubicBezTo>
                  <a:cubicBezTo>
                    <a:pt x="3480" y="2457"/>
                    <a:pt x="3886" y="1950"/>
                    <a:pt x="3784" y="1297"/>
                  </a:cubicBezTo>
                  <a:cubicBezTo>
                    <a:pt x="3688" y="676"/>
                    <a:pt x="3104" y="265"/>
                    <a:pt x="2648" y="265"/>
                  </a:cubicBezTo>
                  <a:cubicBezTo>
                    <a:pt x="2626" y="265"/>
                    <a:pt x="2603" y="266"/>
                    <a:pt x="2581" y="268"/>
                  </a:cubicBezTo>
                  <a:cubicBezTo>
                    <a:pt x="2560" y="271"/>
                    <a:pt x="2540" y="272"/>
                    <a:pt x="2519" y="272"/>
                  </a:cubicBezTo>
                  <a:cubicBezTo>
                    <a:pt x="2214" y="272"/>
                    <a:pt x="1916" y="0"/>
                    <a:pt x="1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3213850" y="1734425"/>
              <a:ext cx="104750" cy="60600"/>
            </a:xfrm>
            <a:custGeom>
              <a:avLst/>
              <a:gdLst/>
              <a:ahLst/>
              <a:cxnLst/>
              <a:rect l="l" t="t" r="r" b="b"/>
              <a:pathLst>
                <a:path w="4190" h="2424" extrusionOk="0">
                  <a:moveTo>
                    <a:pt x="1015" y="1"/>
                  </a:moveTo>
                  <a:cubicBezTo>
                    <a:pt x="650" y="1"/>
                    <a:pt x="379" y="696"/>
                    <a:pt x="204" y="1059"/>
                  </a:cubicBezTo>
                  <a:cubicBezTo>
                    <a:pt x="1" y="1508"/>
                    <a:pt x="175" y="2045"/>
                    <a:pt x="175" y="2045"/>
                  </a:cubicBezTo>
                  <a:cubicBezTo>
                    <a:pt x="175" y="2045"/>
                    <a:pt x="1301" y="2423"/>
                    <a:pt x="2338" y="2423"/>
                  </a:cubicBezTo>
                  <a:cubicBezTo>
                    <a:pt x="2584" y="2423"/>
                    <a:pt x="2825" y="2402"/>
                    <a:pt x="3045" y="2349"/>
                  </a:cubicBezTo>
                  <a:cubicBezTo>
                    <a:pt x="4190" y="2074"/>
                    <a:pt x="3320" y="1436"/>
                    <a:pt x="3001" y="1102"/>
                  </a:cubicBezTo>
                  <a:cubicBezTo>
                    <a:pt x="2697" y="769"/>
                    <a:pt x="2132" y="929"/>
                    <a:pt x="1291" y="131"/>
                  </a:cubicBezTo>
                  <a:cubicBezTo>
                    <a:pt x="1194" y="40"/>
                    <a:pt x="1102" y="1"/>
                    <a:pt x="10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3366050" y="1670100"/>
              <a:ext cx="105125" cy="60750"/>
            </a:xfrm>
            <a:custGeom>
              <a:avLst/>
              <a:gdLst/>
              <a:ahLst/>
              <a:cxnLst/>
              <a:rect l="l" t="t" r="r" b="b"/>
              <a:pathLst>
                <a:path w="4205" h="2430" extrusionOk="0">
                  <a:moveTo>
                    <a:pt x="1022" y="0"/>
                  </a:moveTo>
                  <a:cubicBezTo>
                    <a:pt x="653" y="0"/>
                    <a:pt x="381" y="701"/>
                    <a:pt x="204" y="1066"/>
                  </a:cubicBezTo>
                  <a:cubicBezTo>
                    <a:pt x="1" y="1516"/>
                    <a:pt x="175" y="2037"/>
                    <a:pt x="175" y="2037"/>
                  </a:cubicBezTo>
                  <a:cubicBezTo>
                    <a:pt x="175" y="2037"/>
                    <a:pt x="1321" y="2429"/>
                    <a:pt x="2366" y="2429"/>
                  </a:cubicBezTo>
                  <a:cubicBezTo>
                    <a:pt x="2608" y="2429"/>
                    <a:pt x="2844" y="2408"/>
                    <a:pt x="3059" y="2356"/>
                  </a:cubicBezTo>
                  <a:cubicBezTo>
                    <a:pt x="4205" y="2081"/>
                    <a:pt x="3320" y="1443"/>
                    <a:pt x="3016" y="1110"/>
                  </a:cubicBezTo>
                  <a:cubicBezTo>
                    <a:pt x="2697" y="776"/>
                    <a:pt x="2146" y="936"/>
                    <a:pt x="1291" y="124"/>
                  </a:cubicBezTo>
                  <a:cubicBezTo>
                    <a:pt x="1196" y="37"/>
                    <a:pt x="1106" y="0"/>
                    <a:pt x="10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98300" y="1685300"/>
              <a:ext cx="68900" cy="146950"/>
            </a:xfrm>
            <a:custGeom>
              <a:avLst/>
              <a:gdLst/>
              <a:ahLst/>
              <a:cxnLst/>
              <a:rect l="l" t="t" r="r" b="b"/>
              <a:pathLst>
                <a:path w="2756" h="5878" extrusionOk="0">
                  <a:moveTo>
                    <a:pt x="1737" y="1"/>
                  </a:moveTo>
                  <a:cubicBezTo>
                    <a:pt x="1512" y="1"/>
                    <a:pt x="1291" y="672"/>
                    <a:pt x="929" y="864"/>
                  </a:cubicBezTo>
                  <a:cubicBezTo>
                    <a:pt x="465" y="1111"/>
                    <a:pt x="1" y="4474"/>
                    <a:pt x="291" y="5401"/>
                  </a:cubicBezTo>
                  <a:cubicBezTo>
                    <a:pt x="407" y="5768"/>
                    <a:pt x="598" y="5877"/>
                    <a:pt x="785" y="5877"/>
                  </a:cubicBezTo>
                  <a:cubicBezTo>
                    <a:pt x="1064" y="5877"/>
                    <a:pt x="1335" y="5633"/>
                    <a:pt x="1335" y="5633"/>
                  </a:cubicBezTo>
                  <a:cubicBezTo>
                    <a:pt x="1335" y="5633"/>
                    <a:pt x="1668" y="5256"/>
                    <a:pt x="2074" y="4807"/>
                  </a:cubicBezTo>
                  <a:cubicBezTo>
                    <a:pt x="2480" y="4372"/>
                    <a:pt x="2755" y="2560"/>
                    <a:pt x="2726" y="1516"/>
                  </a:cubicBezTo>
                  <a:cubicBezTo>
                    <a:pt x="2697" y="473"/>
                    <a:pt x="2233" y="777"/>
                    <a:pt x="1929" y="183"/>
                  </a:cubicBezTo>
                  <a:cubicBezTo>
                    <a:pt x="1862" y="53"/>
                    <a:pt x="1799" y="1"/>
                    <a:pt x="1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3322200" y="1660375"/>
              <a:ext cx="97525" cy="173800"/>
            </a:xfrm>
            <a:custGeom>
              <a:avLst/>
              <a:gdLst/>
              <a:ahLst/>
              <a:cxnLst/>
              <a:rect l="l" t="t" r="r" b="b"/>
              <a:pathLst>
                <a:path w="3901" h="6952" extrusionOk="0">
                  <a:moveTo>
                    <a:pt x="1379" y="1"/>
                  </a:moveTo>
                  <a:cubicBezTo>
                    <a:pt x="1322" y="1"/>
                    <a:pt x="1257" y="20"/>
                    <a:pt x="1175" y="64"/>
                  </a:cubicBezTo>
                  <a:cubicBezTo>
                    <a:pt x="711" y="296"/>
                    <a:pt x="813" y="759"/>
                    <a:pt x="421" y="1078"/>
                  </a:cubicBezTo>
                  <a:cubicBezTo>
                    <a:pt x="15" y="1383"/>
                    <a:pt x="1" y="1832"/>
                    <a:pt x="160" y="2629"/>
                  </a:cubicBezTo>
                  <a:cubicBezTo>
                    <a:pt x="320" y="3412"/>
                    <a:pt x="1233" y="5340"/>
                    <a:pt x="1581" y="6195"/>
                  </a:cubicBezTo>
                  <a:cubicBezTo>
                    <a:pt x="1787" y="6681"/>
                    <a:pt x="2226" y="6952"/>
                    <a:pt x="2628" y="6952"/>
                  </a:cubicBezTo>
                  <a:cubicBezTo>
                    <a:pt x="2935" y="6952"/>
                    <a:pt x="3220" y="6795"/>
                    <a:pt x="3364" y="6456"/>
                  </a:cubicBezTo>
                  <a:cubicBezTo>
                    <a:pt x="3697" y="5688"/>
                    <a:pt x="3900" y="3485"/>
                    <a:pt x="3857" y="2963"/>
                  </a:cubicBezTo>
                  <a:cubicBezTo>
                    <a:pt x="3857" y="2963"/>
                    <a:pt x="3857" y="1339"/>
                    <a:pt x="2712" y="832"/>
                  </a:cubicBezTo>
                  <a:cubicBezTo>
                    <a:pt x="1757" y="426"/>
                    <a:pt x="1647" y="1"/>
                    <a:pt x="1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3248275" y="1708125"/>
              <a:ext cx="139925" cy="140400"/>
            </a:xfrm>
            <a:custGeom>
              <a:avLst/>
              <a:gdLst/>
              <a:ahLst/>
              <a:cxnLst/>
              <a:rect l="l" t="t" r="r" b="b"/>
              <a:pathLst>
                <a:path w="5597" h="5616" extrusionOk="0">
                  <a:moveTo>
                    <a:pt x="2318" y="1"/>
                  </a:moveTo>
                  <a:cubicBezTo>
                    <a:pt x="2083" y="1"/>
                    <a:pt x="1739" y="452"/>
                    <a:pt x="1325" y="452"/>
                  </a:cubicBezTo>
                  <a:cubicBezTo>
                    <a:pt x="1294" y="452"/>
                    <a:pt x="1264" y="449"/>
                    <a:pt x="1233" y="444"/>
                  </a:cubicBezTo>
                  <a:cubicBezTo>
                    <a:pt x="1120" y="425"/>
                    <a:pt x="1006" y="412"/>
                    <a:pt x="898" y="412"/>
                  </a:cubicBezTo>
                  <a:cubicBezTo>
                    <a:pt x="520" y="412"/>
                    <a:pt x="210" y="560"/>
                    <a:pt x="233" y="1067"/>
                  </a:cubicBezTo>
                  <a:cubicBezTo>
                    <a:pt x="276" y="1720"/>
                    <a:pt x="1" y="2227"/>
                    <a:pt x="175" y="2560"/>
                  </a:cubicBezTo>
                  <a:cubicBezTo>
                    <a:pt x="363" y="2894"/>
                    <a:pt x="856" y="3821"/>
                    <a:pt x="2566" y="4923"/>
                  </a:cubicBezTo>
                  <a:cubicBezTo>
                    <a:pt x="3327" y="5420"/>
                    <a:pt x="4000" y="5615"/>
                    <a:pt x="4514" y="5615"/>
                  </a:cubicBezTo>
                  <a:cubicBezTo>
                    <a:pt x="5155" y="5615"/>
                    <a:pt x="5551" y="5311"/>
                    <a:pt x="5567" y="4909"/>
                  </a:cubicBezTo>
                  <a:cubicBezTo>
                    <a:pt x="5596" y="4198"/>
                    <a:pt x="4596" y="1415"/>
                    <a:pt x="3451" y="531"/>
                  </a:cubicBezTo>
                  <a:cubicBezTo>
                    <a:pt x="3451" y="531"/>
                    <a:pt x="2682" y="241"/>
                    <a:pt x="2422" y="38"/>
                  </a:cubicBezTo>
                  <a:cubicBezTo>
                    <a:pt x="2390" y="12"/>
                    <a:pt x="2355" y="1"/>
                    <a:pt x="2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3195375" y="1777900"/>
              <a:ext cx="160925" cy="95500"/>
            </a:xfrm>
            <a:custGeom>
              <a:avLst/>
              <a:gdLst/>
              <a:ahLst/>
              <a:cxnLst/>
              <a:rect l="l" t="t" r="r" b="b"/>
              <a:pathLst>
                <a:path w="6437" h="3820" extrusionOk="0">
                  <a:moveTo>
                    <a:pt x="603" y="1"/>
                  </a:moveTo>
                  <a:cubicBezTo>
                    <a:pt x="541" y="1"/>
                    <a:pt x="472" y="25"/>
                    <a:pt x="392" y="88"/>
                  </a:cubicBezTo>
                  <a:cubicBezTo>
                    <a:pt x="0" y="393"/>
                    <a:pt x="305" y="726"/>
                    <a:pt x="160" y="1306"/>
                  </a:cubicBezTo>
                  <a:cubicBezTo>
                    <a:pt x="0" y="1886"/>
                    <a:pt x="667" y="3161"/>
                    <a:pt x="1899" y="3466"/>
                  </a:cubicBezTo>
                  <a:cubicBezTo>
                    <a:pt x="2727" y="3673"/>
                    <a:pt x="3561" y="3819"/>
                    <a:pt x="4238" y="3819"/>
                  </a:cubicBezTo>
                  <a:cubicBezTo>
                    <a:pt x="4557" y="3819"/>
                    <a:pt x="4841" y="3787"/>
                    <a:pt x="5074" y="3712"/>
                  </a:cubicBezTo>
                  <a:cubicBezTo>
                    <a:pt x="5799" y="3480"/>
                    <a:pt x="6393" y="3553"/>
                    <a:pt x="6422" y="2813"/>
                  </a:cubicBezTo>
                  <a:cubicBezTo>
                    <a:pt x="6436" y="2074"/>
                    <a:pt x="5755" y="1262"/>
                    <a:pt x="2798" y="248"/>
                  </a:cubicBezTo>
                  <a:cubicBezTo>
                    <a:pt x="2798" y="248"/>
                    <a:pt x="2501" y="181"/>
                    <a:pt x="2130" y="181"/>
                  </a:cubicBezTo>
                  <a:cubicBezTo>
                    <a:pt x="1927" y="181"/>
                    <a:pt x="1703" y="201"/>
                    <a:pt x="1493" y="262"/>
                  </a:cubicBezTo>
                  <a:cubicBezTo>
                    <a:pt x="1423" y="283"/>
                    <a:pt x="1359" y="292"/>
                    <a:pt x="1301" y="292"/>
                  </a:cubicBezTo>
                  <a:cubicBezTo>
                    <a:pt x="967" y="292"/>
                    <a:pt x="82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3272550" y="1766725"/>
              <a:ext cx="189925" cy="109025"/>
            </a:xfrm>
            <a:custGeom>
              <a:avLst/>
              <a:gdLst/>
              <a:ahLst/>
              <a:cxnLst/>
              <a:rect l="l" t="t" r="r" b="b"/>
              <a:pathLst>
                <a:path w="7597" h="4361" extrusionOk="0">
                  <a:moveTo>
                    <a:pt x="6169" y="0"/>
                  </a:moveTo>
                  <a:cubicBezTo>
                    <a:pt x="5919" y="0"/>
                    <a:pt x="5520" y="294"/>
                    <a:pt x="4669" y="753"/>
                  </a:cubicBezTo>
                  <a:cubicBezTo>
                    <a:pt x="4240" y="983"/>
                    <a:pt x="3957" y="1031"/>
                    <a:pt x="3714" y="1031"/>
                  </a:cubicBezTo>
                  <a:cubicBezTo>
                    <a:pt x="3543" y="1031"/>
                    <a:pt x="3392" y="1008"/>
                    <a:pt x="3224" y="1008"/>
                  </a:cubicBezTo>
                  <a:cubicBezTo>
                    <a:pt x="2997" y="1008"/>
                    <a:pt x="2740" y="1050"/>
                    <a:pt x="2364" y="1246"/>
                  </a:cubicBezTo>
                  <a:cubicBezTo>
                    <a:pt x="1306" y="1796"/>
                    <a:pt x="2349" y="3260"/>
                    <a:pt x="1175" y="3289"/>
                  </a:cubicBezTo>
                  <a:cubicBezTo>
                    <a:pt x="1" y="3304"/>
                    <a:pt x="175" y="4188"/>
                    <a:pt x="175" y="4188"/>
                  </a:cubicBezTo>
                  <a:cubicBezTo>
                    <a:pt x="483" y="4310"/>
                    <a:pt x="848" y="4361"/>
                    <a:pt x="1236" y="4361"/>
                  </a:cubicBezTo>
                  <a:cubicBezTo>
                    <a:pt x="2327" y="4361"/>
                    <a:pt x="3592" y="3958"/>
                    <a:pt x="4234" y="3594"/>
                  </a:cubicBezTo>
                  <a:cubicBezTo>
                    <a:pt x="5089" y="3101"/>
                    <a:pt x="5814" y="2869"/>
                    <a:pt x="6423" y="2449"/>
                  </a:cubicBezTo>
                  <a:cubicBezTo>
                    <a:pt x="7017" y="2014"/>
                    <a:pt x="7104" y="1550"/>
                    <a:pt x="7350" y="1086"/>
                  </a:cubicBezTo>
                  <a:cubicBezTo>
                    <a:pt x="7597" y="622"/>
                    <a:pt x="6625" y="361"/>
                    <a:pt x="6379" y="100"/>
                  </a:cubicBezTo>
                  <a:cubicBezTo>
                    <a:pt x="6318" y="32"/>
                    <a:pt x="6252" y="0"/>
                    <a:pt x="6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322575" y="1798600"/>
              <a:ext cx="129925" cy="72850"/>
            </a:xfrm>
            <a:custGeom>
              <a:avLst/>
              <a:gdLst/>
              <a:ahLst/>
              <a:cxnLst/>
              <a:rect l="l" t="t" r="r" b="b"/>
              <a:pathLst>
                <a:path w="5197" h="2914" extrusionOk="0">
                  <a:moveTo>
                    <a:pt x="4870" y="1"/>
                  </a:moveTo>
                  <a:cubicBezTo>
                    <a:pt x="4732" y="1"/>
                    <a:pt x="4554" y="67"/>
                    <a:pt x="4393" y="188"/>
                  </a:cubicBezTo>
                  <a:cubicBezTo>
                    <a:pt x="4138" y="379"/>
                    <a:pt x="3992" y="530"/>
                    <a:pt x="3825" y="530"/>
                  </a:cubicBezTo>
                  <a:cubicBezTo>
                    <a:pt x="3726" y="530"/>
                    <a:pt x="3620" y="477"/>
                    <a:pt x="3479" y="347"/>
                  </a:cubicBezTo>
                  <a:cubicBezTo>
                    <a:pt x="3327" y="213"/>
                    <a:pt x="3203" y="130"/>
                    <a:pt x="3095" y="130"/>
                  </a:cubicBezTo>
                  <a:cubicBezTo>
                    <a:pt x="2936" y="130"/>
                    <a:pt x="2812" y="310"/>
                    <a:pt x="2682" y="768"/>
                  </a:cubicBezTo>
                  <a:cubicBezTo>
                    <a:pt x="2606" y="1025"/>
                    <a:pt x="2481" y="1104"/>
                    <a:pt x="2322" y="1104"/>
                  </a:cubicBezTo>
                  <a:cubicBezTo>
                    <a:pt x="2072" y="1104"/>
                    <a:pt x="1737" y="909"/>
                    <a:pt x="1373" y="909"/>
                  </a:cubicBezTo>
                  <a:cubicBezTo>
                    <a:pt x="1266" y="909"/>
                    <a:pt x="1155" y="926"/>
                    <a:pt x="1044" y="971"/>
                  </a:cubicBezTo>
                  <a:cubicBezTo>
                    <a:pt x="319" y="1275"/>
                    <a:pt x="1696" y="2362"/>
                    <a:pt x="856" y="2464"/>
                  </a:cubicBezTo>
                  <a:cubicBezTo>
                    <a:pt x="0" y="2565"/>
                    <a:pt x="624" y="2913"/>
                    <a:pt x="624" y="2913"/>
                  </a:cubicBezTo>
                  <a:cubicBezTo>
                    <a:pt x="3421" y="2435"/>
                    <a:pt x="4755" y="1043"/>
                    <a:pt x="5030" y="492"/>
                  </a:cubicBezTo>
                  <a:cubicBezTo>
                    <a:pt x="5196" y="152"/>
                    <a:pt x="5078" y="1"/>
                    <a:pt x="48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3999875" y="1717125"/>
              <a:ext cx="75775" cy="88625"/>
            </a:xfrm>
            <a:custGeom>
              <a:avLst/>
              <a:gdLst/>
              <a:ahLst/>
              <a:cxnLst/>
              <a:rect l="l" t="t" r="r" b="b"/>
              <a:pathLst>
                <a:path w="3031" h="3545" extrusionOk="0">
                  <a:moveTo>
                    <a:pt x="600" y="0"/>
                  </a:moveTo>
                  <a:cubicBezTo>
                    <a:pt x="345" y="0"/>
                    <a:pt x="117" y="77"/>
                    <a:pt x="88" y="84"/>
                  </a:cubicBezTo>
                  <a:lnTo>
                    <a:pt x="30" y="881"/>
                  </a:lnTo>
                  <a:cubicBezTo>
                    <a:pt x="1" y="1142"/>
                    <a:pt x="334" y="2679"/>
                    <a:pt x="537" y="3041"/>
                  </a:cubicBezTo>
                  <a:cubicBezTo>
                    <a:pt x="679" y="3313"/>
                    <a:pt x="1041" y="3545"/>
                    <a:pt x="1477" y="3545"/>
                  </a:cubicBezTo>
                  <a:cubicBezTo>
                    <a:pt x="1621" y="3545"/>
                    <a:pt x="1774" y="3519"/>
                    <a:pt x="1929" y="3461"/>
                  </a:cubicBezTo>
                  <a:cubicBezTo>
                    <a:pt x="2552" y="3215"/>
                    <a:pt x="2813" y="2505"/>
                    <a:pt x="2682" y="2070"/>
                  </a:cubicBezTo>
                  <a:cubicBezTo>
                    <a:pt x="2537" y="1635"/>
                    <a:pt x="3030" y="1084"/>
                    <a:pt x="2523" y="780"/>
                  </a:cubicBezTo>
                  <a:cubicBezTo>
                    <a:pt x="2001" y="475"/>
                    <a:pt x="1552" y="881"/>
                    <a:pt x="1247" y="330"/>
                  </a:cubicBezTo>
                  <a:cubicBezTo>
                    <a:pt x="1106" y="69"/>
                    <a:pt x="841" y="0"/>
                    <a:pt x="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926675" y="1671775"/>
              <a:ext cx="66700" cy="89050"/>
            </a:xfrm>
            <a:custGeom>
              <a:avLst/>
              <a:gdLst/>
              <a:ahLst/>
              <a:cxnLst/>
              <a:rect l="l" t="t" r="r" b="b"/>
              <a:pathLst>
                <a:path w="2668" h="3562" extrusionOk="0">
                  <a:moveTo>
                    <a:pt x="932" y="1"/>
                  </a:moveTo>
                  <a:cubicBezTo>
                    <a:pt x="536" y="1"/>
                    <a:pt x="204" y="202"/>
                    <a:pt x="204" y="202"/>
                  </a:cubicBezTo>
                  <a:cubicBezTo>
                    <a:pt x="204" y="202"/>
                    <a:pt x="1" y="2014"/>
                    <a:pt x="508" y="3087"/>
                  </a:cubicBezTo>
                  <a:cubicBezTo>
                    <a:pt x="675" y="3435"/>
                    <a:pt x="834" y="3562"/>
                    <a:pt x="982" y="3562"/>
                  </a:cubicBezTo>
                  <a:cubicBezTo>
                    <a:pt x="1283" y="3562"/>
                    <a:pt x="1536" y="3035"/>
                    <a:pt x="1711" y="2782"/>
                  </a:cubicBezTo>
                  <a:cubicBezTo>
                    <a:pt x="1972" y="2405"/>
                    <a:pt x="1697" y="1898"/>
                    <a:pt x="2305" y="883"/>
                  </a:cubicBezTo>
                  <a:cubicBezTo>
                    <a:pt x="2668" y="303"/>
                    <a:pt x="1653" y="144"/>
                    <a:pt x="1175" y="28"/>
                  </a:cubicBezTo>
                  <a:cubicBezTo>
                    <a:pt x="1093" y="9"/>
                    <a:pt x="1011" y="1"/>
                    <a:pt x="9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4021250" y="1807325"/>
              <a:ext cx="66725" cy="89050"/>
            </a:xfrm>
            <a:custGeom>
              <a:avLst/>
              <a:gdLst/>
              <a:ahLst/>
              <a:cxnLst/>
              <a:rect l="l" t="t" r="r" b="b"/>
              <a:pathLst>
                <a:path w="2669" h="3562" extrusionOk="0">
                  <a:moveTo>
                    <a:pt x="932" y="0"/>
                  </a:moveTo>
                  <a:cubicBezTo>
                    <a:pt x="536" y="0"/>
                    <a:pt x="204" y="201"/>
                    <a:pt x="204" y="201"/>
                  </a:cubicBezTo>
                  <a:cubicBezTo>
                    <a:pt x="204" y="201"/>
                    <a:pt x="1" y="2013"/>
                    <a:pt x="508" y="3086"/>
                  </a:cubicBezTo>
                  <a:cubicBezTo>
                    <a:pt x="675" y="3434"/>
                    <a:pt x="834" y="3561"/>
                    <a:pt x="982" y="3561"/>
                  </a:cubicBezTo>
                  <a:cubicBezTo>
                    <a:pt x="1283" y="3561"/>
                    <a:pt x="1536" y="3034"/>
                    <a:pt x="1711" y="2782"/>
                  </a:cubicBezTo>
                  <a:cubicBezTo>
                    <a:pt x="1972" y="2405"/>
                    <a:pt x="1697" y="1897"/>
                    <a:pt x="2306" y="883"/>
                  </a:cubicBezTo>
                  <a:cubicBezTo>
                    <a:pt x="2668" y="303"/>
                    <a:pt x="1653" y="143"/>
                    <a:pt x="1175" y="27"/>
                  </a:cubicBezTo>
                  <a:cubicBezTo>
                    <a:pt x="1093" y="8"/>
                    <a:pt x="1011"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3915800" y="1854075"/>
              <a:ext cx="170000" cy="58525"/>
            </a:xfrm>
            <a:custGeom>
              <a:avLst/>
              <a:gdLst/>
              <a:ahLst/>
              <a:cxnLst/>
              <a:rect l="l" t="t" r="r" b="b"/>
              <a:pathLst>
                <a:path w="6800" h="2341" extrusionOk="0">
                  <a:moveTo>
                    <a:pt x="4205" y="1"/>
                  </a:moveTo>
                  <a:cubicBezTo>
                    <a:pt x="3041" y="1"/>
                    <a:pt x="1393" y="221"/>
                    <a:pt x="841" y="535"/>
                  </a:cubicBezTo>
                  <a:cubicBezTo>
                    <a:pt x="1" y="1013"/>
                    <a:pt x="827" y="1593"/>
                    <a:pt x="827" y="1593"/>
                  </a:cubicBezTo>
                  <a:cubicBezTo>
                    <a:pt x="827" y="1593"/>
                    <a:pt x="1276" y="1854"/>
                    <a:pt x="1784" y="2158"/>
                  </a:cubicBezTo>
                  <a:cubicBezTo>
                    <a:pt x="2005" y="2287"/>
                    <a:pt x="2461" y="2341"/>
                    <a:pt x="2990" y="2341"/>
                  </a:cubicBezTo>
                  <a:cubicBezTo>
                    <a:pt x="3709" y="2341"/>
                    <a:pt x="4562" y="2242"/>
                    <a:pt x="5147" y="2100"/>
                  </a:cubicBezTo>
                  <a:cubicBezTo>
                    <a:pt x="6161" y="1854"/>
                    <a:pt x="5756" y="1462"/>
                    <a:pt x="6277" y="1042"/>
                  </a:cubicBezTo>
                  <a:cubicBezTo>
                    <a:pt x="6799" y="622"/>
                    <a:pt x="5741" y="607"/>
                    <a:pt x="5408" y="201"/>
                  </a:cubicBezTo>
                  <a:cubicBezTo>
                    <a:pt x="5293" y="62"/>
                    <a:pt x="4816" y="1"/>
                    <a:pt x="4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3913275" y="1762825"/>
              <a:ext cx="175775" cy="106975"/>
            </a:xfrm>
            <a:custGeom>
              <a:avLst/>
              <a:gdLst/>
              <a:ahLst/>
              <a:cxnLst/>
              <a:rect l="l" t="t" r="r" b="b"/>
              <a:pathLst>
                <a:path w="7031" h="4279" extrusionOk="0">
                  <a:moveTo>
                    <a:pt x="4980" y="1"/>
                  </a:moveTo>
                  <a:cubicBezTo>
                    <a:pt x="4709" y="1"/>
                    <a:pt x="4386" y="107"/>
                    <a:pt x="3972" y="285"/>
                  </a:cubicBezTo>
                  <a:cubicBezTo>
                    <a:pt x="3233" y="619"/>
                    <a:pt x="1537" y="1894"/>
                    <a:pt x="769" y="2431"/>
                  </a:cubicBezTo>
                  <a:cubicBezTo>
                    <a:pt x="0" y="2967"/>
                    <a:pt x="58" y="4069"/>
                    <a:pt x="885" y="4228"/>
                  </a:cubicBezTo>
                  <a:cubicBezTo>
                    <a:pt x="1067" y="4263"/>
                    <a:pt x="1316" y="4278"/>
                    <a:pt x="1600" y="4278"/>
                  </a:cubicBezTo>
                  <a:cubicBezTo>
                    <a:pt x="2600" y="4278"/>
                    <a:pt x="4023" y="4095"/>
                    <a:pt x="4407" y="3982"/>
                  </a:cubicBezTo>
                  <a:cubicBezTo>
                    <a:pt x="4407" y="3982"/>
                    <a:pt x="6001" y="3634"/>
                    <a:pt x="6248" y="2402"/>
                  </a:cubicBezTo>
                  <a:cubicBezTo>
                    <a:pt x="6494" y="1170"/>
                    <a:pt x="7031" y="1141"/>
                    <a:pt x="6683" y="749"/>
                  </a:cubicBezTo>
                  <a:cubicBezTo>
                    <a:pt x="6349" y="343"/>
                    <a:pt x="5929" y="546"/>
                    <a:pt x="5538" y="213"/>
                  </a:cubicBezTo>
                  <a:cubicBezTo>
                    <a:pt x="5372" y="66"/>
                    <a:pt x="5192" y="1"/>
                    <a:pt x="49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3889475" y="1700575"/>
              <a:ext cx="139775" cy="151500"/>
            </a:xfrm>
            <a:custGeom>
              <a:avLst/>
              <a:gdLst/>
              <a:ahLst/>
              <a:cxnLst/>
              <a:rect l="l" t="t" r="r" b="b"/>
              <a:pathLst>
                <a:path w="5591" h="6060" extrusionOk="0">
                  <a:moveTo>
                    <a:pt x="4213" y="1"/>
                  </a:moveTo>
                  <a:cubicBezTo>
                    <a:pt x="4144" y="1"/>
                    <a:pt x="4067" y="12"/>
                    <a:pt x="3982" y="36"/>
                  </a:cubicBezTo>
                  <a:cubicBezTo>
                    <a:pt x="3359" y="210"/>
                    <a:pt x="2793" y="50"/>
                    <a:pt x="2503" y="297"/>
                  </a:cubicBezTo>
                  <a:cubicBezTo>
                    <a:pt x="2213" y="543"/>
                    <a:pt x="1416" y="1210"/>
                    <a:pt x="691" y="3123"/>
                  </a:cubicBezTo>
                  <a:cubicBezTo>
                    <a:pt x="0" y="4934"/>
                    <a:pt x="561" y="6059"/>
                    <a:pt x="1231" y="6059"/>
                  </a:cubicBezTo>
                  <a:cubicBezTo>
                    <a:pt x="1263" y="6059"/>
                    <a:pt x="1296" y="6057"/>
                    <a:pt x="1329" y="6051"/>
                  </a:cubicBezTo>
                  <a:cubicBezTo>
                    <a:pt x="2025" y="5921"/>
                    <a:pt x="4533" y="4370"/>
                    <a:pt x="5171" y="3065"/>
                  </a:cubicBezTo>
                  <a:cubicBezTo>
                    <a:pt x="5171" y="3065"/>
                    <a:pt x="5286" y="2254"/>
                    <a:pt x="5446" y="1964"/>
                  </a:cubicBezTo>
                  <a:cubicBezTo>
                    <a:pt x="5591" y="1674"/>
                    <a:pt x="4808" y="1413"/>
                    <a:pt x="4794" y="891"/>
                  </a:cubicBezTo>
                  <a:cubicBezTo>
                    <a:pt x="4769" y="440"/>
                    <a:pt x="4646" y="1"/>
                    <a:pt x="4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858550" y="1659575"/>
              <a:ext cx="85550" cy="165225"/>
            </a:xfrm>
            <a:custGeom>
              <a:avLst/>
              <a:gdLst/>
              <a:ahLst/>
              <a:cxnLst/>
              <a:rect l="l" t="t" r="r" b="b"/>
              <a:pathLst>
                <a:path w="3422" h="6609" extrusionOk="0">
                  <a:moveTo>
                    <a:pt x="2696" y="1"/>
                  </a:moveTo>
                  <a:cubicBezTo>
                    <a:pt x="2465" y="1"/>
                    <a:pt x="2221" y="155"/>
                    <a:pt x="1849" y="155"/>
                  </a:cubicBezTo>
                  <a:cubicBezTo>
                    <a:pt x="1828" y="155"/>
                    <a:pt x="1806" y="155"/>
                    <a:pt x="1783" y="154"/>
                  </a:cubicBezTo>
                  <a:cubicBezTo>
                    <a:pt x="1774" y="153"/>
                    <a:pt x="1765" y="153"/>
                    <a:pt x="1756" y="153"/>
                  </a:cubicBezTo>
                  <a:cubicBezTo>
                    <a:pt x="1156" y="153"/>
                    <a:pt x="87" y="1072"/>
                    <a:pt x="44" y="2313"/>
                  </a:cubicBezTo>
                  <a:cubicBezTo>
                    <a:pt x="0" y="3575"/>
                    <a:pt x="87" y="4821"/>
                    <a:pt x="464" y="5474"/>
                  </a:cubicBezTo>
                  <a:cubicBezTo>
                    <a:pt x="805" y="6076"/>
                    <a:pt x="885" y="6608"/>
                    <a:pt x="1433" y="6608"/>
                  </a:cubicBezTo>
                  <a:cubicBezTo>
                    <a:pt x="1491" y="6608"/>
                    <a:pt x="1554" y="6602"/>
                    <a:pt x="1624" y="6590"/>
                  </a:cubicBezTo>
                  <a:cubicBezTo>
                    <a:pt x="2349" y="6474"/>
                    <a:pt x="3001" y="5633"/>
                    <a:pt x="3378" y="2516"/>
                  </a:cubicBezTo>
                  <a:cubicBezTo>
                    <a:pt x="3378" y="2516"/>
                    <a:pt x="3392" y="1792"/>
                    <a:pt x="3102" y="1255"/>
                  </a:cubicBezTo>
                  <a:cubicBezTo>
                    <a:pt x="2798" y="704"/>
                    <a:pt x="3421" y="473"/>
                    <a:pt x="3030" y="139"/>
                  </a:cubicBezTo>
                  <a:cubicBezTo>
                    <a:pt x="2913" y="36"/>
                    <a:pt x="2806" y="1"/>
                    <a:pt x="2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854550" y="1750950"/>
              <a:ext cx="143175" cy="161075"/>
            </a:xfrm>
            <a:custGeom>
              <a:avLst/>
              <a:gdLst/>
              <a:ahLst/>
              <a:cxnLst/>
              <a:rect l="l" t="t" r="r" b="b"/>
              <a:pathLst>
                <a:path w="5727" h="6443" extrusionOk="0">
                  <a:moveTo>
                    <a:pt x="497" y="0"/>
                  </a:moveTo>
                  <a:cubicBezTo>
                    <a:pt x="336" y="0"/>
                    <a:pt x="218" y="50"/>
                    <a:pt x="218" y="50"/>
                  </a:cubicBezTo>
                  <a:cubicBezTo>
                    <a:pt x="1" y="1297"/>
                    <a:pt x="987" y="3152"/>
                    <a:pt x="1639" y="3891"/>
                  </a:cubicBezTo>
                  <a:cubicBezTo>
                    <a:pt x="2306" y="4631"/>
                    <a:pt x="2683" y="5298"/>
                    <a:pt x="3234" y="5790"/>
                  </a:cubicBezTo>
                  <a:cubicBezTo>
                    <a:pt x="3770" y="6298"/>
                    <a:pt x="4234" y="6283"/>
                    <a:pt x="4741" y="6428"/>
                  </a:cubicBezTo>
                  <a:cubicBezTo>
                    <a:pt x="4775" y="6438"/>
                    <a:pt x="4807" y="6442"/>
                    <a:pt x="4837" y="6442"/>
                  </a:cubicBezTo>
                  <a:cubicBezTo>
                    <a:pt x="5257" y="6442"/>
                    <a:pt x="5320" y="5553"/>
                    <a:pt x="5509" y="5269"/>
                  </a:cubicBezTo>
                  <a:cubicBezTo>
                    <a:pt x="5727" y="4964"/>
                    <a:pt x="5350" y="4703"/>
                    <a:pt x="4524" y="3717"/>
                  </a:cubicBezTo>
                  <a:cubicBezTo>
                    <a:pt x="3683" y="2746"/>
                    <a:pt x="4306" y="2500"/>
                    <a:pt x="3552" y="1572"/>
                  </a:cubicBezTo>
                  <a:cubicBezTo>
                    <a:pt x="3330" y="1298"/>
                    <a:pt x="3067" y="1223"/>
                    <a:pt x="2800" y="1223"/>
                  </a:cubicBezTo>
                  <a:cubicBezTo>
                    <a:pt x="2470" y="1223"/>
                    <a:pt x="2134" y="1338"/>
                    <a:pt x="1859" y="1338"/>
                  </a:cubicBezTo>
                  <a:cubicBezTo>
                    <a:pt x="1603" y="1338"/>
                    <a:pt x="1399" y="1237"/>
                    <a:pt x="1306" y="847"/>
                  </a:cubicBezTo>
                  <a:cubicBezTo>
                    <a:pt x="1143" y="135"/>
                    <a:pt x="762" y="0"/>
                    <a:pt x="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872675" y="1805300"/>
              <a:ext cx="97050" cy="102650"/>
            </a:xfrm>
            <a:custGeom>
              <a:avLst/>
              <a:gdLst/>
              <a:ahLst/>
              <a:cxnLst/>
              <a:rect l="l" t="t" r="r" b="b"/>
              <a:pathLst>
                <a:path w="3882" h="4106" extrusionOk="0">
                  <a:moveTo>
                    <a:pt x="218" y="0"/>
                  </a:moveTo>
                  <a:cubicBezTo>
                    <a:pt x="86" y="0"/>
                    <a:pt x="1" y="268"/>
                    <a:pt x="1" y="268"/>
                  </a:cubicBezTo>
                  <a:cubicBezTo>
                    <a:pt x="1059" y="2906"/>
                    <a:pt x="2682" y="3921"/>
                    <a:pt x="3291" y="4080"/>
                  </a:cubicBezTo>
                  <a:cubicBezTo>
                    <a:pt x="3364" y="4098"/>
                    <a:pt x="3428" y="4106"/>
                    <a:pt x="3483" y="4106"/>
                  </a:cubicBezTo>
                  <a:cubicBezTo>
                    <a:pt x="3881" y="4106"/>
                    <a:pt x="3795" y="3678"/>
                    <a:pt x="3451" y="3384"/>
                  </a:cubicBezTo>
                  <a:cubicBezTo>
                    <a:pt x="3059" y="3066"/>
                    <a:pt x="2856" y="2964"/>
                    <a:pt x="3103" y="2529"/>
                  </a:cubicBezTo>
                  <a:cubicBezTo>
                    <a:pt x="3364" y="2080"/>
                    <a:pt x="3320" y="1891"/>
                    <a:pt x="2523" y="1833"/>
                  </a:cubicBezTo>
                  <a:cubicBezTo>
                    <a:pt x="1726" y="1775"/>
                    <a:pt x="2436" y="920"/>
                    <a:pt x="1987" y="268"/>
                  </a:cubicBezTo>
                  <a:cubicBezTo>
                    <a:pt x="1908" y="156"/>
                    <a:pt x="1819" y="112"/>
                    <a:pt x="1724" y="112"/>
                  </a:cubicBezTo>
                  <a:cubicBezTo>
                    <a:pt x="1397" y="112"/>
                    <a:pt x="1004" y="636"/>
                    <a:pt x="730" y="636"/>
                  </a:cubicBezTo>
                  <a:cubicBezTo>
                    <a:pt x="634" y="636"/>
                    <a:pt x="552" y="572"/>
                    <a:pt x="494" y="398"/>
                  </a:cubicBezTo>
                  <a:cubicBezTo>
                    <a:pt x="391" y="95"/>
                    <a:pt x="296" y="0"/>
                    <a:pt x="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464" y="1865132"/>
            <a:ext cx="2446594" cy="2388800"/>
          </a:xfrm>
          <a:prstGeom prst="rect">
            <a:avLst/>
          </a:prstGeom>
        </p:spPr>
      </p:pic>
      <p:sp>
        <p:nvSpPr>
          <p:cNvPr id="680" name="Google Shape;680;p34"/>
          <p:cNvSpPr/>
          <p:nvPr/>
        </p:nvSpPr>
        <p:spPr>
          <a:xfrm rot="1799820">
            <a:off x="4301089" y="3207021"/>
            <a:ext cx="820274" cy="330506"/>
          </a:xfrm>
          <a:prstGeom prst="rect">
            <a:avLst/>
          </a:prstGeom>
          <a:solidFill>
            <a:srgbClr val="F5C6A6">
              <a:alpha val="6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rot="5398385">
            <a:off x="7141490" y="3471228"/>
            <a:ext cx="638700" cy="330600"/>
          </a:xfrm>
          <a:prstGeom prst="rect">
            <a:avLst/>
          </a:prstGeom>
          <a:solidFill>
            <a:srgbClr val="F5C6A6">
              <a:alpha val="6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grpSp>
        <p:nvGrpSpPr>
          <p:cNvPr id="687" name="Google Shape;687;p35"/>
          <p:cNvGrpSpPr/>
          <p:nvPr/>
        </p:nvGrpSpPr>
        <p:grpSpPr>
          <a:xfrm rot="900152">
            <a:off x="7394130" y="2610038"/>
            <a:ext cx="769868" cy="1713171"/>
            <a:chOff x="3195375" y="670975"/>
            <a:chExt cx="893675" cy="1988675"/>
          </a:xfrm>
        </p:grpSpPr>
        <p:sp>
          <p:nvSpPr>
            <p:cNvPr id="688" name="Google Shape;688;p35"/>
            <p:cNvSpPr/>
            <p:nvPr/>
          </p:nvSpPr>
          <p:spPr>
            <a:xfrm>
              <a:off x="3555600" y="848750"/>
              <a:ext cx="114525" cy="1810900"/>
            </a:xfrm>
            <a:custGeom>
              <a:avLst/>
              <a:gdLst/>
              <a:ahLst/>
              <a:cxnLst/>
              <a:rect l="l" t="t" r="r" b="b"/>
              <a:pathLst>
                <a:path w="4581" h="72436" fill="none" extrusionOk="0">
                  <a:moveTo>
                    <a:pt x="1740" y="0"/>
                  </a:moveTo>
                  <a:cubicBezTo>
                    <a:pt x="957" y="16293"/>
                    <a:pt x="0" y="32964"/>
                    <a:pt x="4102" y="48909"/>
                  </a:cubicBezTo>
                  <a:cubicBezTo>
                    <a:pt x="4581" y="56650"/>
                    <a:pt x="4349" y="64622"/>
                    <a:pt x="3885" y="72435"/>
                  </a:cubicBezTo>
                </a:path>
              </a:pathLst>
            </a:custGeom>
            <a:solidFill>
              <a:schemeClr val="accent6"/>
            </a:solid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3599075" y="1386525"/>
              <a:ext cx="288500" cy="360625"/>
            </a:xfrm>
            <a:custGeom>
              <a:avLst/>
              <a:gdLst/>
              <a:ahLst/>
              <a:cxnLst/>
              <a:rect l="l" t="t" r="r" b="b"/>
              <a:pathLst>
                <a:path w="11540" h="14425" fill="none" extrusionOk="0">
                  <a:moveTo>
                    <a:pt x="1" y="14424"/>
                  </a:moveTo>
                  <a:cubicBezTo>
                    <a:pt x="1" y="14424"/>
                    <a:pt x="276" y="10916"/>
                    <a:pt x="3682" y="8872"/>
                  </a:cubicBezTo>
                  <a:cubicBezTo>
                    <a:pt x="7103" y="6828"/>
                    <a:pt x="10858" y="4089"/>
                    <a:pt x="11539" y="1"/>
                  </a:cubicBezTo>
                </a:path>
              </a:pathLst>
            </a:custGeom>
            <a:solidFill>
              <a:schemeClr val="accent6"/>
            </a:solid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3354100" y="972675"/>
              <a:ext cx="226150" cy="367500"/>
            </a:xfrm>
            <a:custGeom>
              <a:avLst/>
              <a:gdLst/>
              <a:ahLst/>
              <a:cxnLst/>
              <a:rect l="l" t="t" r="r" b="b"/>
              <a:pathLst>
                <a:path w="9046" h="14700" fill="none" extrusionOk="0">
                  <a:moveTo>
                    <a:pt x="0" y="1"/>
                  </a:moveTo>
                  <a:cubicBezTo>
                    <a:pt x="0" y="1"/>
                    <a:pt x="348" y="4770"/>
                    <a:pt x="3074" y="6147"/>
                  </a:cubicBezTo>
                  <a:cubicBezTo>
                    <a:pt x="5813" y="7510"/>
                    <a:pt x="8872" y="10293"/>
                    <a:pt x="9046" y="14699"/>
                  </a:cubicBezTo>
                </a:path>
              </a:pathLst>
            </a:custGeom>
            <a:solidFill>
              <a:schemeClr val="accent6"/>
            </a:solid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3665025" y="1842800"/>
              <a:ext cx="252250" cy="431975"/>
            </a:xfrm>
            <a:custGeom>
              <a:avLst/>
              <a:gdLst/>
              <a:ahLst/>
              <a:cxnLst/>
              <a:rect l="l" t="t" r="r" b="b"/>
              <a:pathLst>
                <a:path w="10090" h="17279" fill="none" extrusionOk="0">
                  <a:moveTo>
                    <a:pt x="10090" y="0"/>
                  </a:moveTo>
                  <a:cubicBezTo>
                    <a:pt x="10090" y="0"/>
                    <a:pt x="5321" y="3073"/>
                    <a:pt x="3262" y="7509"/>
                  </a:cubicBezTo>
                  <a:cubicBezTo>
                    <a:pt x="1218" y="11944"/>
                    <a:pt x="1" y="17279"/>
                    <a:pt x="1" y="17279"/>
                  </a:cubicBezTo>
                </a:path>
              </a:pathLst>
            </a:custGeom>
            <a:solidFill>
              <a:schemeClr val="accent6"/>
            </a:solid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345775" y="1825750"/>
              <a:ext cx="331250" cy="516450"/>
            </a:xfrm>
            <a:custGeom>
              <a:avLst/>
              <a:gdLst/>
              <a:ahLst/>
              <a:cxnLst/>
              <a:rect l="l" t="t" r="r" b="b"/>
              <a:pathLst>
                <a:path w="13250" h="20658" fill="none" extrusionOk="0">
                  <a:moveTo>
                    <a:pt x="0" y="1"/>
                  </a:moveTo>
                  <a:cubicBezTo>
                    <a:pt x="0" y="1"/>
                    <a:pt x="3754" y="682"/>
                    <a:pt x="4088" y="5466"/>
                  </a:cubicBezTo>
                  <a:cubicBezTo>
                    <a:pt x="4436" y="10235"/>
                    <a:pt x="13249" y="9930"/>
                    <a:pt x="12771" y="20657"/>
                  </a:cubicBezTo>
                </a:path>
              </a:pathLst>
            </a:custGeom>
            <a:solidFill>
              <a:schemeClr val="accent6"/>
            </a:solidFill>
            <a:ln w="6150" cap="flat" cmpd="sng">
              <a:solidFill>
                <a:srgbClr val="727541"/>
              </a:solidFill>
              <a:prstDash val="solid"/>
              <a:miter lim="144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3589300" y="941175"/>
              <a:ext cx="105800" cy="67400"/>
            </a:xfrm>
            <a:custGeom>
              <a:avLst/>
              <a:gdLst/>
              <a:ahLst/>
              <a:cxnLst/>
              <a:rect l="l" t="t" r="r" b="b"/>
              <a:pathLst>
                <a:path w="4232" h="2696" extrusionOk="0">
                  <a:moveTo>
                    <a:pt x="3390" y="1"/>
                  </a:moveTo>
                  <a:cubicBezTo>
                    <a:pt x="3289" y="1"/>
                    <a:pt x="3176" y="19"/>
                    <a:pt x="3059" y="58"/>
                  </a:cubicBezTo>
                  <a:cubicBezTo>
                    <a:pt x="2030" y="406"/>
                    <a:pt x="0" y="2696"/>
                    <a:pt x="0" y="2696"/>
                  </a:cubicBezTo>
                  <a:cubicBezTo>
                    <a:pt x="4232" y="1093"/>
                    <a:pt x="4164" y="1"/>
                    <a:pt x="33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3580600" y="1018000"/>
              <a:ext cx="105800" cy="67400"/>
            </a:xfrm>
            <a:custGeom>
              <a:avLst/>
              <a:gdLst/>
              <a:ahLst/>
              <a:cxnLst/>
              <a:rect l="l" t="t" r="r" b="b"/>
              <a:pathLst>
                <a:path w="4232" h="2696" extrusionOk="0">
                  <a:moveTo>
                    <a:pt x="3394" y="1"/>
                  </a:moveTo>
                  <a:cubicBezTo>
                    <a:pt x="3292" y="1"/>
                    <a:pt x="3178" y="19"/>
                    <a:pt x="3059" y="58"/>
                  </a:cubicBezTo>
                  <a:cubicBezTo>
                    <a:pt x="2030" y="406"/>
                    <a:pt x="0" y="2696"/>
                    <a:pt x="0" y="2696"/>
                  </a:cubicBezTo>
                  <a:cubicBezTo>
                    <a:pt x="4232" y="1093"/>
                    <a:pt x="4176" y="1"/>
                    <a:pt x="3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3545425" y="913025"/>
              <a:ext cx="42075" cy="108250"/>
            </a:xfrm>
            <a:custGeom>
              <a:avLst/>
              <a:gdLst/>
              <a:ahLst/>
              <a:cxnLst/>
              <a:rect l="l" t="t" r="r" b="b"/>
              <a:pathLst>
                <a:path w="1683" h="4330"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3545425" y="1023925"/>
              <a:ext cx="42075" cy="108225"/>
            </a:xfrm>
            <a:custGeom>
              <a:avLst/>
              <a:gdLst/>
              <a:ahLst/>
              <a:cxnLst/>
              <a:rect l="l" t="t" r="r" b="b"/>
              <a:pathLst>
                <a:path w="1683" h="4329" extrusionOk="0">
                  <a:moveTo>
                    <a:pt x="366" y="0"/>
                  </a:moveTo>
                  <a:cubicBezTo>
                    <a:pt x="149" y="0"/>
                    <a:pt x="1" y="288"/>
                    <a:pt x="16" y="662"/>
                  </a:cubicBezTo>
                  <a:cubicBezTo>
                    <a:pt x="59" y="1749"/>
                    <a:pt x="1683" y="4329"/>
                    <a:pt x="1683" y="4329"/>
                  </a:cubicBezTo>
                  <a:cubicBezTo>
                    <a:pt x="1418" y="1005"/>
                    <a:pt x="772"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3430200" y="1023000"/>
              <a:ext cx="40675" cy="113150"/>
            </a:xfrm>
            <a:custGeom>
              <a:avLst/>
              <a:gdLst/>
              <a:ahLst/>
              <a:cxnLst/>
              <a:rect l="l" t="t" r="r" b="b"/>
              <a:pathLst>
                <a:path w="1627" h="4526" extrusionOk="0">
                  <a:moveTo>
                    <a:pt x="865" y="1"/>
                  </a:moveTo>
                  <a:cubicBezTo>
                    <a:pt x="685" y="1"/>
                    <a:pt x="489" y="195"/>
                    <a:pt x="377" y="496"/>
                  </a:cubicBezTo>
                  <a:cubicBezTo>
                    <a:pt x="1" y="1510"/>
                    <a:pt x="493" y="4525"/>
                    <a:pt x="493" y="4525"/>
                  </a:cubicBezTo>
                  <a:cubicBezTo>
                    <a:pt x="1627" y="1106"/>
                    <a:pt x="1293" y="1"/>
                    <a:pt x="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3488175" y="1087750"/>
              <a:ext cx="37725" cy="109650"/>
            </a:xfrm>
            <a:custGeom>
              <a:avLst/>
              <a:gdLst/>
              <a:ahLst/>
              <a:cxnLst/>
              <a:rect l="l" t="t" r="r" b="b"/>
              <a:pathLst>
                <a:path w="1509" h="4386" extrusionOk="0">
                  <a:moveTo>
                    <a:pt x="370" y="0"/>
                  </a:moveTo>
                  <a:cubicBezTo>
                    <a:pt x="157" y="0"/>
                    <a:pt x="1" y="278"/>
                    <a:pt x="1" y="645"/>
                  </a:cubicBezTo>
                  <a:cubicBezTo>
                    <a:pt x="1" y="1732"/>
                    <a:pt x="1508" y="4385"/>
                    <a:pt x="1508" y="4385"/>
                  </a:cubicBezTo>
                  <a:cubicBezTo>
                    <a:pt x="1394" y="1021"/>
                    <a:pt x="779"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3341125" y="1091325"/>
              <a:ext cx="110475" cy="45900"/>
            </a:xfrm>
            <a:custGeom>
              <a:avLst/>
              <a:gdLst/>
              <a:ahLst/>
              <a:cxnLst/>
              <a:rect l="l" t="t" r="r" b="b"/>
              <a:pathLst>
                <a:path w="4419" h="1836" extrusionOk="0">
                  <a:moveTo>
                    <a:pt x="617" y="1"/>
                  </a:moveTo>
                  <a:cubicBezTo>
                    <a:pt x="0" y="1"/>
                    <a:pt x="71" y="492"/>
                    <a:pt x="519" y="821"/>
                  </a:cubicBezTo>
                  <a:cubicBezTo>
                    <a:pt x="1375" y="1473"/>
                    <a:pt x="4419" y="1836"/>
                    <a:pt x="4419" y="1836"/>
                  </a:cubicBezTo>
                  <a:cubicBezTo>
                    <a:pt x="2377" y="433"/>
                    <a:pt x="1195" y="1"/>
                    <a:pt x="6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3427350" y="1160950"/>
              <a:ext cx="110500" cy="45875"/>
            </a:xfrm>
            <a:custGeom>
              <a:avLst/>
              <a:gdLst/>
              <a:ahLst/>
              <a:cxnLst/>
              <a:rect l="l" t="t" r="r" b="b"/>
              <a:pathLst>
                <a:path w="4420" h="1835" extrusionOk="0">
                  <a:moveTo>
                    <a:pt x="621" y="1"/>
                  </a:moveTo>
                  <a:cubicBezTo>
                    <a:pt x="1" y="1"/>
                    <a:pt x="71" y="497"/>
                    <a:pt x="520" y="834"/>
                  </a:cubicBezTo>
                  <a:cubicBezTo>
                    <a:pt x="1376" y="1472"/>
                    <a:pt x="4420" y="1834"/>
                    <a:pt x="4420" y="1834"/>
                  </a:cubicBezTo>
                  <a:cubicBezTo>
                    <a:pt x="2382" y="434"/>
                    <a:pt x="1200" y="1"/>
                    <a:pt x="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581675" y="1307325"/>
              <a:ext cx="93050" cy="80325"/>
            </a:xfrm>
            <a:custGeom>
              <a:avLst/>
              <a:gdLst/>
              <a:ahLst/>
              <a:cxnLst/>
              <a:rect l="l" t="t" r="r" b="b"/>
              <a:pathLst>
                <a:path w="3722" h="3213" extrusionOk="0">
                  <a:moveTo>
                    <a:pt x="3051" y="0"/>
                  </a:moveTo>
                  <a:cubicBezTo>
                    <a:pt x="2922" y="0"/>
                    <a:pt x="2767" y="42"/>
                    <a:pt x="2610" y="125"/>
                  </a:cubicBezTo>
                  <a:cubicBezTo>
                    <a:pt x="1653" y="618"/>
                    <a:pt x="1" y="3212"/>
                    <a:pt x="1" y="3212"/>
                  </a:cubicBezTo>
                  <a:cubicBezTo>
                    <a:pt x="3721" y="1079"/>
                    <a:pt x="3713" y="0"/>
                    <a:pt x="3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3586025" y="1411750"/>
              <a:ext cx="62475" cy="102375"/>
            </a:xfrm>
            <a:custGeom>
              <a:avLst/>
              <a:gdLst/>
              <a:ahLst/>
              <a:cxnLst/>
              <a:rect l="l" t="t" r="r" b="b"/>
              <a:pathLst>
                <a:path w="2499" h="4095" extrusionOk="0">
                  <a:moveTo>
                    <a:pt x="1892" y="0"/>
                  </a:moveTo>
                  <a:cubicBezTo>
                    <a:pt x="1734" y="0"/>
                    <a:pt x="1536" y="107"/>
                    <a:pt x="1363" y="297"/>
                  </a:cubicBezTo>
                  <a:cubicBezTo>
                    <a:pt x="638" y="1108"/>
                    <a:pt x="1" y="4094"/>
                    <a:pt x="1" y="4094"/>
                  </a:cubicBezTo>
                  <a:cubicBezTo>
                    <a:pt x="2498" y="1100"/>
                    <a:pt x="240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21475" y="1309300"/>
              <a:ext cx="57700" cy="101900"/>
            </a:xfrm>
            <a:custGeom>
              <a:avLst/>
              <a:gdLst/>
              <a:ahLst/>
              <a:cxnLst/>
              <a:rect l="l" t="t" r="r" b="b"/>
              <a:pathLst>
                <a:path w="2308" h="4076" extrusionOk="0">
                  <a:moveTo>
                    <a:pt x="363" y="0"/>
                  </a:moveTo>
                  <a:cubicBezTo>
                    <a:pt x="121" y="0"/>
                    <a:pt x="0" y="322"/>
                    <a:pt x="75" y="713"/>
                  </a:cubicBezTo>
                  <a:cubicBezTo>
                    <a:pt x="292" y="1771"/>
                    <a:pt x="2307" y="4076"/>
                    <a:pt x="2307" y="4076"/>
                  </a:cubicBezTo>
                  <a:cubicBezTo>
                    <a:pt x="1548" y="939"/>
                    <a:pt x="778"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3530525" y="1427350"/>
              <a:ext cx="58075" cy="102000"/>
            </a:xfrm>
            <a:custGeom>
              <a:avLst/>
              <a:gdLst/>
              <a:ahLst/>
              <a:cxnLst/>
              <a:rect l="l" t="t" r="r" b="b"/>
              <a:pathLst>
                <a:path w="2323" h="4080" extrusionOk="0">
                  <a:moveTo>
                    <a:pt x="366" y="0"/>
                  </a:moveTo>
                  <a:cubicBezTo>
                    <a:pt x="122" y="0"/>
                    <a:pt x="0" y="324"/>
                    <a:pt x="75" y="716"/>
                  </a:cubicBezTo>
                  <a:cubicBezTo>
                    <a:pt x="293" y="1774"/>
                    <a:pt x="2322" y="4079"/>
                    <a:pt x="2322" y="4079"/>
                  </a:cubicBezTo>
                  <a:cubicBezTo>
                    <a:pt x="1555" y="939"/>
                    <a:pt x="783"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3581675" y="1486450"/>
              <a:ext cx="93275" cy="80225"/>
            </a:xfrm>
            <a:custGeom>
              <a:avLst/>
              <a:gdLst/>
              <a:ahLst/>
              <a:cxnLst/>
              <a:rect l="l" t="t" r="r" b="b"/>
              <a:pathLst>
                <a:path w="3731" h="3209" extrusionOk="0">
                  <a:moveTo>
                    <a:pt x="3047" y="1"/>
                  </a:moveTo>
                  <a:cubicBezTo>
                    <a:pt x="2918" y="1"/>
                    <a:pt x="2765" y="41"/>
                    <a:pt x="2610" y="121"/>
                  </a:cubicBezTo>
                  <a:cubicBezTo>
                    <a:pt x="1653" y="628"/>
                    <a:pt x="1" y="3208"/>
                    <a:pt x="1" y="3208"/>
                  </a:cubicBezTo>
                  <a:cubicBezTo>
                    <a:pt x="3730" y="1070"/>
                    <a:pt x="3713" y="1"/>
                    <a:pt x="3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3594375" y="1574050"/>
              <a:ext cx="62350" cy="102425"/>
            </a:xfrm>
            <a:custGeom>
              <a:avLst/>
              <a:gdLst/>
              <a:ahLst/>
              <a:cxnLst/>
              <a:rect l="l" t="t" r="r" b="b"/>
              <a:pathLst>
                <a:path w="2494" h="4097" extrusionOk="0">
                  <a:moveTo>
                    <a:pt x="1901" y="0"/>
                  </a:moveTo>
                  <a:cubicBezTo>
                    <a:pt x="1744" y="0"/>
                    <a:pt x="1547" y="108"/>
                    <a:pt x="1377" y="299"/>
                  </a:cubicBezTo>
                  <a:cubicBezTo>
                    <a:pt x="652" y="1096"/>
                    <a:pt x="0" y="4096"/>
                    <a:pt x="0" y="4096"/>
                  </a:cubicBezTo>
                  <a:cubicBezTo>
                    <a:pt x="2494" y="1095"/>
                    <a:pt x="2401" y="0"/>
                    <a:pt x="1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3530025" y="1471550"/>
              <a:ext cx="57850" cy="101650"/>
            </a:xfrm>
            <a:custGeom>
              <a:avLst/>
              <a:gdLst/>
              <a:ahLst/>
              <a:cxnLst/>
              <a:rect l="l" t="t" r="r" b="b"/>
              <a:pathLst>
                <a:path w="2314" h="4066" extrusionOk="0">
                  <a:moveTo>
                    <a:pt x="366" y="0"/>
                  </a:moveTo>
                  <a:cubicBezTo>
                    <a:pt x="121" y="0"/>
                    <a:pt x="0" y="325"/>
                    <a:pt x="81" y="717"/>
                  </a:cubicBezTo>
                  <a:cubicBezTo>
                    <a:pt x="298" y="1775"/>
                    <a:pt x="2313" y="4065"/>
                    <a:pt x="2313" y="4065"/>
                  </a:cubicBezTo>
                  <a:cubicBezTo>
                    <a:pt x="1556" y="936"/>
                    <a:pt x="781" y="0"/>
                    <a:pt x="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3539075" y="1589425"/>
              <a:ext cx="57850" cy="101900"/>
            </a:xfrm>
            <a:custGeom>
              <a:avLst/>
              <a:gdLst/>
              <a:ahLst/>
              <a:cxnLst/>
              <a:rect l="l" t="t" r="r" b="b"/>
              <a:pathLst>
                <a:path w="2314" h="4076" extrusionOk="0">
                  <a:moveTo>
                    <a:pt x="363" y="1"/>
                  </a:moveTo>
                  <a:cubicBezTo>
                    <a:pt x="120" y="1"/>
                    <a:pt x="1" y="322"/>
                    <a:pt x="81" y="713"/>
                  </a:cubicBezTo>
                  <a:cubicBezTo>
                    <a:pt x="299" y="1771"/>
                    <a:pt x="2314" y="4076"/>
                    <a:pt x="2314" y="4076"/>
                  </a:cubicBezTo>
                  <a:cubicBezTo>
                    <a:pt x="1555" y="939"/>
                    <a:pt x="778"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3614650" y="1788225"/>
              <a:ext cx="84650" cy="87200"/>
            </a:xfrm>
            <a:custGeom>
              <a:avLst/>
              <a:gdLst/>
              <a:ahLst/>
              <a:cxnLst/>
              <a:rect l="l" t="t" r="r" b="b"/>
              <a:pathLst>
                <a:path w="3386" h="3488" extrusionOk="0">
                  <a:moveTo>
                    <a:pt x="2768" y="0"/>
                  </a:moveTo>
                  <a:cubicBezTo>
                    <a:pt x="2629" y="0"/>
                    <a:pt x="2459" y="57"/>
                    <a:pt x="2291" y="168"/>
                  </a:cubicBezTo>
                  <a:cubicBezTo>
                    <a:pt x="1378" y="762"/>
                    <a:pt x="1" y="3488"/>
                    <a:pt x="1" y="3488"/>
                  </a:cubicBezTo>
                  <a:cubicBezTo>
                    <a:pt x="3385" y="1082"/>
                    <a:pt x="3374" y="0"/>
                    <a:pt x="2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3637850" y="1876775"/>
              <a:ext cx="53775" cy="106650"/>
            </a:xfrm>
            <a:custGeom>
              <a:avLst/>
              <a:gdLst/>
              <a:ahLst/>
              <a:cxnLst/>
              <a:rect l="l" t="t" r="r" b="b"/>
              <a:pathLst>
                <a:path w="2151" h="4266" extrusionOk="0">
                  <a:moveTo>
                    <a:pt x="1522" y="1"/>
                  </a:moveTo>
                  <a:cubicBezTo>
                    <a:pt x="1357" y="1"/>
                    <a:pt x="1152" y="130"/>
                    <a:pt x="986" y="352"/>
                  </a:cubicBezTo>
                  <a:cubicBezTo>
                    <a:pt x="348" y="1221"/>
                    <a:pt x="1" y="4265"/>
                    <a:pt x="1" y="4265"/>
                  </a:cubicBezTo>
                  <a:cubicBezTo>
                    <a:pt x="2151" y="1110"/>
                    <a:pt x="2006" y="1"/>
                    <a:pt x="1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3554350" y="1776475"/>
              <a:ext cx="66850" cy="96425"/>
            </a:xfrm>
            <a:custGeom>
              <a:avLst/>
              <a:gdLst/>
              <a:ahLst/>
              <a:cxnLst/>
              <a:rect l="l" t="t" r="r" b="b"/>
              <a:pathLst>
                <a:path w="2674" h="3857" extrusionOk="0">
                  <a:moveTo>
                    <a:pt x="365" y="0"/>
                  </a:moveTo>
                  <a:cubicBezTo>
                    <a:pt x="100" y="0"/>
                    <a:pt x="0" y="344"/>
                    <a:pt x="123" y="740"/>
                  </a:cubicBezTo>
                  <a:cubicBezTo>
                    <a:pt x="441" y="1769"/>
                    <a:pt x="2674" y="3856"/>
                    <a:pt x="2674" y="3856"/>
                  </a:cubicBezTo>
                  <a:cubicBezTo>
                    <a:pt x="1638" y="884"/>
                    <a:pt x="790" y="0"/>
                    <a:pt x="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3575000" y="1884475"/>
              <a:ext cx="66875" cy="96775"/>
            </a:xfrm>
            <a:custGeom>
              <a:avLst/>
              <a:gdLst/>
              <a:ahLst/>
              <a:cxnLst/>
              <a:rect l="l" t="t" r="r" b="b"/>
              <a:pathLst>
                <a:path w="2675" h="3871" extrusionOk="0">
                  <a:moveTo>
                    <a:pt x="364" y="1"/>
                  </a:moveTo>
                  <a:cubicBezTo>
                    <a:pt x="100" y="1"/>
                    <a:pt x="0" y="344"/>
                    <a:pt x="123" y="739"/>
                  </a:cubicBezTo>
                  <a:cubicBezTo>
                    <a:pt x="442" y="1768"/>
                    <a:pt x="2674" y="3870"/>
                    <a:pt x="2674" y="3870"/>
                  </a:cubicBezTo>
                  <a:cubicBezTo>
                    <a:pt x="1638" y="887"/>
                    <a:pt x="789" y="1"/>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3473325" y="1914400"/>
              <a:ext cx="42525" cy="111425"/>
            </a:xfrm>
            <a:custGeom>
              <a:avLst/>
              <a:gdLst/>
              <a:ahLst/>
              <a:cxnLst/>
              <a:rect l="l" t="t" r="r" b="b"/>
              <a:pathLst>
                <a:path w="1701" h="4457" extrusionOk="0">
                  <a:moveTo>
                    <a:pt x="1013" y="1"/>
                  </a:moveTo>
                  <a:cubicBezTo>
                    <a:pt x="840" y="1"/>
                    <a:pt x="635" y="169"/>
                    <a:pt x="493" y="441"/>
                  </a:cubicBezTo>
                  <a:cubicBezTo>
                    <a:pt x="1" y="1398"/>
                    <a:pt x="145" y="4456"/>
                    <a:pt x="145" y="4456"/>
                  </a:cubicBezTo>
                  <a:cubicBezTo>
                    <a:pt x="1701" y="1116"/>
                    <a:pt x="1460" y="1"/>
                    <a:pt x="1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3520800" y="1978825"/>
              <a:ext cx="36800" cy="112225"/>
            </a:xfrm>
            <a:custGeom>
              <a:avLst/>
              <a:gdLst/>
              <a:ahLst/>
              <a:cxnLst/>
              <a:rect l="l" t="t" r="r" b="b"/>
              <a:pathLst>
                <a:path w="1472" h="4489" extrusionOk="0">
                  <a:moveTo>
                    <a:pt x="540" y="0"/>
                  </a:moveTo>
                  <a:cubicBezTo>
                    <a:pt x="341" y="0"/>
                    <a:pt x="169" y="252"/>
                    <a:pt x="131" y="604"/>
                  </a:cubicBezTo>
                  <a:cubicBezTo>
                    <a:pt x="0" y="1662"/>
                    <a:pt x="1189" y="4489"/>
                    <a:pt x="1189" y="4489"/>
                  </a:cubicBezTo>
                  <a:cubicBezTo>
                    <a:pt x="1472" y="1059"/>
                    <a:pt x="949" y="0"/>
                    <a:pt x="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3360125" y="1946375"/>
              <a:ext cx="104525" cy="56975"/>
            </a:xfrm>
            <a:custGeom>
              <a:avLst/>
              <a:gdLst/>
              <a:ahLst/>
              <a:cxnLst/>
              <a:rect l="l" t="t" r="r" b="b"/>
              <a:pathLst>
                <a:path w="4181" h="2279" extrusionOk="0">
                  <a:moveTo>
                    <a:pt x="499" y="1"/>
                  </a:moveTo>
                  <a:cubicBezTo>
                    <a:pt x="1" y="1"/>
                    <a:pt x="34" y="458"/>
                    <a:pt x="412" y="815"/>
                  </a:cubicBezTo>
                  <a:cubicBezTo>
                    <a:pt x="1209" y="1554"/>
                    <a:pt x="4181" y="2279"/>
                    <a:pt x="4181" y="2279"/>
                  </a:cubicBezTo>
                  <a:cubicBezTo>
                    <a:pt x="2183" y="529"/>
                    <a:pt x="1034" y="1"/>
                    <a:pt x="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3448550" y="2030100"/>
              <a:ext cx="104525" cy="56975"/>
            </a:xfrm>
            <a:custGeom>
              <a:avLst/>
              <a:gdLst/>
              <a:ahLst/>
              <a:cxnLst/>
              <a:rect l="l" t="t" r="r" b="b"/>
              <a:pathLst>
                <a:path w="4181" h="2279" extrusionOk="0">
                  <a:moveTo>
                    <a:pt x="499" y="0"/>
                  </a:moveTo>
                  <a:cubicBezTo>
                    <a:pt x="1" y="0"/>
                    <a:pt x="34" y="458"/>
                    <a:pt x="412" y="814"/>
                  </a:cubicBezTo>
                  <a:cubicBezTo>
                    <a:pt x="1194" y="1553"/>
                    <a:pt x="4181" y="2278"/>
                    <a:pt x="4181" y="2278"/>
                  </a:cubicBezTo>
                  <a:cubicBezTo>
                    <a:pt x="2183" y="529"/>
                    <a:pt x="1034" y="0"/>
                    <a:pt x="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3753450" y="1968850"/>
              <a:ext cx="124475" cy="44275"/>
            </a:xfrm>
            <a:custGeom>
              <a:avLst/>
              <a:gdLst/>
              <a:ahLst/>
              <a:cxnLst/>
              <a:rect l="l" t="t" r="r" b="b"/>
              <a:pathLst>
                <a:path w="4979" h="1771" extrusionOk="0">
                  <a:moveTo>
                    <a:pt x="3693" y="1"/>
                  </a:moveTo>
                  <a:cubicBezTo>
                    <a:pt x="3671" y="1"/>
                    <a:pt x="3648" y="1"/>
                    <a:pt x="3625" y="3"/>
                  </a:cubicBezTo>
                  <a:cubicBezTo>
                    <a:pt x="2552" y="75"/>
                    <a:pt x="1" y="1771"/>
                    <a:pt x="1" y="1771"/>
                  </a:cubicBezTo>
                  <a:cubicBezTo>
                    <a:pt x="4979" y="1260"/>
                    <a:pt x="4712" y="1"/>
                    <a:pt x="3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703450" y="2060400"/>
              <a:ext cx="98200" cy="75225"/>
            </a:xfrm>
            <a:custGeom>
              <a:avLst/>
              <a:gdLst/>
              <a:ahLst/>
              <a:cxnLst/>
              <a:rect l="l" t="t" r="r" b="b"/>
              <a:pathLst>
                <a:path w="3928" h="3009" extrusionOk="0">
                  <a:moveTo>
                    <a:pt x="3187" y="1"/>
                  </a:moveTo>
                  <a:cubicBezTo>
                    <a:pt x="3066" y="1"/>
                    <a:pt x="2927" y="32"/>
                    <a:pt x="2783" y="95"/>
                  </a:cubicBezTo>
                  <a:cubicBezTo>
                    <a:pt x="1798" y="530"/>
                    <a:pt x="0" y="3009"/>
                    <a:pt x="0" y="3009"/>
                  </a:cubicBezTo>
                  <a:cubicBezTo>
                    <a:pt x="3928" y="1076"/>
                    <a:pt x="3895"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3720475" y="1917925"/>
              <a:ext cx="38500" cy="113325"/>
            </a:xfrm>
            <a:custGeom>
              <a:avLst/>
              <a:gdLst/>
              <a:ahLst/>
              <a:cxnLst/>
              <a:rect l="l" t="t" r="r" b="b"/>
              <a:pathLst>
                <a:path w="1540" h="4533" extrusionOk="0">
                  <a:moveTo>
                    <a:pt x="681" y="0"/>
                  </a:moveTo>
                  <a:cubicBezTo>
                    <a:pt x="490" y="0"/>
                    <a:pt x="305" y="228"/>
                    <a:pt x="233" y="561"/>
                  </a:cubicBezTo>
                  <a:cubicBezTo>
                    <a:pt x="1" y="1619"/>
                    <a:pt x="914" y="4533"/>
                    <a:pt x="914" y="4533"/>
                  </a:cubicBezTo>
                  <a:cubicBezTo>
                    <a:pt x="1540" y="1084"/>
                    <a:pt x="1096" y="0"/>
                    <a:pt x="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3685325" y="2022200"/>
              <a:ext cx="38475" cy="113425"/>
            </a:xfrm>
            <a:custGeom>
              <a:avLst/>
              <a:gdLst/>
              <a:ahLst/>
              <a:cxnLst/>
              <a:rect l="l" t="t" r="r" b="b"/>
              <a:pathLst>
                <a:path w="1539" h="4537" extrusionOk="0">
                  <a:moveTo>
                    <a:pt x="683" y="1"/>
                  </a:moveTo>
                  <a:cubicBezTo>
                    <a:pt x="491" y="1"/>
                    <a:pt x="306" y="231"/>
                    <a:pt x="232" y="565"/>
                  </a:cubicBezTo>
                  <a:cubicBezTo>
                    <a:pt x="1" y="1608"/>
                    <a:pt x="914" y="4537"/>
                    <a:pt x="914" y="4537"/>
                  </a:cubicBezTo>
                  <a:cubicBezTo>
                    <a:pt x="1539" y="1084"/>
                    <a:pt x="1098" y="1"/>
                    <a:pt x="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3860725" y="1234125"/>
              <a:ext cx="98950" cy="76225"/>
            </a:xfrm>
            <a:custGeom>
              <a:avLst/>
              <a:gdLst/>
              <a:ahLst/>
              <a:cxnLst/>
              <a:rect l="l" t="t" r="r" b="b"/>
              <a:pathLst>
                <a:path w="3958" h="3049" extrusionOk="0">
                  <a:moveTo>
                    <a:pt x="2357" y="1"/>
                  </a:moveTo>
                  <a:cubicBezTo>
                    <a:pt x="2310" y="1"/>
                    <a:pt x="2259" y="8"/>
                    <a:pt x="2204" y="23"/>
                  </a:cubicBezTo>
                  <a:cubicBezTo>
                    <a:pt x="1690" y="152"/>
                    <a:pt x="1609" y="644"/>
                    <a:pt x="1184" y="644"/>
                  </a:cubicBezTo>
                  <a:cubicBezTo>
                    <a:pt x="1129" y="644"/>
                    <a:pt x="1068" y="636"/>
                    <a:pt x="1001" y="618"/>
                  </a:cubicBezTo>
                  <a:cubicBezTo>
                    <a:pt x="940" y="600"/>
                    <a:pt x="882" y="592"/>
                    <a:pt x="827" y="592"/>
                  </a:cubicBezTo>
                  <a:cubicBezTo>
                    <a:pt x="333" y="592"/>
                    <a:pt x="26" y="1218"/>
                    <a:pt x="0" y="1270"/>
                  </a:cubicBezTo>
                  <a:cubicBezTo>
                    <a:pt x="0" y="1270"/>
                    <a:pt x="348" y="1661"/>
                    <a:pt x="522" y="1864"/>
                  </a:cubicBezTo>
                  <a:cubicBezTo>
                    <a:pt x="711" y="2067"/>
                    <a:pt x="2030" y="2908"/>
                    <a:pt x="2421" y="3024"/>
                  </a:cubicBezTo>
                  <a:cubicBezTo>
                    <a:pt x="2485" y="3040"/>
                    <a:pt x="2554" y="3049"/>
                    <a:pt x="2627" y="3049"/>
                  </a:cubicBezTo>
                  <a:cubicBezTo>
                    <a:pt x="3005" y="3049"/>
                    <a:pt x="3478" y="2824"/>
                    <a:pt x="3697" y="2314"/>
                  </a:cubicBezTo>
                  <a:cubicBezTo>
                    <a:pt x="3958" y="1705"/>
                    <a:pt x="3639" y="1009"/>
                    <a:pt x="3233" y="806"/>
                  </a:cubicBezTo>
                  <a:cubicBezTo>
                    <a:pt x="2866" y="623"/>
                    <a:pt x="2795" y="1"/>
                    <a:pt x="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3781350" y="1253250"/>
              <a:ext cx="81550" cy="80300"/>
            </a:xfrm>
            <a:custGeom>
              <a:avLst/>
              <a:gdLst/>
              <a:ahLst/>
              <a:cxnLst/>
              <a:rect l="l" t="t" r="r" b="b"/>
              <a:pathLst>
                <a:path w="3262" h="3212" extrusionOk="0">
                  <a:moveTo>
                    <a:pt x="1621" y="1"/>
                  </a:moveTo>
                  <a:cubicBezTo>
                    <a:pt x="1297" y="1"/>
                    <a:pt x="833" y="335"/>
                    <a:pt x="552" y="519"/>
                  </a:cubicBezTo>
                  <a:cubicBezTo>
                    <a:pt x="131" y="780"/>
                    <a:pt x="1" y="1317"/>
                    <a:pt x="1" y="1317"/>
                  </a:cubicBezTo>
                  <a:cubicBezTo>
                    <a:pt x="1" y="1317"/>
                    <a:pt x="1146" y="2737"/>
                    <a:pt x="2262" y="3129"/>
                  </a:cubicBezTo>
                  <a:cubicBezTo>
                    <a:pt x="2433" y="3186"/>
                    <a:pt x="2568" y="3212"/>
                    <a:pt x="2675" y="3212"/>
                  </a:cubicBezTo>
                  <a:cubicBezTo>
                    <a:pt x="3262" y="3212"/>
                    <a:pt x="2961" y="2434"/>
                    <a:pt x="2900" y="2041"/>
                  </a:cubicBezTo>
                  <a:cubicBezTo>
                    <a:pt x="2813" y="1592"/>
                    <a:pt x="2248" y="1433"/>
                    <a:pt x="1958" y="302"/>
                  </a:cubicBezTo>
                  <a:cubicBezTo>
                    <a:pt x="1905" y="82"/>
                    <a:pt x="1780" y="1"/>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3944075" y="1280525"/>
              <a:ext cx="81900" cy="80200"/>
            </a:xfrm>
            <a:custGeom>
              <a:avLst/>
              <a:gdLst/>
              <a:ahLst/>
              <a:cxnLst/>
              <a:rect l="l" t="t" r="r" b="b"/>
              <a:pathLst>
                <a:path w="3276" h="3208" extrusionOk="0">
                  <a:moveTo>
                    <a:pt x="1633" y="0"/>
                  </a:moveTo>
                  <a:cubicBezTo>
                    <a:pt x="1309" y="0"/>
                    <a:pt x="849" y="340"/>
                    <a:pt x="566" y="516"/>
                  </a:cubicBezTo>
                  <a:cubicBezTo>
                    <a:pt x="145" y="776"/>
                    <a:pt x="0" y="1327"/>
                    <a:pt x="0" y="1327"/>
                  </a:cubicBezTo>
                  <a:cubicBezTo>
                    <a:pt x="0" y="1327"/>
                    <a:pt x="1160" y="2748"/>
                    <a:pt x="2276" y="3125"/>
                  </a:cubicBezTo>
                  <a:cubicBezTo>
                    <a:pt x="2447" y="3183"/>
                    <a:pt x="2583" y="3208"/>
                    <a:pt x="2689" y="3208"/>
                  </a:cubicBezTo>
                  <a:cubicBezTo>
                    <a:pt x="3275" y="3208"/>
                    <a:pt x="2973" y="2433"/>
                    <a:pt x="2900" y="2052"/>
                  </a:cubicBezTo>
                  <a:cubicBezTo>
                    <a:pt x="2813" y="1603"/>
                    <a:pt x="2262" y="1443"/>
                    <a:pt x="1972" y="298"/>
                  </a:cubicBezTo>
                  <a:cubicBezTo>
                    <a:pt x="1915" y="80"/>
                    <a:pt x="1790" y="0"/>
                    <a:pt x="1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3916500" y="1320900"/>
              <a:ext cx="121100" cy="114250"/>
            </a:xfrm>
            <a:custGeom>
              <a:avLst/>
              <a:gdLst/>
              <a:ahLst/>
              <a:cxnLst/>
              <a:rect l="l" t="t" r="r" b="b"/>
              <a:pathLst>
                <a:path w="4844" h="4570" extrusionOk="0">
                  <a:moveTo>
                    <a:pt x="4212" y="1"/>
                  </a:moveTo>
                  <a:cubicBezTo>
                    <a:pt x="3988" y="1"/>
                    <a:pt x="3546" y="323"/>
                    <a:pt x="3192" y="323"/>
                  </a:cubicBezTo>
                  <a:cubicBezTo>
                    <a:pt x="3177" y="323"/>
                    <a:pt x="3162" y="322"/>
                    <a:pt x="3147" y="321"/>
                  </a:cubicBezTo>
                  <a:cubicBezTo>
                    <a:pt x="3143" y="321"/>
                    <a:pt x="3139" y="321"/>
                    <a:pt x="3134" y="321"/>
                  </a:cubicBezTo>
                  <a:cubicBezTo>
                    <a:pt x="2589" y="321"/>
                    <a:pt x="420" y="2880"/>
                    <a:pt x="176" y="3815"/>
                  </a:cubicBezTo>
                  <a:cubicBezTo>
                    <a:pt x="0" y="4474"/>
                    <a:pt x="456" y="4570"/>
                    <a:pt x="733" y="4570"/>
                  </a:cubicBezTo>
                  <a:cubicBezTo>
                    <a:pt x="846" y="4570"/>
                    <a:pt x="929" y="4554"/>
                    <a:pt x="929" y="4554"/>
                  </a:cubicBezTo>
                  <a:cubicBezTo>
                    <a:pt x="929" y="4554"/>
                    <a:pt x="1422" y="4423"/>
                    <a:pt x="2002" y="4264"/>
                  </a:cubicBezTo>
                  <a:cubicBezTo>
                    <a:pt x="2582" y="4119"/>
                    <a:pt x="3771" y="2727"/>
                    <a:pt x="4307" y="1829"/>
                  </a:cubicBezTo>
                  <a:cubicBezTo>
                    <a:pt x="4843" y="944"/>
                    <a:pt x="4292" y="944"/>
                    <a:pt x="4350" y="278"/>
                  </a:cubicBezTo>
                  <a:cubicBezTo>
                    <a:pt x="4373" y="71"/>
                    <a:pt x="4316" y="1"/>
                    <a:pt x="4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3883700" y="1253100"/>
              <a:ext cx="116200" cy="168425"/>
            </a:xfrm>
            <a:custGeom>
              <a:avLst/>
              <a:gdLst/>
              <a:ahLst/>
              <a:cxnLst/>
              <a:rect l="l" t="t" r="r" b="b"/>
              <a:pathLst>
                <a:path w="4648" h="6737" extrusionOk="0">
                  <a:moveTo>
                    <a:pt x="2983" y="1"/>
                  </a:moveTo>
                  <a:cubicBezTo>
                    <a:pt x="2517" y="1"/>
                    <a:pt x="2363" y="411"/>
                    <a:pt x="1879" y="453"/>
                  </a:cubicBezTo>
                  <a:cubicBezTo>
                    <a:pt x="1372" y="511"/>
                    <a:pt x="1111" y="873"/>
                    <a:pt x="821" y="1642"/>
                  </a:cubicBezTo>
                  <a:cubicBezTo>
                    <a:pt x="545" y="2395"/>
                    <a:pt x="285" y="4497"/>
                    <a:pt x="125" y="5410"/>
                  </a:cubicBezTo>
                  <a:cubicBezTo>
                    <a:pt x="1" y="6135"/>
                    <a:pt x="469" y="6736"/>
                    <a:pt x="1011" y="6736"/>
                  </a:cubicBezTo>
                  <a:cubicBezTo>
                    <a:pt x="1163" y="6736"/>
                    <a:pt x="1321" y="6689"/>
                    <a:pt x="1473" y="6585"/>
                  </a:cubicBezTo>
                  <a:cubicBezTo>
                    <a:pt x="2169" y="6121"/>
                    <a:pt x="3532" y="4367"/>
                    <a:pt x="3778" y="3903"/>
                  </a:cubicBezTo>
                  <a:cubicBezTo>
                    <a:pt x="3778" y="3903"/>
                    <a:pt x="4648" y="2526"/>
                    <a:pt x="3937" y="1482"/>
                  </a:cubicBezTo>
                  <a:cubicBezTo>
                    <a:pt x="3227" y="438"/>
                    <a:pt x="3575" y="47"/>
                    <a:pt x="3053" y="3"/>
                  </a:cubicBezTo>
                  <a:cubicBezTo>
                    <a:pt x="3029" y="1"/>
                    <a:pt x="3006" y="1"/>
                    <a:pt x="2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3815050" y="1254100"/>
              <a:ext cx="110925" cy="167800"/>
            </a:xfrm>
            <a:custGeom>
              <a:avLst/>
              <a:gdLst/>
              <a:ahLst/>
              <a:cxnLst/>
              <a:rect l="l" t="t" r="r" b="b"/>
              <a:pathLst>
                <a:path w="4437" h="6712" extrusionOk="0">
                  <a:moveTo>
                    <a:pt x="1436" y="0"/>
                  </a:moveTo>
                  <a:cubicBezTo>
                    <a:pt x="1261" y="0"/>
                    <a:pt x="1096" y="96"/>
                    <a:pt x="958" y="340"/>
                  </a:cubicBezTo>
                  <a:cubicBezTo>
                    <a:pt x="639" y="920"/>
                    <a:pt x="131" y="1196"/>
                    <a:pt x="102" y="1573"/>
                  </a:cubicBezTo>
                  <a:cubicBezTo>
                    <a:pt x="88" y="1949"/>
                    <a:pt x="1" y="3008"/>
                    <a:pt x="856" y="4863"/>
                  </a:cubicBezTo>
                  <a:cubicBezTo>
                    <a:pt x="1460" y="6164"/>
                    <a:pt x="2275" y="6712"/>
                    <a:pt x="2844" y="6712"/>
                  </a:cubicBezTo>
                  <a:cubicBezTo>
                    <a:pt x="3080" y="6712"/>
                    <a:pt x="3274" y="6617"/>
                    <a:pt x="3393" y="6443"/>
                  </a:cubicBezTo>
                  <a:cubicBezTo>
                    <a:pt x="3799" y="5863"/>
                    <a:pt x="4437" y="2979"/>
                    <a:pt x="3958" y="1616"/>
                  </a:cubicBezTo>
                  <a:cubicBezTo>
                    <a:pt x="3958" y="1616"/>
                    <a:pt x="3451" y="964"/>
                    <a:pt x="3349" y="659"/>
                  </a:cubicBezTo>
                  <a:cubicBezTo>
                    <a:pt x="3312" y="543"/>
                    <a:pt x="3192" y="519"/>
                    <a:pt x="3035" y="519"/>
                  </a:cubicBezTo>
                  <a:cubicBezTo>
                    <a:pt x="2928" y="519"/>
                    <a:pt x="2805" y="530"/>
                    <a:pt x="2679" y="530"/>
                  </a:cubicBezTo>
                  <a:cubicBezTo>
                    <a:pt x="2484" y="530"/>
                    <a:pt x="2283" y="504"/>
                    <a:pt x="2132" y="369"/>
                  </a:cubicBezTo>
                  <a:cubicBezTo>
                    <a:pt x="1910" y="164"/>
                    <a:pt x="1665"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3737875" y="1274825"/>
              <a:ext cx="136650" cy="146500"/>
            </a:xfrm>
            <a:custGeom>
              <a:avLst/>
              <a:gdLst/>
              <a:ahLst/>
              <a:cxnLst/>
              <a:rect l="l" t="t" r="r" b="b"/>
              <a:pathLst>
                <a:path w="5466" h="5860" extrusionOk="0">
                  <a:moveTo>
                    <a:pt x="1485" y="0"/>
                  </a:moveTo>
                  <a:cubicBezTo>
                    <a:pt x="1465" y="0"/>
                    <a:pt x="1444" y="2"/>
                    <a:pt x="1421" y="4"/>
                  </a:cubicBezTo>
                  <a:cubicBezTo>
                    <a:pt x="914" y="48"/>
                    <a:pt x="1001" y="497"/>
                    <a:pt x="551" y="903"/>
                  </a:cubicBezTo>
                  <a:cubicBezTo>
                    <a:pt x="116" y="1309"/>
                    <a:pt x="0" y="2744"/>
                    <a:pt x="870" y="3657"/>
                  </a:cubicBezTo>
                  <a:cubicBezTo>
                    <a:pt x="1740" y="4570"/>
                    <a:pt x="2682" y="5382"/>
                    <a:pt x="3421" y="5571"/>
                  </a:cubicBezTo>
                  <a:cubicBezTo>
                    <a:pt x="3859" y="5682"/>
                    <a:pt x="4200" y="5860"/>
                    <a:pt x="4493" y="5860"/>
                  </a:cubicBezTo>
                  <a:cubicBezTo>
                    <a:pt x="4695" y="5860"/>
                    <a:pt x="4873" y="5775"/>
                    <a:pt x="5045" y="5527"/>
                  </a:cubicBezTo>
                  <a:cubicBezTo>
                    <a:pt x="5465" y="4918"/>
                    <a:pt x="5306" y="3875"/>
                    <a:pt x="3363" y="1425"/>
                  </a:cubicBezTo>
                  <a:cubicBezTo>
                    <a:pt x="3363" y="1425"/>
                    <a:pt x="2856" y="903"/>
                    <a:pt x="2262" y="729"/>
                  </a:cubicBezTo>
                  <a:cubicBezTo>
                    <a:pt x="1694" y="563"/>
                    <a:pt x="1906" y="0"/>
                    <a:pt x="1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3784975" y="1357400"/>
              <a:ext cx="204425" cy="80050"/>
            </a:xfrm>
            <a:custGeom>
              <a:avLst/>
              <a:gdLst/>
              <a:ahLst/>
              <a:cxnLst/>
              <a:rect l="l" t="t" r="r" b="b"/>
              <a:pathLst>
                <a:path w="8177" h="3202" extrusionOk="0">
                  <a:moveTo>
                    <a:pt x="3314" y="1"/>
                  </a:moveTo>
                  <a:cubicBezTo>
                    <a:pt x="2398" y="1"/>
                    <a:pt x="2299" y="1219"/>
                    <a:pt x="1693" y="1219"/>
                  </a:cubicBezTo>
                  <a:cubicBezTo>
                    <a:pt x="1586" y="1219"/>
                    <a:pt x="1464" y="1181"/>
                    <a:pt x="1320" y="1093"/>
                  </a:cubicBezTo>
                  <a:cubicBezTo>
                    <a:pt x="1054" y="932"/>
                    <a:pt x="836" y="872"/>
                    <a:pt x="660" y="872"/>
                  </a:cubicBezTo>
                  <a:cubicBezTo>
                    <a:pt x="173" y="872"/>
                    <a:pt x="1" y="1325"/>
                    <a:pt x="1" y="1325"/>
                  </a:cubicBezTo>
                  <a:cubicBezTo>
                    <a:pt x="740" y="2340"/>
                    <a:pt x="2740" y="2934"/>
                    <a:pt x="3741" y="2992"/>
                  </a:cubicBezTo>
                  <a:cubicBezTo>
                    <a:pt x="4632" y="3032"/>
                    <a:pt x="5322" y="3201"/>
                    <a:pt x="5992" y="3201"/>
                  </a:cubicBezTo>
                  <a:cubicBezTo>
                    <a:pt x="6063" y="3201"/>
                    <a:pt x="6134" y="3199"/>
                    <a:pt x="6205" y="3195"/>
                  </a:cubicBezTo>
                  <a:cubicBezTo>
                    <a:pt x="6944" y="3152"/>
                    <a:pt x="7263" y="2804"/>
                    <a:pt x="7712" y="2543"/>
                  </a:cubicBezTo>
                  <a:cubicBezTo>
                    <a:pt x="8176" y="2282"/>
                    <a:pt x="7495" y="1543"/>
                    <a:pt x="7423" y="1180"/>
                  </a:cubicBezTo>
                  <a:cubicBezTo>
                    <a:pt x="7365" y="818"/>
                    <a:pt x="6901" y="905"/>
                    <a:pt x="5625" y="818"/>
                  </a:cubicBezTo>
                  <a:cubicBezTo>
                    <a:pt x="4350" y="717"/>
                    <a:pt x="4610" y="108"/>
                    <a:pt x="3422" y="6"/>
                  </a:cubicBezTo>
                  <a:cubicBezTo>
                    <a:pt x="3385" y="3"/>
                    <a:pt x="3349" y="1"/>
                    <a:pt x="3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3831450" y="1387450"/>
              <a:ext cx="143100" cy="52900"/>
            </a:xfrm>
            <a:custGeom>
              <a:avLst/>
              <a:gdLst/>
              <a:ahLst/>
              <a:cxnLst/>
              <a:rect l="l" t="t" r="r" b="b"/>
              <a:pathLst>
                <a:path w="5724" h="2116" extrusionOk="0">
                  <a:moveTo>
                    <a:pt x="1510" y="0"/>
                  </a:moveTo>
                  <a:cubicBezTo>
                    <a:pt x="934" y="0"/>
                    <a:pt x="1279" y="1223"/>
                    <a:pt x="831" y="1223"/>
                  </a:cubicBezTo>
                  <a:cubicBezTo>
                    <a:pt x="778" y="1223"/>
                    <a:pt x="713" y="1205"/>
                    <a:pt x="635" y="1167"/>
                  </a:cubicBezTo>
                  <a:cubicBezTo>
                    <a:pt x="462" y="1085"/>
                    <a:pt x="345" y="1054"/>
                    <a:pt x="267" y="1054"/>
                  </a:cubicBezTo>
                  <a:cubicBezTo>
                    <a:pt x="0" y="1054"/>
                    <a:pt x="200" y="1428"/>
                    <a:pt x="200" y="1428"/>
                  </a:cubicBezTo>
                  <a:cubicBezTo>
                    <a:pt x="1453" y="1947"/>
                    <a:pt x="2534" y="2116"/>
                    <a:pt x="3379" y="2116"/>
                  </a:cubicBezTo>
                  <a:cubicBezTo>
                    <a:pt x="4305" y="2116"/>
                    <a:pt x="4950" y="1914"/>
                    <a:pt x="5230" y="1747"/>
                  </a:cubicBezTo>
                  <a:cubicBezTo>
                    <a:pt x="5724" y="1440"/>
                    <a:pt x="5407" y="1146"/>
                    <a:pt x="4958" y="1146"/>
                  </a:cubicBezTo>
                  <a:cubicBezTo>
                    <a:pt x="4919" y="1146"/>
                    <a:pt x="4879" y="1148"/>
                    <a:pt x="4839" y="1153"/>
                  </a:cubicBezTo>
                  <a:cubicBezTo>
                    <a:pt x="4670" y="1167"/>
                    <a:pt x="4533" y="1188"/>
                    <a:pt x="4421" y="1188"/>
                  </a:cubicBezTo>
                  <a:cubicBezTo>
                    <a:pt x="4205" y="1188"/>
                    <a:pt x="4079" y="1114"/>
                    <a:pt x="3984" y="790"/>
                  </a:cubicBezTo>
                  <a:cubicBezTo>
                    <a:pt x="3913" y="523"/>
                    <a:pt x="3833" y="371"/>
                    <a:pt x="3679" y="371"/>
                  </a:cubicBezTo>
                  <a:cubicBezTo>
                    <a:pt x="3548" y="371"/>
                    <a:pt x="3363" y="479"/>
                    <a:pt x="3085" y="718"/>
                  </a:cubicBezTo>
                  <a:cubicBezTo>
                    <a:pt x="2967" y="821"/>
                    <a:pt x="2868" y="864"/>
                    <a:pt x="2780" y="864"/>
                  </a:cubicBezTo>
                  <a:cubicBezTo>
                    <a:pt x="2411" y="864"/>
                    <a:pt x="2223" y="124"/>
                    <a:pt x="1592" y="7"/>
                  </a:cubicBezTo>
                  <a:cubicBezTo>
                    <a:pt x="1563" y="2"/>
                    <a:pt x="1536" y="0"/>
                    <a:pt x="1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3322925" y="815950"/>
              <a:ext cx="99325" cy="76350"/>
            </a:xfrm>
            <a:custGeom>
              <a:avLst/>
              <a:gdLst/>
              <a:ahLst/>
              <a:cxnLst/>
              <a:rect l="l" t="t" r="r" b="b"/>
              <a:pathLst>
                <a:path w="3973" h="3054" extrusionOk="0">
                  <a:moveTo>
                    <a:pt x="2355" y="0"/>
                  </a:moveTo>
                  <a:cubicBezTo>
                    <a:pt x="2309" y="0"/>
                    <a:pt x="2259" y="7"/>
                    <a:pt x="2204" y="22"/>
                  </a:cubicBezTo>
                  <a:cubicBezTo>
                    <a:pt x="1696" y="162"/>
                    <a:pt x="1622" y="647"/>
                    <a:pt x="1211" y="647"/>
                  </a:cubicBezTo>
                  <a:cubicBezTo>
                    <a:pt x="1153" y="647"/>
                    <a:pt x="1089" y="638"/>
                    <a:pt x="1016" y="616"/>
                  </a:cubicBezTo>
                  <a:cubicBezTo>
                    <a:pt x="955" y="599"/>
                    <a:pt x="897" y="591"/>
                    <a:pt x="842" y="591"/>
                  </a:cubicBezTo>
                  <a:cubicBezTo>
                    <a:pt x="348" y="591"/>
                    <a:pt x="40" y="1217"/>
                    <a:pt x="1" y="1269"/>
                  </a:cubicBezTo>
                  <a:cubicBezTo>
                    <a:pt x="1" y="1269"/>
                    <a:pt x="363" y="1675"/>
                    <a:pt x="537" y="1878"/>
                  </a:cubicBezTo>
                  <a:cubicBezTo>
                    <a:pt x="711" y="2081"/>
                    <a:pt x="2045" y="2907"/>
                    <a:pt x="2436" y="3023"/>
                  </a:cubicBezTo>
                  <a:cubicBezTo>
                    <a:pt x="2506" y="3043"/>
                    <a:pt x="2582" y="3054"/>
                    <a:pt x="2663" y="3054"/>
                  </a:cubicBezTo>
                  <a:cubicBezTo>
                    <a:pt x="3037" y="3054"/>
                    <a:pt x="3497" y="2828"/>
                    <a:pt x="3712" y="2327"/>
                  </a:cubicBezTo>
                  <a:cubicBezTo>
                    <a:pt x="3973" y="1704"/>
                    <a:pt x="3654" y="1022"/>
                    <a:pt x="3248" y="819"/>
                  </a:cubicBezTo>
                  <a:cubicBezTo>
                    <a:pt x="2867" y="636"/>
                    <a:pt x="2796" y="0"/>
                    <a:pt x="2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3243925" y="835125"/>
              <a:ext cx="81550" cy="80225"/>
            </a:xfrm>
            <a:custGeom>
              <a:avLst/>
              <a:gdLst/>
              <a:ahLst/>
              <a:cxnLst/>
              <a:rect l="l" t="t" r="r" b="b"/>
              <a:pathLst>
                <a:path w="3262" h="3209" extrusionOk="0">
                  <a:moveTo>
                    <a:pt x="1619" y="1"/>
                  </a:moveTo>
                  <a:cubicBezTo>
                    <a:pt x="1295" y="1"/>
                    <a:pt x="835" y="341"/>
                    <a:pt x="552" y="516"/>
                  </a:cubicBezTo>
                  <a:cubicBezTo>
                    <a:pt x="131" y="777"/>
                    <a:pt x="1" y="1314"/>
                    <a:pt x="1" y="1314"/>
                  </a:cubicBezTo>
                  <a:cubicBezTo>
                    <a:pt x="1" y="1314"/>
                    <a:pt x="1146" y="2749"/>
                    <a:pt x="2262" y="3126"/>
                  </a:cubicBezTo>
                  <a:cubicBezTo>
                    <a:pt x="2433" y="3183"/>
                    <a:pt x="2569" y="3209"/>
                    <a:pt x="2675" y="3209"/>
                  </a:cubicBezTo>
                  <a:cubicBezTo>
                    <a:pt x="3261" y="3209"/>
                    <a:pt x="2959" y="2433"/>
                    <a:pt x="2885" y="2053"/>
                  </a:cubicBezTo>
                  <a:cubicBezTo>
                    <a:pt x="2813" y="1603"/>
                    <a:pt x="2248" y="1444"/>
                    <a:pt x="1958" y="299"/>
                  </a:cubicBezTo>
                  <a:cubicBezTo>
                    <a:pt x="1901" y="81"/>
                    <a:pt x="1776"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3406650" y="862575"/>
              <a:ext cx="81825" cy="80100"/>
            </a:xfrm>
            <a:custGeom>
              <a:avLst/>
              <a:gdLst/>
              <a:ahLst/>
              <a:cxnLst/>
              <a:rect l="l" t="t" r="r" b="b"/>
              <a:pathLst>
                <a:path w="3273" h="3204" extrusionOk="0">
                  <a:moveTo>
                    <a:pt x="1623" y="1"/>
                  </a:moveTo>
                  <a:cubicBezTo>
                    <a:pt x="1297" y="1"/>
                    <a:pt x="837" y="331"/>
                    <a:pt x="566" y="505"/>
                  </a:cubicBezTo>
                  <a:cubicBezTo>
                    <a:pt x="145" y="781"/>
                    <a:pt x="0" y="1317"/>
                    <a:pt x="0" y="1317"/>
                  </a:cubicBezTo>
                  <a:cubicBezTo>
                    <a:pt x="0" y="1317"/>
                    <a:pt x="1160" y="2738"/>
                    <a:pt x="2276" y="3115"/>
                  </a:cubicBezTo>
                  <a:cubicBezTo>
                    <a:pt x="2452" y="3176"/>
                    <a:pt x="2591" y="3204"/>
                    <a:pt x="2698" y="3204"/>
                  </a:cubicBezTo>
                  <a:cubicBezTo>
                    <a:pt x="3272" y="3204"/>
                    <a:pt x="2973" y="2433"/>
                    <a:pt x="2899" y="2042"/>
                  </a:cubicBezTo>
                  <a:cubicBezTo>
                    <a:pt x="2812" y="1593"/>
                    <a:pt x="2262" y="1433"/>
                    <a:pt x="1972" y="303"/>
                  </a:cubicBezTo>
                  <a:cubicBezTo>
                    <a:pt x="1914" y="82"/>
                    <a:pt x="1785" y="1"/>
                    <a:pt x="1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378975" y="903000"/>
              <a:ext cx="121200" cy="114250"/>
            </a:xfrm>
            <a:custGeom>
              <a:avLst/>
              <a:gdLst/>
              <a:ahLst/>
              <a:cxnLst/>
              <a:rect l="l" t="t" r="r" b="b"/>
              <a:pathLst>
                <a:path w="4848" h="4570" extrusionOk="0">
                  <a:moveTo>
                    <a:pt x="4201" y="0"/>
                  </a:moveTo>
                  <a:cubicBezTo>
                    <a:pt x="3972" y="0"/>
                    <a:pt x="3534" y="311"/>
                    <a:pt x="3183" y="311"/>
                  </a:cubicBezTo>
                  <a:cubicBezTo>
                    <a:pt x="3167" y="311"/>
                    <a:pt x="3152" y="310"/>
                    <a:pt x="3137" y="309"/>
                  </a:cubicBezTo>
                  <a:cubicBezTo>
                    <a:pt x="3132" y="309"/>
                    <a:pt x="3128" y="309"/>
                    <a:pt x="3123" y="309"/>
                  </a:cubicBezTo>
                  <a:cubicBezTo>
                    <a:pt x="2579" y="309"/>
                    <a:pt x="424" y="2868"/>
                    <a:pt x="180" y="3803"/>
                  </a:cubicBezTo>
                  <a:cubicBezTo>
                    <a:pt x="0" y="4477"/>
                    <a:pt x="481" y="4569"/>
                    <a:pt x="756" y="4569"/>
                  </a:cubicBezTo>
                  <a:cubicBezTo>
                    <a:pt x="859" y="4569"/>
                    <a:pt x="933" y="4556"/>
                    <a:pt x="933" y="4556"/>
                  </a:cubicBezTo>
                  <a:cubicBezTo>
                    <a:pt x="933" y="4556"/>
                    <a:pt x="1412" y="4411"/>
                    <a:pt x="1992" y="4266"/>
                  </a:cubicBezTo>
                  <a:cubicBezTo>
                    <a:pt x="2571" y="4107"/>
                    <a:pt x="3775" y="2715"/>
                    <a:pt x="4311" y="1831"/>
                  </a:cubicBezTo>
                  <a:cubicBezTo>
                    <a:pt x="4847" y="932"/>
                    <a:pt x="4282" y="947"/>
                    <a:pt x="4354" y="280"/>
                  </a:cubicBezTo>
                  <a:cubicBezTo>
                    <a:pt x="4373" y="71"/>
                    <a:pt x="4311" y="0"/>
                    <a:pt x="4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3345900" y="835250"/>
              <a:ext cx="116225" cy="168400"/>
            </a:xfrm>
            <a:custGeom>
              <a:avLst/>
              <a:gdLst/>
              <a:ahLst/>
              <a:cxnLst/>
              <a:rect l="l" t="t" r="r" b="b"/>
              <a:pathLst>
                <a:path w="4649" h="6736" extrusionOk="0">
                  <a:moveTo>
                    <a:pt x="2998" y="1"/>
                  </a:moveTo>
                  <a:cubicBezTo>
                    <a:pt x="2531" y="1"/>
                    <a:pt x="2364" y="412"/>
                    <a:pt x="1894" y="453"/>
                  </a:cubicBezTo>
                  <a:cubicBezTo>
                    <a:pt x="1387" y="497"/>
                    <a:pt x="1126" y="874"/>
                    <a:pt x="836" y="1627"/>
                  </a:cubicBezTo>
                  <a:cubicBezTo>
                    <a:pt x="560" y="2381"/>
                    <a:pt x="285" y="4483"/>
                    <a:pt x="126" y="5411"/>
                  </a:cubicBezTo>
                  <a:cubicBezTo>
                    <a:pt x="1" y="6126"/>
                    <a:pt x="481" y="6735"/>
                    <a:pt x="1029" y="6735"/>
                  </a:cubicBezTo>
                  <a:cubicBezTo>
                    <a:pt x="1181" y="6735"/>
                    <a:pt x="1337" y="6689"/>
                    <a:pt x="1488" y="6585"/>
                  </a:cubicBezTo>
                  <a:cubicBezTo>
                    <a:pt x="2184" y="6107"/>
                    <a:pt x="3547" y="4353"/>
                    <a:pt x="3778" y="3889"/>
                  </a:cubicBezTo>
                  <a:cubicBezTo>
                    <a:pt x="3778" y="3889"/>
                    <a:pt x="4648" y="2512"/>
                    <a:pt x="3952" y="1482"/>
                  </a:cubicBezTo>
                  <a:cubicBezTo>
                    <a:pt x="3242" y="439"/>
                    <a:pt x="3590" y="47"/>
                    <a:pt x="3068" y="4"/>
                  </a:cubicBezTo>
                  <a:cubicBezTo>
                    <a:pt x="3044" y="2"/>
                    <a:pt x="3021" y="1"/>
                    <a:pt x="2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3277275" y="836075"/>
              <a:ext cx="111275" cy="167825"/>
            </a:xfrm>
            <a:custGeom>
              <a:avLst/>
              <a:gdLst/>
              <a:ahLst/>
              <a:cxnLst/>
              <a:rect l="l" t="t" r="r" b="b"/>
              <a:pathLst>
                <a:path w="4451" h="6713" extrusionOk="0">
                  <a:moveTo>
                    <a:pt x="1450" y="1"/>
                  </a:moveTo>
                  <a:cubicBezTo>
                    <a:pt x="1275" y="1"/>
                    <a:pt x="1110" y="97"/>
                    <a:pt x="972" y="348"/>
                  </a:cubicBezTo>
                  <a:cubicBezTo>
                    <a:pt x="653" y="913"/>
                    <a:pt x="145" y="1203"/>
                    <a:pt x="116" y="1580"/>
                  </a:cubicBezTo>
                  <a:cubicBezTo>
                    <a:pt x="87" y="1957"/>
                    <a:pt x="0" y="3001"/>
                    <a:pt x="856" y="4856"/>
                  </a:cubicBezTo>
                  <a:cubicBezTo>
                    <a:pt x="1461" y="6169"/>
                    <a:pt x="2284" y="6713"/>
                    <a:pt x="2857" y="6713"/>
                  </a:cubicBezTo>
                  <a:cubicBezTo>
                    <a:pt x="3094" y="6713"/>
                    <a:pt x="3288" y="6620"/>
                    <a:pt x="3407" y="6451"/>
                  </a:cubicBezTo>
                  <a:cubicBezTo>
                    <a:pt x="3813" y="5856"/>
                    <a:pt x="4451" y="2972"/>
                    <a:pt x="3958" y="1623"/>
                  </a:cubicBezTo>
                  <a:cubicBezTo>
                    <a:pt x="3958" y="1623"/>
                    <a:pt x="3465" y="957"/>
                    <a:pt x="3363" y="652"/>
                  </a:cubicBezTo>
                  <a:cubicBezTo>
                    <a:pt x="3326" y="540"/>
                    <a:pt x="3204" y="518"/>
                    <a:pt x="3045" y="518"/>
                  </a:cubicBezTo>
                  <a:cubicBezTo>
                    <a:pt x="2945" y="518"/>
                    <a:pt x="2831" y="527"/>
                    <a:pt x="2714" y="527"/>
                  </a:cubicBezTo>
                  <a:cubicBezTo>
                    <a:pt x="2512" y="527"/>
                    <a:pt x="2302" y="501"/>
                    <a:pt x="2146" y="362"/>
                  </a:cubicBezTo>
                  <a:cubicBezTo>
                    <a:pt x="1924" y="165"/>
                    <a:pt x="1679" y="1"/>
                    <a:pt x="1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3200450" y="856650"/>
              <a:ext cx="136275" cy="146600"/>
            </a:xfrm>
            <a:custGeom>
              <a:avLst/>
              <a:gdLst/>
              <a:ahLst/>
              <a:cxnLst/>
              <a:rect l="l" t="t" r="r" b="b"/>
              <a:pathLst>
                <a:path w="5451" h="5864" extrusionOk="0">
                  <a:moveTo>
                    <a:pt x="1470" y="1"/>
                  </a:moveTo>
                  <a:cubicBezTo>
                    <a:pt x="1455" y="1"/>
                    <a:pt x="1438" y="2"/>
                    <a:pt x="1421" y="3"/>
                  </a:cubicBezTo>
                  <a:cubicBezTo>
                    <a:pt x="914" y="47"/>
                    <a:pt x="986" y="496"/>
                    <a:pt x="551" y="916"/>
                  </a:cubicBezTo>
                  <a:cubicBezTo>
                    <a:pt x="116" y="1322"/>
                    <a:pt x="0" y="2743"/>
                    <a:pt x="870" y="3656"/>
                  </a:cubicBezTo>
                  <a:cubicBezTo>
                    <a:pt x="1740" y="4569"/>
                    <a:pt x="2682" y="5381"/>
                    <a:pt x="3421" y="5570"/>
                  </a:cubicBezTo>
                  <a:cubicBezTo>
                    <a:pt x="3856" y="5689"/>
                    <a:pt x="4195" y="5863"/>
                    <a:pt x="4483" y="5863"/>
                  </a:cubicBezTo>
                  <a:cubicBezTo>
                    <a:pt x="4686" y="5863"/>
                    <a:pt x="4863" y="5777"/>
                    <a:pt x="5030" y="5526"/>
                  </a:cubicBezTo>
                  <a:cubicBezTo>
                    <a:pt x="5451" y="4917"/>
                    <a:pt x="5306" y="3874"/>
                    <a:pt x="3363" y="1424"/>
                  </a:cubicBezTo>
                  <a:cubicBezTo>
                    <a:pt x="3363" y="1424"/>
                    <a:pt x="2841" y="902"/>
                    <a:pt x="2247" y="742"/>
                  </a:cubicBezTo>
                  <a:cubicBezTo>
                    <a:pt x="1673" y="574"/>
                    <a:pt x="1910" y="1"/>
                    <a:pt x="1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3247550" y="939250"/>
              <a:ext cx="204425" cy="80000"/>
            </a:xfrm>
            <a:custGeom>
              <a:avLst/>
              <a:gdLst/>
              <a:ahLst/>
              <a:cxnLst/>
              <a:rect l="l" t="t" r="r" b="b"/>
              <a:pathLst>
                <a:path w="8177" h="3200" extrusionOk="0">
                  <a:moveTo>
                    <a:pt x="3326" y="0"/>
                  </a:moveTo>
                  <a:cubicBezTo>
                    <a:pt x="2400" y="0"/>
                    <a:pt x="2301" y="1218"/>
                    <a:pt x="1695" y="1218"/>
                  </a:cubicBezTo>
                  <a:cubicBezTo>
                    <a:pt x="1588" y="1218"/>
                    <a:pt x="1465" y="1180"/>
                    <a:pt x="1320" y="1091"/>
                  </a:cubicBezTo>
                  <a:cubicBezTo>
                    <a:pt x="1054" y="930"/>
                    <a:pt x="836" y="870"/>
                    <a:pt x="660" y="870"/>
                  </a:cubicBezTo>
                  <a:cubicBezTo>
                    <a:pt x="173" y="870"/>
                    <a:pt x="1" y="1323"/>
                    <a:pt x="1" y="1323"/>
                  </a:cubicBezTo>
                  <a:cubicBezTo>
                    <a:pt x="740" y="2338"/>
                    <a:pt x="2740" y="2947"/>
                    <a:pt x="3726" y="2990"/>
                  </a:cubicBezTo>
                  <a:cubicBezTo>
                    <a:pt x="4624" y="3042"/>
                    <a:pt x="5312" y="3200"/>
                    <a:pt x="5979" y="3200"/>
                  </a:cubicBezTo>
                  <a:cubicBezTo>
                    <a:pt x="6054" y="3200"/>
                    <a:pt x="6130" y="3198"/>
                    <a:pt x="6205" y="3193"/>
                  </a:cubicBezTo>
                  <a:cubicBezTo>
                    <a:pt x="6944" y="3150"/>
                    <a:pt x="7249" y="2816"/>
                    <a:pt x="7712" y="2555"/>
                  </a:cubicBezTo>
                  <a:cubicBezTo>
                    <a:pt x="8176" y="2295"/>
                    <a:pt x="7495" y="1555"/>
                    <a:pt x="7423" y="1193"/>
                  </a:cubicBezTo>
                  <a:cubicBezTo>
                    <a:pt x="7365" y="830"/>
                    <a:pt x="6901" y="917"/>
                    <a:pt x="5625" y="816"/>
                  </a:cubicBezTo>
                  <a:cubicBezTo>
                    <a:pt x="4349" y="729"/>
                    <a:pt x="4610" y="120"/>
                    <a:pt x="3422" y="4"/>
                  </a:cubicBezTo>
                  <a:cubicBezTo>
                    <a:pt x="3389" y="1"/>
                    <a:pt x="3357" y="0"/>
                    <a:pt x="3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3294100" y="969550"/>
              <a:ext cx="142875" cy="52750"/>
            </a:xfrm>
            <a:custGeom>
              <a:avLst/>
              <a:gdLst/>
              <a:ahLst/>
              <a:cxnLst/>
              <a:rect l="l" t="t" r="r" b="b"/>
              <a:pathLst>
                <a:path w="5715" h="2110" extrusionOk="0">
                  <a:moveTo>
                    <a:pt x="1499" y="1"/>
                  </a:moveTo>
                  <a:cubicBezTo>
                    <a:pt x="932" y="1"/>
                    <a:pt x="1277" y="1221"/>
                    <a:pt x="822" y="1221"/>
                  </a:cubicBezTo>
                  <a:cubicBezTo>
                    <a:pt x="770" y="1221"/>
                    <a:pt x="708" y="1205"/>
                    <a:pt x="632" y="1169"/>
                  </a:cubicBezTo>
                  <a:cubicBezTo>
                    <a:pt x="454" y="1082"/>
                    <a:pt x="335" y="1048"/>
                    <a:pt x="257" y="1048"/>
                  </a:cubicBezTo>
                  <a:cubicBezTo>
                    <a:pt x="1" y="1048"/>
                    <a:pt x="197" y="1416"/>
                    <a:pt x="197" y="1416"/>
                  </a:cubicBezTo>
                  <a:cubicBezTo>
                    <a:pt x="1444" y="1939"/>
                    <a:pt x="2517" y="2109"/>
                    <a:pt x="3358" y="2109"/>
                  </a:cubicBezTo>
                  <a:cubicBezTo>
                    <a:pt x="4286" y="2109"/>
                    <a:pt x="4931" y="1902"/>
                    <a:pt x="5213" y="1735"/>
                  </a:cubicBezTo>
                  <a:cubicBezTo>
                    <a:pt x="5714" y="1423"/>
                    <a:pt x="5391" y="1136"/>
                    <a:pt x="4932" y="1136"/>
                  </a:cubicBezTo>
                  <a:cubicBezTo>
                    <a:pt x="4901" y="1136"/>
                    <a:pt x="4868" y="1138"/>
                    <a:pt x="4836" y="1141"/>
                  </a:cubicBezTo>
                  <a:cubicBezTo>
                    <a:pt x="4662" y="1155"/>
                    <a:pt x="4522" y="1175"/>
                    <a:pt x="4408" y="1175"/>
                  </a:cubicBezTo>
                  <a:cubicBezTo>
                    <a:pt x="4189" y="1175"/>
                    <a:pt x="4066" y="1102"/>
                    <a:pt x="3980" y="778"/>
                  </a:cubicBezTo>
                  <a:cubicBezTo>
                    <a:pt x="3902" y="519"/>
                    <a:pt x="3819" y="366"/>
                    <a:pt x="3665" y="366"/>
                  </a:cubicBezTo>
                  <a:cubicBezTo>
                    <a:pt x="3535" y="366"/>
                    <a:pt x="3354" y="475"/>
                    <a:pt x="3082" y="720"/>
                  </a:cubicBezTo>
                  <a:cubicBezTo>
                    <a:pt x="2966" y="819"/>
                    <a:pt x="2869" y="860"/>
                    <a:pt x="2781" y="860"/>
                  </a:cubicBezTo>
                  <a:cubicBezTo>
                    <a:pt x="2406" y="860"/>
                    <a:pt x="2211" y="116"/>
                    <a:pt x="1589" y="10"/>
                  </a:cubicBezTo>
                  <a:cubicBezTo>
                    <a:pt x="1557" y="4"/>
                    <a:pt x="1527" y="1"/>
                    <a:pt x="1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3570450" y="670975"/>
              <a:ext cx="99325" cy="76350"/>
            </a:xfrm>
            <a:custGeom>
              <a:avLst/>
              <a:gdLst/>
              <a:ahLst/>
              <a:cxnLst/>
              <a:rect l="l" t="t" r="r" b="b"/>
              <a:pathLst>
                <a:path w="3973" h="3054" extrusionOk="0">
                  <a:moveTo>
                    <a:pt x="2357" y="1"/>
                  </a:moveTo>
                  <a:cubicBezTo>
                    <a:pt x="2310" y="1"/>
                    <a:pt x="2259" y="8"/>
                    <a:pt x="2204" y="23"/>
                  </a:cubicBezTo>
                  <a:cubicBezTo>
                    <a:pt x="1694" y="150"/>
                    <a:pt x="1610" y="648"/>
                    <a:pt x="1193" y="648"/>
                  </a:cubicBezTo>
                  <a:cubicBezTo>
                    <a:pt x="1136" y="648"/>
                    <a:pt x="1072" y="638"/>
                    <a:pt x="1001" y="617"/>
                  </a:cubicBezTo>
                  <a:cubicBezTo>
                    <a:pt x="940" y="600"/>
                    <a:pt x="883" y="592"/>
                    <a:pt x="827" y="592"/>
                  </a:cubicBezTo>
                  <a:cubicBezTo>
                    <a:pt x="336" y="592"/>
                    <a:pt x="39" y="1217"/>
                    <a:pt x="0" y="1270"/>
                  </a:cubicBezTo>
                  <a:cubicBezTo>
                    <a:pt x="0" y="1270"/>
                    <a:pt x="363" y="1675"/>
                    <a:pt x="537" y="1864"/>
                  </a:cubicBezTo>
                  <a:cubicBezTo>
                    <a:pt x="711" y="2067"/>
                    <a:pt x="2030" y="2908"/>
                    <a:pt x="2436" y="3023"/>
                  </a:cubicBezTo>
                  <a:cubicBezTo>
                    <a:pt x="2503" y="3043"/>
                    <a:pt x="2577" y="3053"/>
                    <a:pt x="2654" y="3053"/>
                  </a:cubicBezTo>
                  <a:cubicBezTo>
                    <a:pt x="3030" y="3053"/>
                    <a:pt x="3495" y="2818"/>
                    <a:pt x="3711" y="2313"/>
                  </a:cubicBezTo>
                  <a:cubicBezTo>
                    <a:pt x="3972" y="1704"/>
                    <a:pt x="3653" y="1023"/>
                    <a:pt x="3247" y="806"/>
                  </a:cubicBezTo>
                  <a:cubicBezTo>
                    <a:pt x="2867" y="622"/>
                    <a:pt x="2795" y="1"/>
                    <a:pt x="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3491075" y="690100"/>
              <a:ext cx="81900" cy="80300"/>
            </a:xfrm>
            <a:custGeom>
              <a:avLst/>
              <a:gdLst/>
              <a:ahLst/>
              <a:cxnLst/>
              <a:rect l="l" t="t" r="r" b="b"/>
              <a:pathLst>
                <a:path w="3276" h="3212" extrusionOk="0">
                  <a:moveTo>
                    <a:pt x="1625" y="0"/>
                  </a:moveTo>
                  <a:cubicBezTo>
                    <a:pt x="1299" y="0"/>
                    <a:pt x="838" y="334"/>
                    <a:pt x="566" y="519"/>
                  </a:cubicBezTo>
                  <a:cubicBezTo>
                    <a:pt x="146" y="780"/>
                    <a:pt x="1" y="1316"/>
                    <a:pt x="1" y="1316"/>
                  </a:cubicBezTo>
                  <a:cubicBezTo>
                    <a:pt x="1" y="1316"/>
                    <a:pt x="1160" y="2751"/>
                    <a:pt x="2277" y="3128"/>
                  </a:cubicBezTo>
                  <a:cubicBezTo>
                    <a:pt x="2448" y="3186"/>
                    <a:pt x="2583" y="3211"/>
                    <a:pt x="2689" y="3211"/>
                  </a:cubicBezTo>
                  <a:cubicBezTo>
                    <a:pt x="3276" y="3211"/>
                    <a:pt x="2974" y="2436"/>
                    <a:pt x="2900" y="2056"/>
                  </a:cubicBezTo>
                  <a:cubicBezTo>
                    <a:pt x="2813" y="1592"/>
                    <a:pt x="2262" y="1447"/>
                    <a:pt x="1972" y="302"/>
                  </a:cubicBezTo>
                  <a:cubicBezTo>
                    <a:pt x="1915" y="81"/>
                    <a:pt x="1786"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3654150" y="717475"/>
              <a:ext cx="81650" cy="80100"/>
            </a:xfrm>
            <a:custGeom>
              <a:avLst/>
              <a:gdLst/>
              <a:ahLst/>
              <a:cxnLst/>
              <a:rect l="l" t="t" r="r" b="b"/>
              <a:pathLst>
                <a:path w="3266" h="3204" extrusionOk="0">
                  <a:moveTo>
                    <a:pt x="1623" y="0"/>
                  </a:moveTo>
                  <a:cubicBezTo>
                    <a:pt x="1296" y="0"/>
                    <a:pt x="833" y="337"/>
                    <a:pt x="552" y="511"/>
                  </a:cubicBezTo>
                  <a:cubicBezTo>
                    <a:pt x="131" y="772"/>
                    <a:pt x="1" y="1323"/>
                    <a:pt x="1" y="1323"/>
                  </a:cubicBezTo>
                  <a:cubicBezTo>
                    <a:pt x="1" y="1323"/>
                    <a:pt x="1146" y="2744"/>
                    <a:pt x="2262" y="3120"/>
                  </a:cubicBezTo>
                  <a:cubicBezTo>
                    <a:pt x="2433" y="3178"/>
                    <a:pt x="2569" y="3204"/>
                    <a:pt x="2676" y="3204"/>
                  </a:cubicBezTo>
                  <a:cubicBezTo>
                    <a:pt x="3266" y="3204"/>
                    <a:pt x="2974" y="2428"/>
                    <a:pt x="2900" y="2048"/>
                  </a:cubicBezTo>
                  <a:cubicBezTo>
                    <a:pt x="2813" y="1598"/>
                    <a:pt x="2262" y="1439"/>
                    <a:pt x="1972" y="308"/>
                  </a:cubicBezTo>
                  <a:cubicBezTo>
                    <a:pt x="1915" y="83"/>
                    <a:pt x="1786" y="0"/>
                    <a:pt x="1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3626475" y="757750"/>
              <a:ext cx="121200" cy="114525"/>
            </a:xfrm>
            <a:custGeom>
              <a:avLst/>
              <a:gdLst/>
              <a:ahLst/>
              <a:cxnLst/>
              <a:rect l="l" t="t" r="r" b="b"/>
              <a:pathLst>
                <a:path w="4848" h="4581" extrusionOk="0">
                  <a:moveTo>
                    <a:pt x="4206" y="1"/>
                  </a:moveTo>
                  <a:cubicBezTo>
                    <a:pt x="3978" y="1"/>
                    <a:pt x="3536" y="323"/>
                    <a:pt x="3182" y="323"/>
                  </a:cubicBezTo>
                  <a:cubicBezTo>
                    <a:pt x="3167" y="323"/>
                    <a:pt x="3152" y="322"/>
                    <a:pt x="3137" y="321"/>
                  </a:cubicBezTo>
                  <a:cubicBezTo>
                    <a:pt x="3133" y="320"/>
                    <a:pt x="3128" y="320"/>
                    <a:pt x="3124" y="320"/>
                  </a:cubicBezTo>
                  <a:cubicBezTo>
                    <a:pt x="2579" y="320"/>
                    <a:pt x="425" y="2880"/>
                    <a:pt x="180" y="3814"/>
                  </a:cubicBezTo>
                  <a:cubicBezTo>
                    <a:pt x="1" y="4489"/>
                    <a:pt x="473" y="4581"/>
                    <a:pt x="744" y="4581"/>
                  </a:cubicBezTo>
                  <a:cubicBezTo>
                    <a:pt x="846" y="4581"/>
                    <a:pt x="919" y="4568"/>
                    <a:pt x="919" y="4568"/>
                  </a:cubicBezTo>
                  <a:cubicBezTo>
                    <a:pt x="919" y="4568"/>
                    <a:pt x="1412" y="4423"/>
                    <a:pt x="1992" y="4278"/>
                  </a:cubicBezTo>
                  <a:cubicBezTo>
                    <a:pt x="2572" y="4119"/>
                    <a:pt x="3775" y="2727"/>
                    <a:pt x="4311" y="1828"/>
                  </a:cubicBezTo>
                  <a:cubicBezTo>
                    <a:pt x="4848" y="944"/>
                    <a:pt x="4282" y="944"/>
                    <a:pt x="4355" y="277"/>
                  </a:cubicBezTo>
                  <a:cubicBezTo>
                    <a:pt x="4373" y="71"/>
                    <a:pt x="4313" y="1"/>
                    <a:pt x="4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3593400" y="689950"/>
              <a:ext cx="116225" cy="168575"/>
            </a:xfrm>
            <a:custGeom>
              <a:avLst/>
              <a:gdLst/>
              <a:ahLst/>
              <a:cxnLst/>
              <a:rect l="l" t="t" r="r" b="b"/>
              <a:pathLst>
                <a:path w="4649" h="6743" extrusionOk="0">
                  <a:moveTo>
                    <a:pt x="2999" y="0"/>
                  </a:moveTo>
                  <a:cubicBezTo>
                    <a:pt x="2531" y="0"/>
                    <a:pt x="2364" y="412"/>
                    <a:pt x="1880" y="467"/>
                  </a:cubicBezTo>
                  <a:cubicBezTo>
                    <a:pt x="1373" y="511"/>
                    <a:pt x="1126" y="887"/>
                    <a:pt x="836" y="1641"/>
                  </a:cubicBezTo>
                  <a:cubicBezTo>
                    <a:pt x="561" y="2395"/>
                    <a:pt x="286" y="4497"/>
                    <a:pt x="126" y="5410"/>
                  </a:cubicBezTo>
                  <a:cubicBezTo>
                    <a:pt x="1" y="6139"/>
                    <a:pt x="484" y="6743"/>
                    <a:pt x="1035" y="6743"/>
                  </a:cubicBezTo>
                  <a:cubicBezTo>
                    <a:pt x="1185" y="6743"/>
                    <a:pt x="1340" y="6698"/>
                    <a:pt x="1489" y="6599"/>
                  </a:cubicBezTo>
                  <a:cubicBezTo>
                    <a:pt x="2170" y="6120"/>
                    <a:pt x="3533" y="4366"/>
                    <a:pt x="3779" y="3902"/>
                  </a:cubicBezTo>
                  <a:cubicBezTo>
                    <a:pt x="3779" y="3902"/>
                    <a:pt x="4649" y="2525"/>
                    <a:pt x="3938" y="1482"/>
                  </a:cubicBezTo>
                  <a:cubicBezTo>
                    <a:pt x="3243" y="453"/>
                    <a:pt x="3591" y="61"/>
                    <a:pt x="3069" y="3"/>
                  </a:cubicBezTo>
                  <a:cubicBezTo>
                    <a:pt x="3045" y="1"/>
                    <a:pt x="3021" y="0"/>
                    <a:pt x="29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3524775" y="691050"/>
              <a:ext cx="111300" cy="167900"/>
            </a:xfrm>
            <a:custGeom>
              <a:avLst/>
              <a:gdLst/>
              <a:ahLst/>
              <a:cxnLst/>
              <a:rect l="l" t="t" r="r" b="b"/>
              <a:pathLst>
                <a:path w="4452" h="6716" extrusionOk="0">
                  <a:moveTo>
                    <a:pt x="1433" y="1"/>
                  </a:moveTo>
                  <a:cubicBezTo>
                    <a:pt x="1262" y="1"/>
                    <a:pt x="1103" y="94"/>
                    <a:pt x="972" y="336"/>
                  </a:cubicBezTo>
                  <a:cubicBezTo>
                    <a:pt x="653" y="916"/>
                    <a:pt x="146" y="1191"/>
                    <a:pt x="117" y="1568"/>
                  </a:cubicBezTo>
                  <a:cubicBezTo>
                    <a:pt x="88" y="1960"/>
                    <a:pt x="1" y="3003"/>
                    <a:pt x="856" y="4859"/>
                  </a:cubicBezTo>
                  <a:cubicBezTo>
                    <a:pt x="1461" y="6172"/>
                    <a:pt x="2277" y="6715"/>
                    <a:pt x="2846" y="6715"/>
                  </a:cubicBezTo>
                  <a:cubicBezTo>
                    <a:pt x="3081" y="6715"/>
                    <a:pt x="3274" y="6623"/>
                    <a:pt x="3393" y="6453"/>
                  </a:cubicBezTo>
                  <a:cubicBezTo>
                    <a:pt x="3799" y="5859"/>
                    <a:pt x="4451" y="2974"/>
                    <a:pt x="3958" y="1612"/>
                  </a:cubicBezTo>
                  <a:cubicBezTo>
                    <a:pt x="3958" y="1612"/>
                    <a:pt x="3465" y="959"/>
                    <a:pt x="3364" y="655"/>
                  </a:cubicBezTo>
                  <a:cubicBezTo>
                    <a:pt x="3327" y="538"/>
                    <a:pt x="3204" y="515"/>
                    <a:pt x="3045" y="515"/>
                  </a:cubicBezTo>
                  <a:cubicBezTo>
                    <a:pt x="2937" y="515"/>
                    <a:pt x="2811" y="526"/>
                    <a:pt x="2684" y="526"/>
                  </a:cubicBezTo>
                  <a:cubicBezTo>
                    <a:pt x="2486" y="526"/>
                    <a:pt x="2283" y="499"/>
                    <a:pt x="2132" y="365"/>
                  </a:cubicBezTo>
                  <a:cubicBezTo>
                    <a:pt x="1908" y="166"/>
                    <a:pt x="1661" y="1"/>
                    <a:pt x="1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3447950" y="711675"/>
              <a:ext cx="136300" cy="146500"/>
            </a:xfrm>
            <a:custGeom>
              <a:avLst/>
              <a:gdLst/>
              <a:ahLst/>
              <a:cxnLst/>
              <a:rect l="l" t="t" r="r" b="b"/>
              <a:pathLst>
                <a:path w="5452" h="5860" extrusionOk="0">
                  <a:moveTo>
                    <a:pt x="1470" y="0"/>
                  </a:moveTo>
                  <a:cubicBezTo>
                    <a:pt x="1450" y="0"/>
                    <a:pt x="1429" y="1"/>
                    <a:pt x="1407" y="4"/>
                  </a:cubicBezTo>
                  <a:cubicBezTo>
                    <a:pt x="900" y="47"/>
                    <a:pt x="987" y="497"/>
                    <a:pt x="552" y="903"/>
                  </a:cubicBezTo>
                  <a:cubicBezTo>
                    <a:pt x="117" y="1309"/>
                    <a:pt x="1" y="2744"/>
                    <a:pt x="871" y="3657"/>
                  </a:cubicBezTo>
                  <a:cubicBezTo>
                    <a:pt x="1740" y="4570"/>
                    <a:pt x="2683" y="5382"/>
                    <a:pt x="3422" y="5570"/>
                  </a:cubicBezTo>
                  <a:cubicBezTo>
                    <a:pt x="3860" y="5682"/>
                    <a:pt x="4196" y="5859"/>
                    <a:pt x="4484" y="5859"/>
                  </a:cubicBezTo>
                  <a:cubicBezTo>
                    <a:pt x="4683" y="5859"/>
                    <a:pt x="4859" y="5775"/>
                    <a:pt x="5031" y="5527"/>
                  </a:cubicBezTo>
                  <a:cubicBezTo>
                    <a:pt x="5451" y="4918"/>
                    <a:pt x="5306" y="3874"/>
                    <a:pt x="3364" y="1424"/>
                  </a:cubicBezTo>
                  <a:cubicBezTo>
                    <a:pt x="3364" y="1424"/>
                    <a:pt x="2842" y="903"/>
                    <a:pt x="2248" y="729"/>
                  </a:cubicBezTo>
                  <a:cubicBezTo>
                    <a:pt x="1680" y="576"/>
                    <a:pt x="1893" y="0"/>
                    <a:pt x="1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3494700" y="794275"/>
              <a:ext cx="204425" cy="80025"/>
            </a:xfrm>
            <a:custGeom>
              <a:avLst/>
              <a:gdLst/>
              <a:ahLst/>
              <a:cxnLst/>
              <a:rect l="l" t="t" r="r" b="b"/>
              <a:pathLst>
                <a:path w="8177" h="3201" extrusionOk="0">
                  <a:moveTo>
                    <a:pt x="3326" y="1"/>
                  </a:moveTo>
                  <a:cubicBezTo>
                    <a:pt x="2401" y="1"/>
                    <a:pt x="2312" y="1218"/>
                    <a:pt x="1708" y="1218"/>
                  </a:cubicBezTo>
                  <a:cubicBezTo>
                    <a:pt x="1602" y="1218"/>
                    <a:pt x="1480" y="1181"/>
                    <a:pt x="1334" y="1092"/>
                  </a:cubicBezTo>
                  <a:cubicBezTo>
                    <a:pt x="1069" y="930"/>
                    <a:pt x="850" y="871"/>
                    <a:pt x="672" y="871"/>
                  </a:cubicBezTo>
                  <a:cubicBezTo>
                    <a:pt x="180" y="871"/>
                    <a:pt x="1" y="1324"/>
                    <a:pt x="1" y="1324"/>
                  </a:cubicBezTo>
                  <a:cubicBezTo>
                    <a:pt x="740" y="2339"/>
                    <a:pt x="2755" y="2933"/>
                    <a:pt x="3741" y="2991"/>
                  </a:cubicBezTo>
                  <a:cubicBezTo>
                    <a:pt x="4632" y="3030"/>
                    <a:pt x="5322" y="3200"/>
                    <a:pt x="5992" y="3200"/>
                  </a:cubicBezTo>
                  <a:cubicBezTo>
                    <a:pt x="6063" y="3200"/>
                    <a:pt x="6134" y="3198"/>
                    <a:pt x="6205" y="3194"/>
                  </a:cubicBezTo>
                  <a:cubicBezTo>
                    <a:pt x="6959" y="3150"/>
                    <a:pt x="7263" y="2817"/>
                    <a:pt x="7727" y="2542"/>
                  </a:cubicBezTo>
                  <a:cubicBezTo>
                    <a:pt x="8176" y="2281"/>
                    <a:pt x="7495" y="1556"/>
                    <a:pt x="7437" y="1194"/>
                  </a:cubicBezTo>
                  <a:cubicBezTo>
                    <a:pt x="7365" y="831"/>
                    <a:pt x="6915" y="904"/>
                    <a:pt x="5640" y="817"/>
                  </a:cubicBezTo>
                  <a:cubicBezTo>
                    <a:pt x="4349" y="730"/>
                    <a:pt x="4610" y="121"/>
                    <a:pt x="3422" y="5"/>
                  </a:cubicBezTo>
                  <a:cubicBezTo>
                    <a:pt x="3389" y="2"/>
                    <a:pt x="3357" y="1"/>
                    <a:pt x="3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3541525" y="824600"/>
              <a:ext cx="142950" cy="52750"/>
            </a:xfrm>
            <a:custGeom>
              <a:avLst/>
              <a:gdLst/>
              <a:ahLst/>
              <a:cxnLst/>
              <a:rect l="l" t="t" r="r" b="b"/>
              <a:pathLst>
                <a:path w="5718" h="2110" extrusionOk="0">
                  <a:moveTo>
                    <a:pt x="1501" y="1"/>
                  </a:moveTo>
                  <a:cubicBezTo>
                    <a:pt x="925" y="1"/>
                    <a:pt x="1275" y="1210"/>
                    <a:pt x="831" y="1210"/>
                  </a:cubicBezTo>
                  <a:cubicBezTo>
                    <a:pt x="778" y="1210"/>
                    <a:pt x="714" y="1193"/>
                    <a:pt x="636" y="1155"/>
                  </a:cubicBezTo>
                  <a:cubicBezTo>
                    <a:pt x="462" y="1073"/>
                    <a:pt x="345" y="1041"/>
                    <a:pt x="268" y="1041"/>
                  </a:cubicBezTo>
                  <a:cubicBezTo>
                    <a:pt x="1" y="1041"/>
                    <a:pt x="201" y="1416"/>
                    <a:pt x="201" y="1416"/>
                  </a:cubicBezTo>
                  <a:cubicBezTo>
                    <a:pt x="1448" y="1939"/>
                    <a:pt x="2521" y="2109"/>
                    <a:pt x="3362" y="2109"/>
                  </a:cubicBezTo>
                  <a:cubicBezTo>
                    <a:pt x="4290" y="2109"/>
                    <a:pt x="4935" y="1902"/>
                    <a:pt x="5216" y="1735"/>
                  </a:cubicBezTo>
                  <a:cubicBezTo>
                    <a:pt x="5718" y="1423"/>
                    <a:pt x="5395" y="1136"/>
                    <a:pt x="4936" y="1136"/>
                  </a:cubicBezTo>
                  <a:cubicBezTo>
                    <a:pt x="4904" y="1136"/>
                    <a:pt x="4872" y="1137"/>
                    <a:pt x="4839" y="1140"/>
                  </a:cubicBezTo>
                  <a:cubicBezTo>
                    <a:pt x="4665" y="1155"/>
                    <a:pt x="4525" y="1175"/>
                    <a:pt x="4411" y="1175"/>
                  </a:cubicBezTo>
                  <a:cubicBezTo>
                    <a:pt x="4193" y="1175"/>
                    <a:pt x="4070" y="1102"/>
                    <a:pt x="3984" y="778"/>
                  </a:cubicBezTo>
                  <a:cubicBezTo>
                    <a:pt x="3905" y="510"/>
                    <a:pt x="3823" y="358"/>
                    <a:pt x="3666" y="358"/>
                  </a:cubicBezTo>
                  <a:cubicBezTo>
                    <a:pt x="3534" y="358"/>
                    <a:pt x="3349" y="467"/>
                    <a:pt x="3071" y="705"/>
                  </a:cubicBezTo>
                  <a:cubicBezTo>
                    <a:pt x="2956" y="809"/>
                    <a:pt x="2859" y="852"/>
                    <a:pt x="2771" y="852"/>
                  </a:cubicBezTo>
                  <a:cubicBezTo>
                    <a:pt x="2407" y="852"/>
                    <a:pt x="2212" y="115"/>
                    <a:pt x="1592" y="10"/>
                  </a:cubicBezTo>
                  <a:cubicBezTo>
                    <a:pt x="1559" y="3"/>
                    <a:pt x="1529" y="1"/>
                    <a:pt x="1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3271825" y="1665775"/>
              <a:ext cx="97150" cy="66675"/>
            </a:xfrm>
            <a:custGeom>
              <a:avLst/>
              <a:gdLst/>
              <a:ahLst/>
              <a:cxnLst/>
              <a:rect l="l" t="t" r="r" b="b"/>
              <a:pathLst>
                <a:path w="3886" h="2667" extrusionOk="0">
                  <a:moveTo>
                    <a:pt x="1630" y="0"/>
                  </a:moveTo>
                  <a:cubicBezTo>
                    <a:pt x="1515" y="0"/>
                    <a:pt x="1402" y="44"/>
                    <a:pt x="1291" y="167"/>
                  </a:cubicBezTo>
                  <a:cubicBezTo>
                    <a:pt x="871" y="601"/>
                    <a:pt x="1190" y="1138"/>
                    <a:pt x="595" y="1312"/>
                  </a:cubicBezTo>
                  <a:cubicBezTo>
                    <a:pt x="1" y="1486"/>
                    <a:pt x="88" y="2326"/>
                    <a:pt x="88" y="2399"/>
                  </a:cubicBezTo>
                  <a:cubicBezTo>
                    <a:pt x="88" y="2399"/>
                    <a:pt x="610" y="2544"/>
                    <a:pt x="871" y="2616"/>
                  </a:cubicBezTo>
                  <a:cubicBezTo>
                    <a:pt x="979" y="2648"/>
                    <a:pt x="1345" y="2666"/>
                    <a:pt x="1755" y="2666"/>
                  </a:cubicBezTo>
                  <a:cubicBezTo>
                    <a:pt x="2273" y="2666"/>
                    <a:pt x="2862" y="2638"/>
                    <a:pt x="3089" y="2573"/>
                  </a:cubicBezTo>
                  <a:cubicBezTo>
                    <a:pt x="3480" y="2457"/>
                    <a:pt x="3886" y="1950"/>
                    <a:pt x="3784" y="1297"/>
                  </a:cubicBezTo>
                  <a:cubicBezTo>
                    <a:pt x="3688" y="676"/>
                    <a:pt x="3104" y="265"/>
                    <a:pt x="2648" y="265"/>
                  </a:cubicBezTo>
                  <a:cubicBezTo>
                    <a:pt x="2626" y="265"/>
                    <a:pt x="2603" y="266"/>
                    <a:pt x="2581" y="268"/>
                  </a:cubicBezTo>
                  <a:cubicBezTo>
                    <a:pt x="2560" y="271"/>
                    <a:pt x="2540" y="272"/>
                    <a:pt x="2519" y="272"/>
                  </a:cubicBezTo>
                  <a:cubicBezTo>
                    <a:pt x="2214" y="272"/>
                    <a:pt x="1916" y="0"/>
                    <a:pt x="1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3213850" y="1734425"/>
              <a:ext cx="104750" cy="60600"/>
            </a:xfrm>
            <a:custGeom>
              <a:avLst/>
              <a:gdLst/>
              <a:ahLst/>
              <a:cxnLst/>
              <a:rect l="l" t="t" r="r" b="b"/>
              <a:pathLst>
                <a:path w="4190" h="2424" extrusionOk="0">
                  <a:moveTo>
                    <a:pt x="1015" y="1"/>
                  </a:moveTo>
                  <a:cubicBezTo>
                    <a:pt x="650" y="1"/>
                    <a:pt x="379" y="696"/>
                    <a:pt x="204" y="1059"/>
                  </a:cubicBezTo>
                  <a:cubicBezTo>
                    <a:pt x="1" y="1508"/>
                    <a:pt x="175" y="2045"/>
                    <a:pt x="175" y="2045"/>
                  </a:cubicBezTo>
                  <a:cubicBezTo>
                    <a:pt x="175" y="2045"/>
                    <a:pt x="1301" y="2423"/>
                    <a:pt x="2338" y="2423"/>
                  </a:cubicBezTo>
                  <a:cubicBezTo>
                    <a:pt x="2584" y="2423"/>
                    <a:pt x="2825" y="2402"/>
                    <a:pt x="3045" y="2349"/>
                  </a:cubicBezTo>
                  <a:cubicBezTo>
                    <a:pt x="4190" y="2074"/>
                    <a:pt x="3320" y="1436"/>
                    <a:pt x="3001" y="1102"/>
                  </a:cubicBezTo>
                  <a:cubicBezTo>
                    <a:pt x="2697" y="769"/>
                    <a:pt x="2132" y="929"/>
                    <a:pt x="1291" y="131"/>
                  </a:cubicBezTo>
                  <a:cubicBezTo>
                    <a:pt x="1194" y="40"/>
                    <a:pt x="1102" y="1"/>
                    <a:pt x="1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3366050" y="1670100"/>
              <a:ext cx="105125" cy="60750"/>
            </a:xfrm>
            <a:custGeom>
              <a:avLst/>
              <a:gdLst/>
              <a:ahLst/>
              <a:cxnLst/>
              <a:rect l="l" t="t" r="r" b="b"/>
              <a:pathLst>
                <a:path w="4205" h="2430" extrusionOk="0">
                  <a:moveTo>
                    <a:pt x="1022" y="0"/>
                  </a:moveTo>
                  <a:cubicBezTo>
                    <a:pt x="653" y="0"/>
                    <a:pt x="381" y="701"/>
                    <a:pt x="204" y="1066"/>
                  </a:cubicBezTo>
                  <a:cubicBezTo>
                    <a:pt x="1" y="1516"/>
                    <a:pt x="175" y="2037"/>
                    <a:pt x="175" y="2037"/>
                  </a:cubicBezTo>
                  <a:cubicBezTo>
                    <a:pt x="175" y="2037"/>
                    <a:pt x="1321" y="2429"/>
                    <a:pt x="2366" y="2429"/>
                  </a:cubicBezTo>
                  <a:cubicBezTo>
                    <a:pt x="2608" y="2429"/>
                    <a:pt x="2844" y="2408"/>
                    <a:pt x="3059" y="2356"/>
                  </a:cubicBezTo>
                  <a:cubicBezTo>
                    <a:pt x="4205" y="2081"/>
                    <a:pt x="3320" y="1443"/>
                    <a:pt x="3016" y="1110"/>
                  </a:cubicBezTo>
                  <a:cubicBezTo>
                    <a:pt x="2697" y="776"/>
                    <a:pt x="2146" y="936"/>
                    <a:pt x="1291" y="124"/>
                  </a:cubicBezTo>
                  <a:cubicBezTo>
                    <a:pt x="1196" y="37"/>
                    <a:pt x="1106" y="0"/>
                    <a:pt x="1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3398300" y="1685300"/>
              <a:ext cx="68900" cy="146950"/>
            </a:xfrm>
            <a:custGeom>
              <a:avLst/>
              <a:gdLst/>
              <a:ahLst/>
              <a:cxnLst/>
              <a:rect l="l" t="t" r="r" b="b"/>
              <a:pathLst>
                <a:path w="2756" h="5878" extrusionOk="0">
                  <a:moveTo>
                    <a:pt x="1737" y="1"/>
                  </a:moveTo>
                  <a:cubicBezTo>
                    <a:pt x="1512" y="1"/>
                    <a:pt x="1291" y="672"/>
                    <a:pt x="929" y="864"/>
                  </a:cubicBezTo>
                  <a:cubicBezTo>
                    <a:pt x="465" y="1111"/>
                    <a:pt x="1" y="4474"/>
                    <a:pt x="291" y="5401"/>
                  </a:cubicBezTo>
                  <a:cubicBezTo>
                    <a:pt x="407" y="5768"/>
                    <a:pt x="598" y="5877"/>
                    <a:pt x="785" y="5877"/>
                  </a:cubicBezTo>
                  <a:cubicBezTo>
                    <a:pt x="1064" y="5877"/>
                    <a:pt x="1335" y="5633"/>
                    <a:pt x="1335" y="5633"/>
                  </a:cubicBezTo>
                  <a:cubicBezTo>
                    <a:pt x="1335" y="5633"/>
                    <a:pt x="1668" y="5256"/>
                    <a:pt x="2074" y="4807"/>
                  </a:cubicBezTo>
                  <a:cubicBezTo>
                    <a:pt x="2480" y="4372"/>
                    <a:pt x="2755" y="2560"/>
                    <a:pt x="2726" y="1516"/>
                  </a:cubicBezTo>
                  <a:cubicBezTo>
                    <a:pt x="2697" y="473"/>
                    <a:pt x="2233" y="777"/>
                    <a:pt x="1929" y="183"/>
                  </a:cubicBezTo>
                  <a:cubicBezTo>
                    <a:pt x="1862" y="53"/>
                    <a:pt x="1799" y="1"/>
                    <a:pt x="1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3322200" y="1660375"/>
              <a:ext cx="97525" cy="173800"/>
            </a:xfrm>
            <a:custGeom>
              <a:avLst/>
              <a:gdLst/>
              <a:ahLst/>
              <a:cxnLst/>
              <a:rect l="l" t="t" r="r" b="b"/>
              <a:pathLst>
                <a:path w="3901" h="6952" extrusionOk="0">
                  <a:moveTo>
                    <a:pt x="1379" y="1"/>
                  </a:moveTo>
                  <a:cubicBezTo>
                    <a:pt x="1322" y="1"/>
                    <a:pt x="1257" y="20"/>
                    <a:pt x="1175" y="64"/>
                  </a:cubicBezTo>
                  <a:cubicBezTo>
                    <a:pt x="711" y="296"/>
                    <a:pt x="813" y="759"/>
                    <a:pt x="421" y="1078"/>
                  </a:cubicBezTo>
                  <a:cubicBezTo>
                    <a:pt x="15" y="1383"/>
                    <a:pt x="1" y="1832"/>
                    <a:pt x="160" y="2629"/>
                  </a:cubicBezTo>
                  <a:cubicBezTo>
                    <a:pt x="320" y="3412"/>
                    <a:pt x="1233" y="5340"/>
                    <a:pt x="1581" y="6195"/>
                  </a:cubicBezTo>
                  <a:cubicBezTo>
                    <a:pt x="1787" y="6681"/>
                    <a:pt x="2226" y="6952"/>
                    <a:pt x="2628" y="6952"/>
                  </a:cubicBezTo>
                  <a:cubicBezTo>
                    <a:pt x="2935" y="6952"/>
                    <a:pt x="3220" y="6795"/>
                    <a:pt x="3364" y="6456"/>
                  </a:cubicBezTo>
                  <a:cubicBezTo>
                    <a:pt x="3697" y="5688"/>
                    <a:pt x="3900" y="3485"/>
                    <a:pt x="3857" y="2963"/>
                  </a:cubicBezTo>
                  <a:cubicBezTo>
                    <a:pt x="3857" y="2963"/>
                    <a:pt x="3857" y="1339"/>
                    <a:pt x="2712" y="832"/>
                  </a:cubicBezTo>
                  <a:cubicBezTo>
                    <a:pt x="1757" y="426"/>
                    <a:pt x="1647" y="1"/>
                    <a:pt x="1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3248275" y="1708125"/>
              <a:ext cx="139925" cy="140400"/>
            </a:xfrm>
            <a:custGeom>
              <a:avLst/>
              <a:gdLst/>
              <a:ahLst/>
              <a:cxnLst/>
              <a:rect l="l" t="t" r="r" b="b"/>
              <a:pathLst>
                <a:path w="5597" h="5616" extrusionOk="0">
                  <a:moveTo>
                    <a:pt x="2318" y="1"/>
                  </a:moveTo>
                  <a:cubicBezTo>
                    <a:pt x="2083" y="1"/>
                    <a:pt x="1739" y="452"/>
                    <a:pt x="1325" y="452"/>
                  </a:cubicBezTo>
                  <a:cubicBezTo>
                    <a:pt x="1294" y="452"/>
                    <a:pt x="1264" y="449"/>
                    <a:pt x="1233" y="444"/>
                  </a:cubicBezTo>
                  <a:cubicBezTo>
                    <a:pt x="1120" y="425"/>
                    <a:pt x="1006" y="412"/>
                    <a:pt x="898" y="412"/>
                  </a:cubicBezTo>
                  <a:cubicBezTo>
                    <a:pt x="520" y="412"/>
                    <a:pt x="210" y="560"/>
                    <a:pt x="233" y="1067"/>
                  </a:cubicBezTo>
                  <a:cubicBezTo>
                    <a:pt x="276" y="1720"/>
                    <a:pt x="1" y="2227"/>
                    <a:pt x="175" y="2560"/>
                  </a:cubicBezTo>
                  <a:cubicBezTo>
                    <a:pt x="363" y="2894"/>
                    <a:pt x="856" y="3821"/>
                    <a:pt x="2566" y="4923"/>
                  </a:cubicBezTo>
                  <a:cubicBezTo>
                    <a:pt x="3327" y="5420"/>
                    <a:pt x="4000" y="5615"/>
                    <a:pt x="4514" y="5615"/>
                  </a:cubicBezTo>
                  <a:cubicBezTo>
                    <a:pt x="5155" y="5615"/>
                    <a:pt x="5551" y="5311"/>
                    <a:pt x="5567" y="4909"/>
                  </a:cubicBezTo>
                  <a:cubicBezTo>
                    <a:pt x="5596" y="4198"/>
                    <a:pt x="4596" y="1415"/>
                    <a:pt x="3451" y="531"/>
                  </a:cubicBezTo>
                  <a:cubicBezTo>
                    <a:pt x="3451" y="531"/>
                    <a:pt x="2682" y="241"/>
                    <a:pt x="2422" y="38"/>
                  </a:cubicBezTo>
                  <a:cubicBezTo>
                    <a:pt x="2390" y="12"/>
                    <a:pt x="2355" y="1"/>
                    <a:pt x="2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3195375" y="1777900"/>
              <a:ext cx="160925" cy="95500"/>
            </a:xfrm>
            <a:custGeom>
              <a:avLst/>
              <a:gdLst/>
              <a:ahLst/>
              <a:cxnLst/>
              <a:rect l="l" t="t" r="r" b="b"/>
              <a:pathLst>
                <a:path w="6437" h="3820" extrusionOk="0">
                  <a:moveTo>
                    <a:pt x="603" y="1"/>
                  </a:moveTo>
                  <a:cubicBezTo>
                    <a:pt x="541" y="1"/>
                    <a:pt x="472" y="25"/>
                    <a:pt x="392" y="88"/>
                  </a:cubicBezTo>
                  <a:cubicBezTo>
                    <a:pt x="0" y="393"/>
                    <a:pt x="305" y="726"/>
                    <a:pt x="160" y="1306"/>
                  </a:cubicBezTo>
                  <a:cubicBezTo>
                    <a:pt x="0" y="1886"/>
                    <a:pt x="667" y="3161"/>
                    <a:pt x="1899" y="3466"/>
                  </a:cubicBezTo>
                  <a:cubicBezTo>
                    <a:pt x="2727" y="3673"/>
                    <a:pt x="3561" y="3819"/>
                    <a:pt x="4238" y="3819"/>
                  </a:cubicBezTo>
                  <a:cubicBezTo>
                    <a:pt x="4557" y="3819"/>
                    <a:pt x="4841" y="3787"/>
                    <a:pt x="5074" y="3712"/>
                  </a:cubicBezTo>
                  <a:cubicBezTo>
                    <a:pt x="5799" y="3480"/>
                    <a:pt x="6393" y="3553"/>
                    <a:pt x="6422" y="2813"/>
                  </a:cubicBezTo>
                  <a:cubicBezTo>
                    <a:pt x="6436" y="2074"/>
                    <a:pt x="5755" y="1262"/>
                    <a:pt x="2798" y="248"/>
                  </a:cubicBezTo>
                  <a:cubicBezTo>
                    <a:pt x="2798" y="248"/>
                    <a:pt x="2501" y="181"/>
                    <a:pt x="2130" y="181"/>
                  </a:cubicBezTo>
                  <a:cubicBezTo>
                    <a:pt x="1927" y="181"/>
                    <a:pt x="1703" y="201"/>
                    <a:pt x="1493" y="262"/>
                  </a:cubicBezTo>
                  <a:cubicBezTo>
                    <a:pt x="1423" y="283"/>
                    <a:pt x="1359" y="292"/>
                    <a:pt x="1301" y="292"/>
                  </a:cubicBezTo>
                  <a:cubicBezTo>
                    <a:pt x="967" y="292"/>
                    <a:pt x="82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3272550" y="1766725"/>
              <a:ext cx="189925" cy="109025"/>
            </a:xfrm>
            <a:custGeom>
              <a:avLst/>
              <a:gdLst/>
              <a:ahLst/>
              <a:cxnLst/>
              <a:rect l="l" t="t" r="r" b="b"/>
              <a:pathLst>
                <a:path w="7597" h="4361" extrusionOk="0">
                  <a:moveTo>
                    <a:pt x="6169" y="0"/>
                  </a:moveTo>
                  <a:cubicBezTo>
                    <a:pt x="5919" y="0"/>
                    <a:pt x="5520" y="294"/>
                    <a:pt x="4669" y="753"/>
                  </a:cubicBezTo>
                  <a:cubicBezTo>
                    <a:pt x="4240" y="983"/>
                    <a:pt x="3957" y="1031"/>
                    <a:pt x="3714" y="1031"/>
                  </a:cubicBezTo>
                  <a:cubicBezTo>
                    <a:pt x="3543" y="1031"/>
                    <a:pt x="3392" y="1008"/>
                    <a:pt x="3224" y="1008"/>
                  </a:cubicBezTo>
                  <a:cubicBezTo>
                    <a:pt x="2997" y="1008"/>
                    <a:pt x="2740" y="1050"/>
                    <a:pt x="2364" y="1246"/>
                  </a:cubicBezTo>
                  <a:cubicBezTo>
                    <a:pt x="1306" y="1796"/>
                    <a:pt x="2349" y="3260"/>
                    <a:pt x="1175" y="3289"/>
                  </a:cubicBezTo>
                  <a:cubicBezTo>
                    <a:pt x="1" y="3304"/>
                    <a:pt x="175" y="4188"/>
                    <a:pt x="175" y="4188"/>
                  </a:cubicBezTo>
                  <a:cubicBezTo>
                    <a:pt x="483" y="4310"/>
                    <a:pt x="848" y="4361"/>
                    <a:pt x="1236" y="4361"/>
                  </a:cubicBezTo>
                  <a:cubicBezTo>
                    <a:pt x="2327" y="4361"/>
                    <a:pt x="3592" y="3958"/>
                    <a:pt x="4234" y="3594"/>
                  </a:cubicBezTo>
                  <a:cubicBezTo>
                    <a:pt x="5089" y="3101"/>
                    <a:pt x="5814" y="2869"/>
                    <a:pt x="6423" y="2449"/>
                  </a:cubicBezTo>
                  <a:cubicBezTo>
                    <a:pt x="7017" y="2014"/>
                    <a:pt x="7104" y="1550"/>
                    <a:pt x="7350" y="1086"/>
                  </a:cubicBezTo>
                  <a:cubicBezTo>
                    <a:pt x="7597" y="622"/>
                    <a:pt x="6625" y="361"/>
                    <a:pt x="6379" y="100"/>
                  </a:cubicBezTo>
                  <a:cubicBezTo>
                    <a:pt x="6318" y="32"/>
                    <a:pt x="6252" y="0"/>
                    <a:pt x="6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3322575" y="1798600"/>
              <a:ext cx="129925" cy="72850"/>
            </a:xfrm>
            <a:custGeom>
              <a:avLst/>
              <a:gdLst/>
              <a:ahLst/>
              <a:cxnLst/>
              <a:rect l="l" t="t" r="r" b="b"/>
              <a:pathLst>
                <a:path w="5197" h="2914" extrusionOk="0">
                  <a:moveTo>
                    <a:pt x="4870" y="1"/>
                  </a:moveTo>
                  <a:cubicBezTo>
                    <a:pt x="4732" y="1"/>
                    <a:pt x="4554" y="67"/>
                    <a:pt x="4393" y="188"/>
                  </a:cubicBezTo>
                  <a:cubicBezTo>
                    <a:pt x="4138" y="379"/>
                    <a:pt x="3992" y="530"/>
                    <a:pt x="3825" y="530"/>
                  </a:cubicBezTo>
                  <a:cubicBezTo>
                    <a:pt x="3726" y="530"/>
                    <a:pt x="3620" y="477"/>
                    <a:pt x="3479" y="347"/>
                  </a:cubicBezTo>
                  <a:cubicBezTo>
                    <a:pt x="3327" y="213"/>
                    <a:pt x="3203" y="130"/>
                    <a:pt x="3095" y="130"/>
                  </a:cubicBezTo>
                  <a:cubicBezTo>
                    <a:pt x="2936" y="130"/>
                    <a:pt x="2812" y="310"/>
                    <a:pt x="2682" y="768"/>
                  </a:cubicBezTo>
                  <a:cubicBezTo>
                    <a:pt x="2606" y="1025"/>
                    <a:pt x="2481" y="1104"/>
                    <a:pt x="2322" y="1104"/>
                  </a:cubicBezTo>
                  <a:cubicBezTo>
                    <a:pt x="2072" y="1104"/>
                    <a:pt x="1737" y="909"/>
                    <a:pt x="1373" y="909"/>
                  </a:cubicBezTo>
                  <a:cubicBezTo>
                    <a:pt x="1266" y="909"/>
                    <a:pt x="1155" y="926"/>
                    <a:pt x="1044" y="971"/>
                  </a:cubicBezTo>
                  <a:cubicBezTo>
                    <a:pt x="319" y="1275"/>
                    <a:pt x="1696" y="2362"/>
                    <a:pt x="856" y="2464"/>
                  </a:cubicBezTo>
                  <a:cubicBezTo>
                    <a:pt x="0" y="2565"/>
                    <a:pt x="624" y="2913"/>
                    <a:pt x="624" y="2913"/>
                  </a:cubicBezTo>
                  <a:cubicBezTo>
                    <a:pt x="3421" y="2435"/>
                    <a:pt x="4755" y="1043"/>
                    <a:pt x="5030" y="492"/>
                  </a:cubicBezTo>
                  <a:cubicBezTo>
                    <a:pt x="5196" y="152"/>
                    <a:pt x="5078" y="1"/>
                    <a:pt x="48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3999875" y="1717125"/>
              <a:ext cx="75775" cy="88625"/>
            </a:xfrm>
            <a:custGeom>
              <a:avLst/>
              <a:gdLst/>
              <a:ahLst/>
              <a:cxnLst/>
              <a:rect l="l" t="t" r="r" b="b"/>
              <a:pathLst>
                <a:path w="3031" h="3545" extrusionOk="0">
                  <a:moveTo>
                    <a:pt x="600" y="0"/>
                  </a:moveTo>
                  <a:cubicBezTo>
                    <a:pt x="345" y="0"/>
                    <a:pt x="117" y="77"/>
                    <a:pt x="88" y="84"/>
                  </a:cubicBezTo>
                  <a:lnTo>
                    <a:pt x="30" y="881"/>
                  </a:lnTo>
                  <a:cubicBezTo>
                    <a:pt x="1" y="1142"/>
                    <a:pt x="334" y="2679"/>
                    <a:pt x="537" y="3041"/>
                  </a:cubicBezTo>
                  <a:cubicBezTo>
                    <a:pt x="679" y="3313"/>
                    <a:pt x="1041" y="3545"/>
                    <a:pt x="1477" y="3545"/>
                  </a:cubicBezTo>
                  <a:cubicBezTo>
                    <a:pt x="1621" y="3545"/>
                    <a:pt x="1774" y="3519"/>
                    <a:pt x="1929" y="3461"/>
                  </a:cubicBezTo>
                  <a:cubicBezTo>
                    <a:pt x="2552" y="3215"/>
                    <a:pt x="2813" y="2505"/>
                    <a:pt x="2682" y="2070"/>
                  </a:cubicBezTo>
                  <a:cubicBezTo>
                    <a:pt x="2537" y="1635"/>
                    <a:pt x="3030" y="1084"/>
                    <a:pt x="2523" y="780"/>
                  </a:cubicBezTo>
                  <a:cubicBezTo>
                    <a:pt x="2001" y="475"/>
                    <a:pt x="1552" y="881"/>
                    <a:pt x="1247" y="330"/>
                  </a:cubicBezTo>
                  <a:cubicBezTo>
                    <a:pt x="1106" y="69"/>
                    <a:pt x="841" y="0"/>
                    <a:pt x="6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3926675" y="1671775"/>
              <a:ext cx="66700" cy="89050"/>
            </a:xfrm>
            <a:custGeom>
              <a:avLst/>
              <a:gdLst/>
              <a:ahLst/>
              <a:cxnLst/>
              <a:rect l="l" t="t" r="r" b="b"/>
              <a:pathLst>
                <a:path w="2668" h="3562" extrusionOk="0">
                  <a:moveTo>
                    <a:pt x="932" y="1"/>
                  </a:moveTo>
                  <a:cubicBezTo>
                    <a:pt x="536" y="1"/>
                    <a:pt x="204" y="202"/>
                    <a:pt x="204" y="202"/>
                  </a:cubicBezTo>
                  <a:cubicBezTo>
                    <a:pt x="204" y="202"/>
                    <a:pt x="1" y="2014"/>
                    <a:pt x="508" y="3087"/>
                  </a:cubicBezTo>
                  <a:cubicBezTo>
                    <a:pt x="675" y="3435"/>
                    <a:pt x="834" y="3562"/>
                    <a:pt x="982" y="3562"/>
                  </a:cubicBezTo>
                  <a:cubicBezTo>
                    <a:pt x="1283" y="3562"/>
                    <a:pt x="1536" y="3035"/>
                    <a:pt x="1711" y="2782"/>
                  </a:cubicBezTo>
                  <a:cubicBezTo>
                    <a:pt x="1972" y="2405"/>
                    <a:pt x="1697" y="1898"/>
                    <a:pt x="2305" y="883"/>
                  </a:cubicBezTo>
                  <a:cubicBezTo>
                    <a:pt x="2668" y="303"/>
                    <a:pt x="1653" y="144"/>
                    <a:pt x="1175" y="28"/>
                  </a:cubicBezTo>
                  <a:cubicBezTo>
                    <a:pt x="1093" y="9"/>
                    <a:pt x="1011" y="1"/>
                    <a:pt x="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4021250" y="1807325"/>
              <a:ext cx="66725" cy="89050"/>
            </a:xfrm>
            <a:custGeom>
              <a:avLst/>
              <a:gdLst/>
              <a:ahLst/>
              <a:cxnLst/>
              <a:rect l="l" t="t" r="r" b="b"/>
              <a:pathLst>
                <a:path w="2669" h="3562" extrusionOk="0">
                  <a:moveTo>
                    <a:pt x="932" y="0"/>
                  </a:moveTo>
                  <a:cubicBezTo>
                    <a:pt x="536" y="0"/>
                    <a:pt x="204" y="201"/>
                    <a:pt x="204" y="201"/>
                  </a:cubicBezTo>
                  <a:cubicBezTo>
                    <a:pt x="204" y="201"/>
                    <a:pt x="1" y="2013"/>
                    <a:pt x="508" y="3086"/>
                  </a:cubicBezTo>
                  <a:cubicBezTo>
                    <a:pt x="675" y="3434"/>
                    <a:pt x="834" y="3561"/>
                    <a:pt x="982" y="3561"/>
                  </a:cubicBezTo>
                  <a:cubicBezTo>
                    <a:pt x="1283" y="3561"/>
                    <a:pt x="1536" y="3034"/>
                    <a:pt x="1711" y="2782"/>
                  </a:cubicBezTo>
                  <a:cubicBezTo>
                    <a:pt x="1972" y="2405"/>
                    <a:pt x="1697" y="1897"/>
                    <a:pt x="2306" y="883"/>
                  </a:cubicBezTo>
                  <a:cubicBezTo>
                    <a:pt x="2668" y="303"/>
                    <a:pt x="1653" y="143"/>
                    <a:pt x="1175" y="27"/>
                  </a:cubicBezTo>
                  <a:cubicBezTo>
                    <a:pt x="1093" y="8"/>
                    <a:pt x="1011" y="0"/>
                    <a:pt x="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3915800" y="1854075"/>
              <a:ext cx="170000" cy="58525"/>
            </a:xfrm>
            <a:custGeom>
              <a:avLst/>
              <a:gdLst/>
              <a:ahLst/>
              <a:cxnLst/>
              <a:rect l="l" t="t" r="r" b="b"/>
              <a:pathLst>
                <a:path w="6800" h="2341" extrusionOk="0">
                  <a:moveTo>
                    <a:pt x="4205" y="1"/>
                  </a:moveTo>
                  <a:cubicBezTo>
                    <a:pt x="3041" y="1"/>
                    <a:pt x="1393" y="221"/>
                    <a:pt x="841" y="535"/>
                  </a:cubicBezTo>
                  <a:cubicBezTo>
                    <a:pt x="1" y="1013"/>
                    <a:pt x="827" y="1593"/>
                    <a:pt x="827" y="1593"/>
                  </a:cubicBezTo>
                  <a:cubicBezTo>
                    <a:pt x="827" y="1593"/>
                    <a:pt x="1276" y="1854"/>
                    <a:pt x="1784" y="2158"/>
                  </a:cubicBezTo>
                  <a:cubicBezTo>
                    <a:pt x="2005" y="2287"/>
                    <a:pt x="2461" y="2341"/>
                    <a:pt x="2990" y="2341"/>
                  </a:cubicBezTo>
                  <a:cubicBezTo>
                    <a:pt x="3709" y="2341"/>
                    <a:pt x="4562" y="2242"/>
                    <a:pt x="5147" y="2100"/>
                  </a:cubicBezTo>
                  <a:cubicBezTo>
                    <a:pt x="6161" y="1854"/>
                    <a:pt x="5756" y="1462"/>
                    <a:pt x="6277" y="1042"/>
                  </a:cubicBezTo>
                  <a:cubicBezTo>
                    <a:pt x="6799" y="622"/>
                    <a:pt x="5741" y="607"/>
                    <a:pt x="5408" y="201"/>
                  </a:cubicBezTo>
                  <a:cubicBezTo>
                    <a:pt x="5293" y="62"/>
                    <a:pt x="4816" y="1"/>
                    <a:pt x="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3913275" y="1762825"/>
              <a:ext cx="175775" cy="106975"/>
            </a:xfrm>
            <a:custGeom>
              <a:avLst/>
              <a:gdLst/>
              <a:ahLst/>
              <a:cxnLst/>
              <a:rect l="l" t="t" r="r" b="b"/>
              <a:pathLst>
                <a:path w="7031" h="4279" extrusionOk="0">
                  <a:moveTo>
                    <a:pt x="4980" y="1"/>
                  </a:moveTo>
                  <a:cubicBezTo>
                    <a:pt x="4709" y="1"/>
                    <a:pt x="4386" y="107"/>
                    <a:pt x="3972" y="285"/>
                  </a:cubicBezTo>
                  <a:cubicBezTo>
                    <a:pt x="3233" y="619"/>
                    <a:pt x="1537" y="1894"/>
                    <a:pt x="769" y="2431"/>
                  </a:cubicBezTo>
                  <a:cubicBezTo>
                    <a:pt x="0" y="2967"/>
                    <a:pt x="58" y="4069"/>
                    <a:pt x="885" y="4228"/>
                  </a:cubicBezTo>
                  <a:cubicBezTo>
                    <a:pt x="1067" y="4263"/>
                    <a:pt x="1316" y="4278"/>
                    <a:pt x="1600" y="4278"/>
                  </a:cubicBezTo>
                  <a:cubicBezTo>
                    <a:pt x="2600" y="4278"/>
                    <a:pt x="4023" y="4095"/>
                    <a:pt x="4407" y="3982"/>
                  </a:cubicBezTo>
                  <a:cubicBezTo>
                    <a:pt x="4407" y="3982"/>
                    <a:pt x="6001" y="3634"/>
                    <a:pt x="6248" y="2402"/>
                  </a:cubicBezTo>
                  <a:cubicBezTo>
                    <a:pt x="6494" y="1170"/>
                    <a:pt x="7031" y="1141"/>
                    <a:pt x="6683" y="749"/>
                  </a:cubicBezTo>
                  <a:cubicBezTo>
                    <a:pt x="6349" y="343"/>
                    <a:pt x="5929" y="546"/>
                    <a:pt x="5538" y="213"/>
                  </a:cubicBezTo>
                  <a:cubicBezTo>
                    <a:pt x="5372" y="66"/>
                    <a:pt x="5192" y="1"/>
                    <a:pt x="4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3889475" y="1700575"/>
              <a:ext cx="139775" cy="151500"/>
            </a:xfrm>
            <a:custGeom>
              <a:avLst/>
              <a:gdLst/>
              <a:ahLst/>
              <a:cxnLst/>
              <a:rect l="l" t="t" r="r" b="b"/>
              <a:pathLst>
                <a:path w="5591" h="6060" extrusionOk="0">
                  <a:moveTo>
                    <a:pt x="4213" y="1"/>
                  </a:moveTo>
                  <a:cubicBezTo>
                    <a:pt x="4144" y="1"/>
                    <a:pt x="4067" y="12"/>
                    <a:pt x="3982" y="36"/>
                  </a:cubicBezTo>
                  <a:cubicBezTo>
                    <a:pt x="3359" y="210"/>
                    <a:pt x="2793" y="50"/>
                    <a:pt x="2503" y="297"/>
                  </a:cubicBezTo>
                  <a:cubicBezTo>
                    <a:pt x="2213" y="543"/>
                    <a:pt x="1416" y="1210"/>
                    <a:pt x="691" y="3123"/>
                  </a:cubicBezTo>
                  <a:cubicBezTo>
                    <a:pt x="0" y="4934"/>
                    <a:pt x="561" y="6059"/>
                    <a:pt x="1231" y="6059"/>
                  </a:cubicBezTo>
                  <a:cubicBezTo>
                    <a:pt x="1263" y="6059"/>
                    <a:pt x="1296" y="6057"/>
                    <a:pt x="1329" y="6051"/>
                  </a:cubicBezTo>
                  <a:cubicBezTo>
                    <a:pt x="2025" y="5921"/>
                    <a:pt x="4533" y="4370"/>
                    <a:pt x="5171" y="3065"/>
                  </a:cubicBezTo>
                  <a:cubicBezTo>
                    <a:pt x="5171" y="3065"/>
                    <a:pt x="5286" y="2254"/>
                    <a:pt x="5446" y="1964"/>
                  </a:cubicBezTo>
                  <a:cubicBezTo>
                    <a:pt x="5591" y="1674"/>
                    <a:pt x="4808" y="1413"/>
                    <a:pt x="4794" y="891"/>
                  </a:cubicBezTo>
                  <a:cubicBezTo>
                    <a:pt x="4769" y="440"/>
                    <a:pt x="4646" y="1"/>
                    <a:pt x="4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3858550" y="1659575"/>
              <a:ext cx="85550" cy="165225"/>
            </a:xfrm>
            <a:custGeom>
              <a:avLst/>
              <a:gdLst/>
              <a:ahLst/>
              <a:cxnLst/>
              <a:rect l="l" t="t" r="r" b="b"/>
              <a:pathLst>
                <a:path w="3422" h="6609" extrusionOk="0">
                  <a:moveTo>
                    <a:pt x="2696" y="1"/>
                  </a:moveTo>
                  <a:cubicBezTo>
                    <a:pt x="2465" y="1"/>
                    <a:pt x="2221" y="155"/>
                    <a:pt x="1849" y="155"/>
                  </a:cubicBezTo>
                  <a:cubicBezTo>
                    <a:pt x="1828" y="155"/>
                    <a:pt x="1806" y="155"/>
                    <a:pt x="1783" y="154"/>
                  </a:cubicBezTo>
                  <a:cubicBezTo>
                    <a:pt x="1774" y="153"/>
                    <a:pt x="1765" y="153"/>
                    <a:pt x="1756" y="153"/>
                  </a:cubicBezTo>
                  <a:cubicBezTo>
                    <a:pt x="1156" y="153"/>
                    <a:pt x="87" y="1072"/>
                    <a:pt x="44" y="2313"/>
                  </a:cubicBezTo>
                  <a:cubicBezTo>
                    <a:pt x="0" y="3575"/>
                    <a:pt x="87" y="4821"/>
                    <a:pt x="464" y="5474"/>
                  </a:cubicBezTo>
                  <a:cubicBezTo>
                    <a:pt x="805" y="6076"/>
                    <a:pt x="885" y="6608"/>
                    <a:pt x="1433" y="6608"/>
                  </a:cubicBezTo>
                  <a:cubicBezTo>
                    <a:pt x="1491" y="6608"/>
                    <a:pt x="1554" y="6602"/>
                    <a:pt x="1624" y="6590"/>
                  </a:cubicBezTo>
                  <a:cubicBezTo>
                    <a:pt x="2349" y="6474"/>
                    <a:pt x="3001" y="5633"/>
                    <a:pt x="3378" y="2516"/>
                  </a:cubicBezTo>
                  <a:cubicBezTo>
                    <a:pt x="3378" y="2516"/>
                    <a:pt x="3392" y="1792"/>
                    <a:pt x="3102" y="1255"/>
                  </a:cubicBezTo>
                  <a:cubicBezTo>
                    <a:pt x="2798" y="704"/>
                    <a:pt x="3421" y="473"/>
                    <a:pt x="3030" y="139"/>
                  </a:cubicBezTo>
                  <a:cubicBezTo>
                    <a:pt x="2913" y="36"/>
                    <a:pt x="2806" y="1"/>
                    <a:pt x="2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3854550" y="1750950"/>
              <a:ext cx="143175" cy="161075"/>
            </a:xfrm>
            <a:custGeom>
              <a:avLst/>
              <a:gdLst/>
              <a:ahLst/>
              <a:cxnLst/>
              <a:rect l="l" t="t" r="r" b="b"/>
              <a:pathLst>
                <a:path w="5727" h="6443" extrusionOk="0">
                  <a:moveTo>
                    <a:pt x="497" y="0"/>
                  </a:moveTo>
                  <a:cubicBezTo>
                    <a:pt x="336" y="0"/>
                    <a:pt x="218" y="50"/>
                    <a:pt x="218" y="50"/>
                  </a:cubicBezTo>
                  <a:cubicBezTo>
                    <a:pt x="1" y="1297"/>
                    <a:pt x="987" y="3152"/>
                    <a:pt x="1639" y="3891"/>
                  </a:cubicBezTo>
                  <a:cubicBezTo>
                    <a:pt x="2306" y="4631"/>
                    <a:pt x="2683" y="5298"/>
                    <a:pt x="3234" y="5790"/>
                  </a:cubicBezTo>
                  <a:cubicBezTo>
                    <a:pt x="3770" y="6298"/>
                    <a:pt x="4234" y="6283"/>
                    <a:pt x="4741" y="6428"/>
                  </a:cubicBezTo>
                  <a:cubicBezTo>
                    <a:pt x="4775" y="6438"/>
                    <a:pt x="4807" y="6442"/>
                    <a:pt x="4837" y="6442"/>
                  </a:cubicBezTo>
                  <a:cubicBezTo>
                    <a:pt x="5257" y="6442"/>
                    <a:pt x="5320" y="5553"/>
                    <a:pt x="5509" y="5269"/>
                  </a:cubicBezTo>
                  <a:cubicBezTo>
                    <a:pt x="5727" y="4964"/>
                    <a:pt x="5350" y="4703"/>
                    <a:pt x="4524" y="3717"/>
                  </a:cubicBezTo>
                  <a:cubicBezTo>
                    <a:pt x="3683" y="2746"/>
                    <a:pt x="4306" y="2500"/>
                    <a:pt x="3552" y="1572"/>
                  </a:cubicBezTo>
                  <a:cubicBezTo>
                    <a:pt x="3330" y="1298"/>
                    <a:pt x="3067" y="1223"/>
                    <a:pt x="2800" y="1223"/>
                  </a:cubicBezTo>
                  <a:cubicBezTo>
                    <a:pt x="2470" y="1223"/>
                    <a:pt x="2134" y="1338"/>
                    <a:pt x="1859" y="1338"/>
                  </a:cubicBezTo>
                  <a:cubicBezTo>
                    <a:pt x="1603" y="1338"/>
                    <a:pt x="1399" y="1237"/>
                    <a:pt x="1306" y="847"/>
                  </a:cubicBezTo>
                  <a:cubicBezTo>
                    <a:pt x="1143" y="135"/>
                    <a:pt x="762" y="0"/>
                    <a:pt x="4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3872675" y="1805300"/>
              <a:ext cx="97050" cy="102650"/>
            </a:xfrm>
            <a:custGeom>
              <a:avLst/>
              <a:gdLst/>
              <a:ahLst/>
              <a:cxnLst/>
              <a:rect l="l" t="t" r="r" b="b"/>
              <a:pathLst>
                <a:path w="3882" h="4106" extrusionOk="0">
                  <a:moveTo>
                    <a:pt x="218" y="0"/>
                  </a:moveTo>
                  <a:cubicBezTo>
                    <a:pt x="86" y="0"/>
                    <a:pt x="1" y="268"/>
                    <a:pt x="1" y="268"/>
                  </a:cubicBezTo>
                  <a:cubicBezTo>
                    <a:pt x="1059" y="2906"/>
                    <a:pt x="2682" y="3921"/>
                    <a:pt x="3291" y="4080"/>
                  </a:cubicBezTo>
                  <a:cubicBezTo>
                    <a:pt x="3364" y="4098"/>
                    <a:pt x="3428" y="4106"/>
                    <a:pt x="3483" y="4106"/>
                  </a:cubicBezTo>
                  <a:cubicBezTo>
                    <a:pt x="3881" y="4106"/>
                    <a:pt x="3795" y="3678"/>
                    <a:pt x="3451" y="3384"/>
                  </a:cubicBezTo>
                  <a:cubicBezTo>
                    <a:pt x="3059" y="3066"/>
                    <a:pt x="2856" y="2964"/>
                    <a:pt x="3103" y="2529"/>
                  </a:cubicBezTo>
                  <a:cubicBezTo>
                    <a:pt x="3364" y="2080"/>
                    <a:pt x="3320" y="1891"/>
                    <a:pt x="2523" y="1833"/>
                  </a:cubicBezTo>
                  <a:cubicBezTo>
                    <a:pt x="1726" y="1775"/>
                    <a:pt x="2436" y="920"/>
                    <a:pt x="1987" y="268"/>
                  </a:cubicBezTo>
                  <a:cubicBezTo>
                    <a:pt x="1908" y="156"/>
                    <a:pt x="1819" y="112"/>
                    <a:pt x="1724" y="112"/>
                  </a:cubicBezTo>
                  <a:cubicBezTo>
                    <a:pt x="1397" y="112"/>
                    <a:pt x="1004" y="636"/>
                    <a:pt x="730" y="636"/>
                  </a:cubicBezTo>
                  <a:cubicBezTo>
                    <a:pt x="634" y="636"/>
                    <a:pt x="552" y="572"/>
                    <a:pt x="494" y="398"/>
                  </a:cubicBezTo>
                  <a:cubicBezTo>
                    <a:pt x="391" y="95"/>
                    <a:pt x="296" y="0"/>
                    <a:pt x="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35"/>
          <p:cNvSpPr txBox="1">
            <a:spLocks noGrp="1"/>
          </p:cNvSpPr>
          <p:nvPr>
            <p:ph type="title"/>
          </p:nvPr>
        </p:nvSpPr>
        <p:spPr>
          <a:xfrm>
            <a:off x="3606088" y="1295925"/>
            <a:ext cx="4484400" cy="155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System Diagram</a:t>
            </a:r>
            <a:endParaRPr dirty="0"/>
          </a:p>
        </p:txBody>
      </p:sp>
      <p:sp>
        <p:nvSpPr>
          <p:cNvPr id="767" name="Google Shape;767;p35"/>
          <p:cNvSpPr txBox="1">
            <a:spLocks noGrp="1"/>
          </p:cNvSpPr>
          <p:nvPr>
            <p:ph type="subTitle" idx="1"/>
          </p:nvPr>
        </p:nvSpPr>
        <p:spPr>
          <a:xfrm>
            <a:off x="3606088" y="3004574"/>
            <a:ext cx="3494400" cy="8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smtClean="0"/>
              <a:t>W</a:t>
            </a:r>
            <a:r>
              <a:rPr lang="en" dirty="0" smtClean="0"/>
              <a:t>orking of the code</a:t>
            </a:r>
            <a:endParaRPr dirty="0"/>
          </a:p>
        </p:txBody>
      </p:sp>
      <p:sp>
        <p:nvSpPr>
          <p:cNvPr id="768" name="Google Shape;768;p35"/>
          <p:cNvSpPr/>
          <p:nvPr/>
        </p:nvSpPr>
        <p:spPr>
          <a:xfrm>
            <a:off x="1053522" y="1644750"/>
            <a:ext cx="1854000" cy="185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70000"/>
              </a:lnSpc>
              <a:spcBef>
                <a:spcPts val="0"/>
              </a:spcBef>
              <a:spcAft>
                <a:spcPts val="0"/>
              </a:spcAft>
              <a:buNone/>
            </a:pPr>
            <a:endParaRPr/>
          </a:p>
        </p:txBody>
      </p:sp>
      <p:sp>
        <p:nvSpPr>
          <p:cNvPr id="769" name="Google Shape;769;p35"/>
          <p:cNvSpPr txBox="1">
            <a:spLocks noGrp="1"/>
          </p:cNvSpPr>
          <p:nvPr>
            <p:ph type="title" idx="2"/>
          </p:nvPr>
        </p:nvSpPr>
        <p:spPr>
          <a:xfrm>
            <a:off x="1262088" y="1968975"/>
            <a:ext cx="1437000" cy="120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70" name="Google Shape;770;p35"/>
          <p:cNvSpPr/>
          <p:nvPr/>
        </p:nvSpPr>
        <p:spPr>
          <a:xfrm rot="900449">
            <a:off x="7316645" y="3897336"/>
            <a:ext cx="669640" cy="284827"/>
          </a:xfrm>
          <a:prstGeom prst="rect">
            <a:avLst/>
          </a:prstGeom>
          <a:solidFill>
            <a:srgbClr val="F5C6A6">
              <a:alpha val="6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034" y="1359605"/>
            <a:ext cx="1617958" cy="1480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350" y="1333264"/>
            <a:ext cx="1671410" cy="149948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071" y="2049605"/>
            <a:ext cx="1155802" cy="1155802"/>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0901" y="2032946"/>
            <a:ext cx="1155802" cy="1155802"/>
          </a:xfrm>
          <a:prstGeom prst="rect">
            <a:avLst/>
          </a:prstGeom>
        </p:spPr>
      </p:pic>
      <p:sp>
        <p:nvSpPr>
          <p:cNvPr id="15" name="TextBox 14"/>
          <p:cNvSpPr txBox="1"/>
          <p:nvPr/>
        </p:nvSpPr>
        <p:spPr>
          <a:xfrm>
            <a:off x="2698259" y="2941131"/>
            <a:ext cx="1514246" cy="400110"/>
          </a:xfrm>
          <a:prstGeom prst="rect">
            <a:avLst/>
          </a:prstGeom>
          <a:noFill/>
        </p:spPr>
        <p:txBody>
          <a:bodyPr wrap="square" rtlCol="0">
            <a:spAutoFit/>
          </a:bodyPr>
          <a:lstStyle/>
          <a:p>
            <a:r>
              <a:rPr lang="en-US" sz="1000" dirty="0" smtClean="0"/>
              <a:t>Customer 1 gets the ticket</a:t>
            </a:r>
            <a:endParaRPr lang="en-US" sz="1000" dirty="0"/>
          </a:p>
        </p:txBody>
      </p:sp>
      <p:sp>
        <p:nvSpPr>
          <p:cNvPr id="78" name="TextBox 77"/>
          <p:cNvSpPr txBox="1"/>
          <p:nvPr/>
        </p:nvSpPr>
        <p:spPr>
          <a:xfrm>
            <a:off x="1204360" y="3186216"/>
            <a:ext cx="1514246" cy="400110"/>
          </a:xfrm>
          <a:prstGeom prst="rect">
            <a:avLst/>
          </a:prstGeom>
          <a:noFill/>
        </p:spPr>
        <p:txBody>
          <a:bodyPr wrap="square" rtlCol="0">
            <a:spAutoFit/>
          </a:bodyPr>
          <a:lstStyle/>
          <a:p>
            <a:r>
              <a:rPr lang="en-US" sz="1000" dirty="0" smtClean="0"/>
              <a:t>Customer 2 gets the ticket</a:t>
            </a:r>
            <a:endParaRPr lang="en-US" sz="1000" dirty="0"/>
          </a:p>
        </p:txBody>
      </p:sp>
      <p:sp>
        <p:nvSpPr>
          <p:cNvPr id="79" name="TextBox 78"/>
          <p:cNvSpPr txBox="1"/>
          <p:nvPr/>
        </p:nvSpPr>
        <p:spPr>
          <a:xfrm>
            <a:off x="548172" y="1744194"/>
            <a:ext cx="1514246" cy="400110"/>
          </a:xfrm>
          <a:prstGeom prst="rect">
            <a:avLst/>
          </a:prstGeom>
          <a:noFill/>
        </p:spPr>
        <p:txBody>
          <a:bodyPr wrap="square" rtlCol="0">
            <a:spAutoFit/>
          </a:bodyPr>
          <a:lstStyle/>
          <a:p>
            <a:r>
              <a:rPr lang="en-US" sz="1000" dirty="0" smtClean="0"/>
              <a:t>Customer 3 gets the ticket</a:t>
            </a:r>
            <a:endParaRPr lang="en-US" sz="1000" dirty="0"/>
          </a:p>
        </p:txBody>
      </p:sp>
      <p:sp>
        <p:nvSpPr>
          <p:cNvPr id="81" name="TextBox 80"/>
          <p:cNvSpPr txBox="1"/>
          <p:nvPr/>
        </p:nvSpPr>
        <p:spPr>
          <a:xfrm>
            <a:off x="7159594" y="3048501"/>
            <a:ext cx="1514246" cy="400110"/>
          </a:xfrm>
          <a:prstGeom prst="rect">
            <a:avLst/>
          </a:prstGeom>
          <a:noFill/>
        </p:spPr>
        <p:txBody>
          <a:bodyPr wrap="square" rtlCol="0">
            <a:spAutoFit/>
          </a:bodyPr>
          <a:lstStyle/>
          <a:p>
            <a:r>
              <a:rPr lang="en-US" sz="1000" dirty="0" smtClean="0"/>
              <a:t>Customer 1 choose the flavor</a:t>
            </a:r>
            <a:endParaRPr lang="en-US" sz="1000" dirty="0"/>
          </a:p>
        </p:txBody>
      </p:sp>
      <p:sp>
        <p:nvSpPr>
          <p:cNvPr id="82" name="TextBox 81"/>
          <p:cNvSpPr txBox="1"/>
          <p:nvPr/>
        </p:nvSpPr>
        <p:spPr>
          <a:xfrm>
            <a:off x="5752227" y="3169823"/>
            <a:ext cx="1514246" cy="400110"/>
          </a:xfrm>
          <a:prstGeom prst="rect">
            <a:avLst/>
          </a:prstGeom>
          <a:noFill/>
        </p:spPr>
        <p:txBody>
          <a:bodyPr wrap="square" rtlCol="0">
            <a:spAutoFit/>
          </a:bodyPr>
          <a:lstStyle/>
          <a:p>
            <a:r>
              <a:rPr lang="en-US" sz="1000" dirty="0" smtClean="0"/>
              <a:t>Customer 2 choose the flavor</a:t>
            </a:r>
            <a:endParaRPr lang="en-US" sz="1000" dirty="0"/>
          </a:p>
        </p:txBody>
      </p:sp>
      <p:sp>
        <p:nvSpPr>
          <p:cNvPr id="83" name="TextBox 82"/>
          <p:cNvSpPr txBox="1"/>
          <p:nvPr/>
        </p:nvSpPr>
        <p:spPr>
          <a:xfrm>
            <a:off x="5094231" y="1732660"/>
            <a:ext cx="1514246" cy="400110"/>
          </a:xfrm>
          <a:prstGeom prst="rect">
            <a:avLst/>
          </a:prstGeom>
          <a:noFill/>
        </p:spPr>
        <p:txBody>
          <a:bodyPr wrap="square" rtlCol="0">
            <a:spAutoFit/>
          </a:bodyPr>
          <a:lstStyle/>
          <a:p>
            <a:r>
              <a:rPr lang="en-US" sz="1000" dirty="0" smtClean="0"/>
              <a:t>Customer 3 choose the flavor</a:t>
            </a:r>
            <a:endParaRPr lang="en-US" sz="1000" dirty="0"/>
          </a:p>
        </p:txBody>
      </p:sp>
      <p:pic>
        <p:nvPicPr>
          <p:cNvPr id="85" name="Picture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0915" y="2025416"/>
            <a:ext cx="1155802" cy="1155802"/>
          </a:xfrm>
          <a:prstGeom prst="rect">
            <a:avLst/>
          </a:prstGeom>
        </p:spPr>
      </p:pic>
      <p:pic>
        <p:nvPicPr>
          <p:cNvPr id="86" name="Picture 8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8690" y="2032946"/>
            <a:ext cx="1155802" cy="1155802"/>
          </a:xfrm>
          <a:prstGeom prst="rect">
            <a:avLst/>
          </a:prstGeom>
        </p:spPr>
      </p:pic>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9452" y="2083006"/>
            <a:ext cx="622926" cy="1013150"/>
          </a:xfrm>
          <a:prstGeom prst="rect">
            <a:avLst/>
          </a:prstGeom>
        </p:spPr>
      </p:pic>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136" y="2096742"/>
            <a:ext cx="622926" cy="1013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8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8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8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8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78" grpId="0"/>
      <p:bldP spid="78" grpId="1"/>
      <p:bldP spid="79" grpId="0"/>
      <p:bldP spid="79" grpId="1"/>
      <p:bldP spid="81" grpId="0"/>
      <p:bldP spid="81" grpId="1"/>
      <p:bldP spid="82" grpId="0"/>
      <p:bldP spid="82" grpId="1"/>
      <p:bldP spid="83" grpId="0"/>
      <p:bldP spid="8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8029"/>
          <a:stretch/>
        </p:blipFill>
        <p:spPr>
          <a:xfrm>
            <a:off x="6075144" y="1176775"/>
            <a:ext cx="1597081" cy="143814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767" y="1202261"/>
            <a:ext cx="1597081" cy="141265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3795" y="1959182"/>
            <a:ext cx="1155802" cy="1155802"/>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3742" y="1908588"/>
            <a:ext cx="1155802" cy="1155802"/>
          </a:xfrm>
          <a:prstGeom prst="rect">
            <a:avLst/>
          </a:prstGeom>
        </p:spPr>
      </p:pic>
      <p:sp>
        <p:nvSpPr>
          <p:cNvPr id="15" name="TextBox 14"/>
          <p:cNvSpPr txBox="1"/>
          <p:nvPr/>
        </p:nvSpPr>
        <p:spPr>
          <a:xfrm>
            <a:off x="7046253" y="2939760"/>
            <a:ext cx="1514246" cy="246221"/>
          </a:xfrm>
          <a:prstGeom prst="rect">
            <a:avLst/>
          </a:prstGeom>
          <a:noFill/>
        </p:spPr>
        <p:txBody>
          <a:bodyPr wrap="square" rtlCol="0">
            <a:spAutoFit/>
          </a:bodyPr>
          <a:lstStyle/>
          <a:p>
            <a:r>
              <a:rPr lang="en-US" sz="1000" dirty="0" smtClean="0"/>
              <a:t>Customer 1 pay</a:t>
            </a:r>
            <a:endParaRPr lang="en-US" sz="1000" dirty="0"/>
          </a:p>
        </p:txBody>
      </p:sp>
      <p:sp>
        <p:nvSpPr>
          <p:cNvPr id="78" name="TextBox 77"/>
          <p:cNvSpPr txBox="1"/>
          <p:nvPr/>
        </p:nvSpPr>
        <p:spPr>
          <a:xfrm>
            <a:off x="6135698" y="3062871"/>
            <a:ext cx="1011021" cy="400110"/>
          </a:xfrm>
          <a:prstGeom prst="rect">
            <a:avLst/>
          </a:prstGeom>
          <a:noFill/>
        </p:spPr>
        <p:txBody>
          <a:bodyPr wrap="square" rtlCol="0">
            <a:spAutoFit/>
          </a:bodyPr>
          <a:lstStyle/>
          <a:p>
            <a:r>
              <a:rPr lang="en-US" sz="1000" dirty="0" smtClean="0"/>
              <a:t>Customer 2 pay</a:t>
            </a:r>
            <a:endParaRPr lang="en-US" sz="1000" dirty="0"/>
          </a:p>
        </p:txBody>
      </p:sp>
      <p:sp>
        <p:nvSpPr>
          <p:cNvPr id="79" name="TextBox 78"/>
          <p:cNvSpPr txBox="1"/>
          <p:nvPr/>
        </p:nvSpPr>
        <p:spPr>
          <a:xfrm>
            <a:off x="5014047" y="2991927"/>
            <a:ext cx="1092469" cy="400110"/>
          </a:xfrm>
          <a:prstGeom prst="rect">
            <a:avLst/>
          </a:prstGeom>
          <a:noFill/>
        </p:spPr>
        <p:txBody>
          <a:bodyPr wrap="square" rtlCol="0">
            <a:spAutoFit/>
          </a:bodyPr>
          <a:lstStyle/>
          <a:p>
            <a:r>
              <a:rPr lang="en-US" sz="1000" dirty="0" smtClean="0"/>
              <a:t>Customer 3 pays</a:t>
            </a:r>
            <a:endParaRPr lang="en-US" sz="1000" dirty="0"/>
          </a:p>
        </p:txBody>
      </p:sp>
      <p:sp>
        <p:nvSpPr>
          <p:cNvPr id="81" name="TextBox 80"/>
          <p:cNvSpPr txBox="1"/>
          <p:nvPr/>
        </p:nvSpPr>
        <p:spPr>
          <a:xfrm>
            <a:off x="3045963" y="3128413"/>
            <a:ext cx="1021166" cy="553998"/>
          </a:xfrm>
          <a:prstGeom prst="rect">
            <a:avLst/>
          </a:prstGeom>
          <a:noFill/>
        </p:spPr>
        <p:txBody>
          <a:bodyPr wrap="square" rtlCol="0">
            <a:spAutoFit/>
          </a:bodyPr>
          <a:lstStyle/>
          <a:p>
            <a:r>
              <a:rPr lang="en-US" sz="1000" dirty="0" smtClean="0"/>
              <a:t>Customer 1 choose the toppings</a:t>
            </a:r>
            <a:endParaRPr lang="en-US" sz="1000" dirty="0"/>
          </a:p>
        </p:txBody>
      </p:sp>
      <p:sp>
        <p:nvSpPr>
          <p:cNvPr id="82" name="TextBox 81"/>
          <p:cNvSpPr txBox="1"/>
          <p:nvPr/>
        </p:nvSpPr>
        <p:spPr>
          <a:xfrm>
            <a:off x="2167102" y="3211357"/>
            <a:ext cx="946137" cy="553998"/>
          </a:xfrm>
          <a:prstGeom prst="rect">
            <a:avLst/>
          </a:prstGeom>
          <a:noFill/>
        </p:spPr>
        <p:txBody>
          <a:bodyPr wrap="square" rtlCol="0">
            <a:spAutoFit/>
          </a:bodyPr>
          <a:lstStyle/>
          <a:p>
            <a:r>
              <a:rPr lang="en-US" sz="1000" dirty="0" smtClean="0"/>
              <a:t>Customer 2 choose the toppings</a:t>
            </a:r>
            <a:endParaRPr lang="en-US" sz="1000" dirty="0"/>
          </a:p>
        </p:txBody>
      </p:sp>
      <p:sp>
        <p:nvSpPr>
          <p:cNvPr id="83" name="TextBox 82"/>
          <p:cNvSpPr txBox="1"/>
          <p:nvPr/>
        </p:nvSpPr>
        <p:spPr>
          <a:xfrm>
            <a:off x="1475821" y="3187651"/>
            <a:ext cx="797357" cy="707886"/>
          </a:xfrm>
          <a:prstGeom prst="rect">
            <a:avLst/>
          </a:prstGeom>
          <a:noFill/>
        </p:spPr>
        <p:txBody>
          <a:bodyPr wrap="square" rtlCol="0">
            <a:spAutoFit/>
          </a:bodyPr>
          <a:lstStyle/>
          <a:p>
            <a:r>
              <a:rPr lang="en-US" sz="1000" dirty="0" smtClean="0"/>
              <a:t>Customer 3 choose the toppings</a:t>
            </a:r>
            <a:endParaRPr lang="en-US" sz="1000" dirty="0"/>
          </a:p>
        </p:txBody>
      </p:sp>
      <p:pic>
        <p:nvPicPr>
          <p:cNvPr id="85" name="Picture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8046" y="2098155"/>
            <a:ext cx="1155802" cy="1155802"/>
          </a:xfrm>
          <a:prstGeom prst="rect">
            <a:avLst/>
          </a:prstGeom>
        </p:spPr>
      </p:pic>
      <p:pic>
        <p:nvPicPr>
          <p:cNvPr id="86" name="Picture 8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821" y="2108793"/>
            <a:ext cx="1155802" cy="1155802"/>
          </a:xfrm>
          <a:prstGeom prst="rect">
            <a:avLst/>
          </a:prstGeom>
        </p:spPr>
      </p:pic>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583" y="2158853"/>
            <a:ext cx="622926" cy="1013150"/>
          </a:xfrm>
          <a:prstGeom prst="rect">
            <a:avLst/>
          </a:prstGeom>
        </p:spPr>
      </p:pic>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6787" y="2133863"/>
            <a:ext cx="616706" cy="1003034"/>
          </a:xfrm>
          <a:prstGeom prst="rect">
            <a:avLst/>
          </a:prstGeom>
        </p:spPr>
      </p:pic>
    </p:spTree>
    <p:extLst>
      <p:ext uri="{BB962C8B-B14F-4D97-AF65-F5344CB8AC3E}">
        <p14:creationId xmlns:p14="http://schemas.microsoft.com/office/powerpoint/2010/main" val="403806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8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8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7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78" grpId="0"/>
      <p:bldP spid="78" grpId="1"/>
      <p:bldP spid="79" grpId="0"/>
      <p:bldP spid="79" grpId="1"/>
      <p:bldP spid="81" grpId="0"/>
      <p:bldP spid="81" grpId="1"/>
      <p:bldP spid="82" grpId="0"/>
      <p:bldP spid="82" grpId="1"/>
      <p:bldP spid="83" grpId="0"/>
      <p:bldP spid="83" grpId="1"/>
    </p:bldLst>
  </p:timing>
</p:sld>
</file>

<file path=ppt/theme/theme1.xml><?xml version="1.0" encoding="utf-8"?>
<a:theme xmlns:a="http://schemas.openxmlformats.org/drawingml/2006/main" name=" Light Academia Aesthetics School Center by Slidesgo">
  <a:themeElements>
    <a:clrScheme name="Simple Light">
      <a:dk1>
        <a:srgbClr val="000000"/>
      </a:dk1>
      <a:lt1>
        <a:srgbClr val="FFFFFF"/>
      </a:lt1>
      <a:dk2>
        <a:srgbClr val="CFC6C3"/>
      </a:dk2>
      <a:lt2>
        <a:srgbClr val="F4F0EB"/>
      </a:lt2>
      <a:accent1>
        <a:srgbClr val="F8D9C3"/>
      </a:accent1>
      <a:accent2>
        <a:srgbClr val="F5C6A6"/>
      </a:accent2>
      <a:accent3>
        <a:srgbClr val="FFF2CC"/>
      </a:accent3>
      <a:accent4>
        <a:srgbClr val="4A372A"/>
      </a:accent4>
      <a:accent5>
        <a:srgbClr val="E4DAD6"/>
      </a:accent5>
      <a:accent6>
        <a:srgbClr val="727541"/>
      </a:accent6>
      <a:hlink>
        <a:srgbClr val="4A37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232</Words>
  <Application>Microsoft Office PowerPoint</Application>
  <PresentationFormat>On-screen Show (16:9)</PresentationFormat>
  <Paragraphs>67</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Anaheim</vt:lpstr>
      <vt:lpstr>Courier Prime</vt:lpstr>
      <vt:lpstr>Abhaya Libre</vt:lpstr>
      <vt:lpstr>Arial</vt:lpstr>
      <vt:lpstr>Xanh Mono</vt:lpstr>
      <vt:lpstr>Roboto Condensed Light</vt:lpstr>
      <vt:lpstr>Yanone Kaffeesatz</vt:lpstr>
      <vt:lpstr> Light Academia Aesthetics School Center by Slidesgo</vt:lpstr>
      <vt:lpstr>SIMULATION OF ICE CREAM SHOP</vt:lpstr>
      <vt:lpstr>GROUP MEMBERS</vt:lpstr>
      <vt:lpstr>Deadlock handling</vt:lpstr>
      <vt:lpstr>Semaphores</vt:lpstr>
      <vt:lpstr>DEADLOCK HANDLING</vt:lpstr>
      <vt:lpstr>PROJECT DESCRIPTION</vt:lpstr>
      <vt:lpstr>System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ICE CREAM SHOP</dc:title>
  <dc:creator>Kulsoom Khurshid</dc:creator>
  <cp:lastModifiedBy>Kulsoom Khurshid</cp:lastModifiedBy>
  <cp:revision>15</cp:revision>
  <dcterms:modified xsi:type="dcterms:W3CDTF">2021-12-29T04:15:30Z</dcterms:modified>
</cp:coreProperties>
</file>