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Pneumonia Detection</a:t>
            </a:r>
            <a:endParaRPr lang="en-US" dirty="0"/>
          </a:p>
        </p:txBody>
      </p:sp>
      <p:sp>
        <p:nvSpPr>
          <p:cNvPr id="3" name="Subtitle 2"/>
          <p:cNvSpPr>
            <a:spLocks noGrp="1"/>
          </p:cNvSpPr>
          <p:nvPr>
            <p:ph type="subTitle" idx="1"/>
          </p:nvPr>
        </p:nvSpPr>
        <p:spPr/>
        <p:txBody>
          <a:bodyPr/>
          <a:lstStyle/>
          <a:p>
            <a:r>
              <a:rPr lang="en-US" dirty="0" smtClean="0"/>
              <a:t>Semester Project</a:t>
            </a:r>
            <a:endParaRPr lang="en-US" dirty="0"/>
          </a:p>
        </p:txBody>
      </p:sp>
    </p:spTree>
    <p:extLst>
      <p:ext uri="{BB962C8B-B14F-4D97-AF65-F5344CB8AC3E}">
        <p14:creationId xmlns:p14="http://schemas.microsoft.com/office/powerpoint/2010/main" val="240960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smtClean="0"/>
              <a:t>Ehtisham Ejaz (SP20-BCS-022)</a:t>
            </a:r>
          </a:p>
          <a:p>
            <a:r>
              <a:rPr lang="en-US" dirty="0" smtClean="0"/>
              <a:t>Hashir Hamid (SP20-BCS-033)</a:t>
            </a:r>
          </a:p>
          <a:p>
            <a:r>
              <a:rPr lang="en-US" dirty="0" smtClean="0"/>
              <a:t>Kulsoom Khurshid (SP20-BCS-044)</a:t>
            </a:r>
            <a:endParaRPr lang="en-US" dirty="0"/>
          </a:p>
        </p:txBody>
      </p:sp>
    </p:spTree>
    <p:extLst>
      <p:ext uri="{BB962C8B-B14F-4D97-AF65-F5344CB8AC3E}">
        <p14:creationId xmlns:p14="http://schemas.microsoft.com/office/powerpoint/2010/main" val="418355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lnSpcReduction="10000"/>
          </a:bodyPr>
          <a:lstStyle/>
          <a:p>
            <a:r>
              <a:rPr lang="en-US" dirty="0"/>
              <a:t>Pneumonia is a dangerous infectious disease that is affecting one or both lungs mainly due to bacteria known as Streptococcus pneumoniae. </a:t>
            </a:r>
            <a:endParaRPr lang="en-US" dirty="0" smtClean="0"/>
          </a:p>
          <a:p>
            <a:r>
              <a:rPr lang="en-US" dirty="0" smtClean="0"/>
              <a:t>Chest </a:t>
            </a:r>
            <a:r>
              <a:rPr lang="en-US" dirty="0"/>
              <a:t>X-Rays that are used for diagnosis requires expert radiotherapists for evaluation. </a:t>
            </a:r>
            <a:endParaRPr lang="en-US" dirty="0" smtClean="0"/>
          </a:p>
          <a:p>
            <a:r>
              <a:rPr lang="en-US" dirty="0" smtClean="0"/>
              <a:t>Thus</a:t>
            </a:r>
            <a:r>
              <a:rPr lang="en-US" dirty="0"/>
              <a:t>, the development of an automated system for detection would be beneficial for the treatment especially in remote areas. </a:t>
            </a:r>
            <a:endParaRPr lang="en-US" dirty="0"/>
          </a:p>
          <a:p>
            <a:r>
              <a:rPr lang="en-US" dirty="0" smtClean="0"/>
              <a:t>In </a:t>
            </a:r>
            <a:r>
              <a:rPr lang="en-US" dirty="0"/>
              <a:t>this project, we used tensorflow a python library to train model which is used for the classification of abnormal and normal chest X-Rays. </a:t>
            </a:r>
            <a:endParaRPr lang="en-US" dirty="0"/>
          </a:p>
        </p:txBody>
      </p:sp>
    </p:spTree>
    <p:extLst>
      <p:ext uri="{BB962C8B-B14F-4D97-AF65-F5344CB8AC3E}">
        <p14:creationId xmlns:p14="http://schemas.microsoft.com/office/powerpoint/2010/main" val="148841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a:t>
            </a:r>
            <a:endParaRPr lang="en-US" dirty="0"/>
          </a:p>
        </p:txBody>
      </p:sp>
      <p:sp>
        <p:nvSpPr>
          <p:cNvPr id="3" name="Content Placeholder 2"/>
          <p:cNvSpPr>
            <a:spLocks noGrp="1"/>
          </p:cNvSpPr>
          <p:nvPr>
            <p:ph idx="1"/>
          </p:nvPr>
        </p:nvSpPr>
        <p:spPr/>
        <p:txBody>
          <a:bodyPr>
            <a:normAutofit lnSpcReduction="10000"/>
          </a:bodyPr>
          <a:lstStyle/>
          <a:p>
            <a:r>
              <a:rPr lang="en-US" b="1" u="sng" dirty="0"/>
              <a:t>Convolutional Neural Network (CNN):</a:t>
            </a:r>
            <a:endParaRPr lang="en-US" dirty="0"/>
          </a:p>
          <a:p>
            <a:pPr marL="0" indent="0" algn="just">
              <a:buNone/>
            </a:pPr>
            <a:r>
              <a:rPr lang="en-US" dirty="0" smtClean="0"/>
              <a:t>	</a:t>
            </a:r>
            <a:r>
              <a:rPr lang="en-US" sz="2200" dirty="0" smtClean="0"/>
              <a:t>It </a:t>
            </a:r>
            <a:r>
              <a:rPr lang="en-US" sz="2200" dirty="0"/>
              <a:t>is a deep learning algorithm that takes image as an input, assign some </a:t>
            </a:r>
            <a:r>
              <a:rPr lang="en-US" sz="2200" dirty="0" smtClean="0"/>
              <a:t>	learnable </a:t>
            </a:r>
            <a:r>
              <a:rPr lang="en-US" sz="2200" dirty="0"/>
              <a:t>weights and biases to various aspects in that image and it is </a:t>
            </a:r>
            <a:r>
              <a:rPr lang="en-US" sz="2200" dirty="0" smtClean="0"/>
              <a:t>	capable </a:t>
            </a:r>
            <a:r>
              <a:rPr lang="en-US" sz="2200" dirty="0"/>
              <a:t>to </a:t>
            </a:r>
            <a:r>
              <a:rPr lang="en-US" sz="2200" dirty="0" smtClean="0"/>
              <a:t>	differentiate </a:t>
            </a:r>
            <a:r>
              <a:rPr lang="en-US" sz="2200" dirty="0"/>
              <a:t>one image from another</a:t>
            </a:r>
            <a:r>
              <a:rPr lang="en-US" sz="2200" dirty="0" smtClean="0"/>
              <a:t>.</a:t>
            </a:r>
          </a:p>
          <a:p>
            <a:r>
              <a:rPr lang="en-US" b="1" u="sng" dirty="0"/>
              <a:t>TensorFlow (a python library):</a:t>
            </a:r>
            <a:endParaRPr lang="en-US" dirty="0"/>
          </a:p>
          <a:p>
            <a:pPr marL="457200" lvl="1" indent="0">
              <a:buNone/>
            </a:pPr>
            <a:r>
              <a:rPr lang="en-US" sz="2200" dirty="0"/>
              <a:t>TensorFlow is a free and open-source library used for machine learning and artificial intelligence. </a:t>
            </a:r>
            <a:r>
              <a:rPr lang="en-US" sz="2200" dirty="0" smtClean="0"/>
              <a:t>It </a:t>
            </a:r>
            <a:r>
              <a:rPr lang="en-US" sz="2200" dirty="0"/>
              <a:t>focuses more on training and implication of deep neural networks.</a:t>
            </a:r>
          </a:p>
          <a:p>
            <a:pPr algn="just"/>
            <a:endParaRPr lang="en-US" dirty="0"/>
          </a:p>
          <a:p>
            <a:endParaRPr lang="en-US" dirty="0"/>
          </a:p>
        </p:txBody>
      </p:sp>
    </p:spTree>
    <p:extLst>
      <p:ext uri="{BB962C8B-B14F-4D97-AF65-F5344CB8AC3E}">
        <p14:creationId xmlns:p14="http://schemas.microsoft.com/office/powerpoint/2010/main" val="51430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(II)</a:t>
            </a:r>
            <a:endParaRPr lang="en-US" dirty="0"/>
          </a:p>
        </p:txBody>
      </p:sp>
      <p:sp>
        <p:nvSpPr>
          <p:cNvPr id="3" name="Content Placeholder 2"/>
          <p:cNvSpPr>
            <a:spLocks noGrp="1"/>
          </p:cNvSpPr>
          <p:nvPr>
            <p:ph idx="1"/>
          </p:nvPr>
        </p:nvSpPr>
        <p:spPr/>
        <p:txBody>
          <a:bodyPr/>
          <a:lstStyle/>
          <a:p>
            <a:r>
              <a:rPr lang="en-US" b="1" u="sng" dirty="0"/>
              <a:t>Convolutional Layer:</a:t>
            </a:r>
            <a:endParaRPr lang="en-US" dirty="0"/>
          </a:p>
          <a:p>
            <a:pPr marL="457200" lvl="1" indent="0">
              <a:buNone/>
            </a:pPr>
            <a:r>
              <a:rPr lang="en-US" sz="2200" dirty="0"/>
              <a:t>It is the most important part of CNN used for image processing. Many parameters or filters are being used in this layer that keeps on extracting the features of an image and reduces it. </a:t>
            </a:r>
            <a:r>
              <a:rPr lang="en-US" sz="2200" dirty="0" smtClean="0"/>
              <a:t>After </a:t>
            </a:r>
            <a:r>
              <a:rPr lang="en-US" sz="2200" dirty="0"/>
              <a:t>this process the image is checked if anything can be extracted from it or not. If not it is discarded.</a:t>
            </a:r>
          </a:p>
          <a:p>
            <a:pPr marL="0" indent="0">
              <a:buNone/>
            </a:pPr>
            <a:endParaRPr lang="en-US" dirty="0"/>
          </a:p>
        </p:txBody>
      </p:sp>
    </p:spTree>
    <p:extLst>
      <p:ext uri="{BB962C8B-B14F-4D97-AF65-F5344CB8AC3E}">
        <p14:creationId xmlns:p14="http://schemas.microsoft.com/office/powerpoint/2010/main" val="310124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(I)</a:t>
            </a:r>
            <a:endParaRPr lang="en-US" dirty="0"/>
          </a:p>
        </p:txBody>
      </p:sp>
      <p:sp>
        <p:nvSpPr>
          <p:cNvPr id="3" name="Content Placeholder 2"/>
          <p:cNvSpPr>
            <a:spLocks noGrp="1"/>
          </p:cNvSpPr>
          <p:nvPr>
            <p:ph idx="1"/>
          </p:nvPr>
        </p:nvSpPr>
        <p:spPr/>
        <p:txBody>
          <a:bodyPr/>
          <a:lstStyle/>
          <a:p>
            <a:pPr marL="0" indent="0">
              <a:buNone/>
            </a:pPr>
            <a:r>
              <a:rPr lang="en-US" sz="2000" b="1" i="1" dirty="0"/>
              <a:t>import tensorflow as tf</a:t>
            </a:r>
            <a:endParaRPr lang="en-US" sz="2000" dirty="0"/>
          </a:p>
          <a:p>
            <a:pPr marL="0" indent="0">
              <a:buNone/>
            </a:pPr>
            <a:r>
              <a:rPr lang="en-US" sz="2000" b="1" i="1" dirty="0" smtClean="0"/>
              <a:t>from </a:t>
            </a:r>
            <a:r>
              <a:rPr lang="en-US" sz="2000" b="1" i="1" dirty="0"/>
              <a:t>keras.preprocessing.image import ImageDataGenerator</a:t>
            </a:r>
            <a:endParaRPr lang="en-US" sz="2000" dirty="0"/>
          </a:p>
          <a:p>
            <a:pPr marL="0" indent="0">
              <a:buNone/>
            </a:pPr>
            <a:r>
              <a:rPr lang="en-US" sz="2000" b="1" i="1" dirty="0"/>
              <a:t>from keras.preprocessing import image</a:t>
            </a:r>
            <a:endParaRPr lang="en-US" sz="2000" dirty="0"/>
          </a:p>
          <a:p>
            <a:r>
              <a:rPr lang="en-US" u="sng" dirty="0" smtClean="0"/>
              <a:t>CODE:</a:t>
            </a:r>
            <a:endParaRPr lang="en-US" dirty="0" smtClean="0"/>
          </a:p>
          <a:p>
            <a:pPr marL="0" indent="0">
              <a:buNone/>
            </a:pPr>
            <a:r>
              <a:rPr lang="en-US" dirty="0"/>
              <a:t>train_datagen = ImageDataGenerator(rescale = 1./255,shear_range = 0.2,zoom_range = 0.2,horizontal_flip = True)</a:t>
            </a:r>
          </a:p>
          <a:p>
            <a:pPr marL="0" indent="0">
              <a:buNone/>
            </a:pPr>
            <a:endParaRPr lang="en-US" u="sng" dirty="0"/>
          </a:p>
        </p:txBody>
      </p:sp>
    </p:spTree>
    <p:extLst>
      <p:ext uri="{BB962C8B-B14F-4D97-AF65-F5344CB8AC3E}">
        <p14:creationId xmlns:p14="http://schemas.microsoft.com/office/powerpoint/2010/main" val="215032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(II)</a:t>
            </a:r>
            <a:endParaRPr lang="en-US" dirty="0"/>
          </a:p>
        </p:txBody>
      </p:sp>
      <p:sp>
        <p:nvSpPr>
          <p:cNvPr id="3" name="Content Placeholder 2"/>
          <p:cNvSpPr>
            <a:spLocks noGrp="1"/>
          </p:cNvSpPr>
          <p:nvPr>
            <p:ph idx="1"/>
          </p:nvPr>
        </p:nvSpPr>
        <p:spPr/>
        <p:txBody>
          <a:bodyPr>
            <a:normAutofit/>
          </a:bodyPr>
          <a:lstStyle/>
          <a:p>
            <a:pPr marL="0" indent="0">
              <a:buNone/>
            </a:pPr>
            <a:r>
              <a:rPr lang="en-US" b="1" i="1" dirty="0"/>
              <a:t>from tensorflow.keras.optimizers import Adam</a:t>
            </a:r>
            <a:endParaRPr lang="en-US" dirty="0"/>
          </a:p>
          <a:p>
            <a:pPr marL="0" indent="0">
              <a:buNone/>
            </a:pPr>
            <a:r>
              <a:rPr lang="en-US" b="1" i="1" dirty="0"/>
              <a:t>from tensorflow.keras.utils import img_to_array</a:t>
            </a:r>
            <a:endParaRPr lang="en-US" dirty="0"/>
          </a:p>
          <a:p>
            <a:pPr marL="0" indent="0">
              <a:buNone/>
            </a:pPr>
            <a:r>
              <a:rPr lang="en-US" b="1" i="1" dirty="0"/>
              <a:t>from keras.models import </a:t>
            </a:r>
            <a:r>
              <a:rPr lang="en-US" b="1" i="1" dirty="0" smtClean="0"/>
              <a:t>load_model</a:t>
            </a:r>
            <a:endParaRPr lang="en-US" dirty="0"/>
          </a:p>
          <a:p>
            <a:r>
              <a:rPr lang="en-US" u="sng" dirty="0"/>
              <a:t>Code:</a:t>
            </a:r>
            <a:endParaRPr lang="en-US" dirty="0"/>
          </a:p>
          <a:p>
            <a:pPr marL="0" indent="0">
              <a:buNone/>
            </a:pPr>
            <a:r>
              <a:rPr lang="en-US" dirty="0"/>
              <a:t>Training_model = model.fit_generator(</a:t>
            </a:r>
            <a:r>
              <a:rPr lang="en-US" dirty="0" err="1"/>
              <a:t>train_generator</a:t>
            </a:r>
            <a:r>
              <a:rPr lang="en-US" dirty="0"/>
              <a:t>,  epochs = 20, validation_data = validation_generator)</a:t>
            </a:r>
          </a:p>
          <a:p>
            <a:endParaRPr lang="en-US" dirty="0"/>
          </a:p>
        </p:txBody>
      </p:sp>
    </p:spTree>
    <p:extLst>
      <p:ext uri="{BB962C8B-B14F-4D97-AF65-F5344CB8AC3E}">
        <p14:creationId xmlns:p14="http://schemas.microsoft.com/office/powerpoint/2010/main" val="247598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33330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TotalTime>
  <Words>246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Pneumonia Detection</vt:lpstr>
      <vt:lpstr>GROUP MEMBERS</vt:lpstr>
      <vt:lpstr>PROJECT DESCRIPTION</vt:lpstr>
      <vt:lpstr>TERMS (I)</vt:lpstr>
      <vt:lpstr>TERMS (II)</vt:lpstr>
      <vt:lpstr>EXPLANATION (I)</vt:lpstr>
      <vt:lpstr>EXPLANATION (II)</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dc:title>
  <dc:creator>Kulsoom Khurshid</dc:creator>
  <cp:lastModifiedBy>Kulsoom Khurshid</cp:lastModifiedBy>
  <cp:revision>3</cp:revision>
  <dcterms:created xsi:type="dcterms:W3CDTF">2022-06-21T18:16:17Z</dcterms:created>
  <dcterms:modified xsi:type="dcterms:W3CDTF">2022-06-21T18:42:28Z</dcterms:modified>
</cp:coreProperties>
</file>