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2" r:id="rId11"/>
    <p:sldId id="268" r:id="rId12"/>
    <p:sldId id="263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2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93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0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72AB-5A06-4644-9DC4-89DB0296903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CB52E1-08C6-4E40-A689-C400333D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ichard_Bellman" TargetMode="Externa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7077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 computing,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memoization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memoisation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an optimization technique used primarily to speed up computer programs by storing the results of expensive function calls and returning the cached result when the same inputs occur again.</a:t>
            </a:r>
          </a:p>
        </p:txBody>
      </p:sp>
    </p:spTree>
    <p:extLst>
      <p:ext uri="{BB962C8B-B14F-4D97-AF65-F5344CB8AC3E}">
        <p14:creationId xmlns:p14="http://schemas.microsoft.com/office/powerpoint/2010/main" val="223251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868" y="2292439"/>
            <a:ext cx="7624293" cy="27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non-</a:t>
            </a:r>
            <a:r>
              <a:rPr lang="en-US" dirty="0" err="1"/>
              <a:t>memoized</a:t>
            </a:r>
            <a:r>
              <a:rPr lang="en-US" dirty="0"/>
              <a:t> Factorial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29" y="2393576"/>
            <a:ext cx="9124484" cy="26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5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Memoized</a:t>
            </a:r>
            <a:r>
              <a:rPr lang="en-US" dirty="0"/>
              <a:t> 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118" y="2084294"/>
            <a:ext cx="7665757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558" y="2697608"/>
            <a:ext cx="8911687" cy="1280890"/>
          </a:xfrm>
        </p:spPr>
        <p:txBody>
          <a:bodyPr/>
          <a:lstStyle/>
          <a:p>
            <a:r>
              <a:rPr lang="en-US" dirty="0"/>
              <a:t>Problems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7924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527" y="521079"/>
            <a:ext cx="8911687" cy="1280890"/>
          </a:xfrm>
        </p:spPr>
        <p:txBody>
          <a:bodyPr/>
          <a:lstStyle/>
          <a:p>
            <a:r>
              <a:rPr lang="en-US" dirty="0"/>
              <a:t>The Levenshtein Edit Distance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26" y="1905000"/>
            <a:ext cx="9879917" cy="1225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26" y="3870839"/>
            <a:ext cx="9879917" cy="11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691686"/>
            <a:ext cx="8560179" cy="2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8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664" y="1608002"/>
            <a:ext cx="8346869" cy="47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14" y="2060620"/>
            <a:ext cx="8963694" cy="35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problems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39" y="1489655"/>
            <a:ext cx="6951492" cy="52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483" y="1622738"/>
            <a:ext cx="8915400" cy="42884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both a mathematical optimization method and a computer programming method.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method was developed by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Richard Bellman"/>
              </a:rPr>
              <a:t>Richard Bellman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the 1950s and has found applications in numerous fields.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simplifying a complicated problem by breaking it down into simpler sub-problems in a recursive manner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4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682700" cy="748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77" y="3185890"/>
            <a:ext cx="8041935" cy="13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27" y="3185890"/>
            <a:ext cx="10391775" cy="1394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27" y="1905000"/>
            <a:ext cx="10391775" cy="8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049843"/>
            <a:ext cx="9236413" cy="74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3141707"/>
            <a:ext cx="9064438" cy="15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8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435" y="186229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435" y="824248"/>
            <a:ext cx="8915400" cy="5924281"/>
          </a:xfrm>
        </p:spPr>
        <p:txBody>
          <a:bodyPr>
            <a:noAutofit/>
          </a:bodyPr>
          <a:lstStyle/>
          <a:p>
            <a:r>
              <a:rPr lang="en-US" sz="1400" dirty="0"/>
              <a:t>// A Naive recursive C++ program to find minimum number operations to convert str1 to str2 </a:t>
            </a:r>
          </a:p>
          <a:p>
            <a:pPr marL="0" indent="0">
              <a:buNone/>
            </a:pPr>
            <a:r>
              <a:rPr lang="en-US" sz="1400" dirty="0"/>
              <a:t>#include &lt;bits/</a:t>
            </a:r>
            <a:r>
              <a:rPr lang="en-US" sz="1400" dirty="0" err="1"/>
              <a:t>stdc</a:t>
            </a:r>
            <a:r>
              <a:rPr lang="en-US" sz="1400" dirty="0"/>
              <a:t>++.h&gt; </a:t>
            </a:r>
          </a:p>
          <a:p>
            <a:pPr marL="0" indent="0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 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min(</a:t>
            </a:r>
            <a:r>
              <a:rPr lang="en-US" sz="1400" dirty="0" err="1"/>
              <a:t>int</a:t>
            </a:r>
            <a:r>
              <a:rPr lang="en-US" sz="1400" dirty="0"/>
              <a:t> x, </a:t>
            </a:r>
            <a:r>
              <a:rPr lang="en-US" sz="1400" dirty="0" err="1"/>
              <a:t>int</a:t>
            </a:r>
            <a:r>
              <a:rPr lang="en-US" sz="1400" dirty="0"/>
              <a:t> y, </a:t>
            </a:r>
            <a:r>
              <a:rPr lang="en-US" sz="1400" dirty="0" err="1"/>
              <a:t>int</a:t>
            </a:r>
            <a:r>
              <a:rPr lang="en-US" sz="1400" dirty="0"/>
              <a:t> z) {// Utility function to find minimum of three numbers </a:t>
            </a:r>
          </a:p>
          <a:p>
            <a:pPr marL="0" indent="0">
              <a:buNone/>
            </a:pPr>
            <a:r>
              <a:rPr lang="en-US" sz="1400" dirty="0"/>
              <a:t>	return min(min(x, y), z); } 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editDist</a:t>
            </a:r>
            <a:r>
              <a:rPr lang="en-US" sz="1400" dirty="0"/>
              <a:t>(string str1, string str2, </a:t>
            </a:r>
            <a:r>
              <a:rPr lang="en-US" sz="1400" dirty="0" err="1"/>
              <a:t>int</a:t>
            </a:r>
            <a:r>
              <a:rPr lang="en-US" sz="1400" dirty="0"/>
              <a:t> m, </a:t>
            </a:r>
            <a:r>
              <a:rPr lang="en-US" sz="1400" dirty="0" err="1"/>
              <a:t>int</a:t>
            </a:r>
            <a:r>
              <a:rPr lang="en-US" sz="1400" dirty="0"/>
              <a:t> n) { </a:t>
            </a:r>
          </a:p>
          <a:p>
            <a:r>
              <a:rPr lang="en-US" sz="1400" dirty="0"/>
              <a:t>	// If first string is empty, the only option is to  insert all characters of second string into first </a:t>
            </a:r>
          </a:p>
          <a:p>
            <a:r>
              <a:rPr lang="en-US" sz="1400" dirty="0"/>
              <a:t>	if (m == 0) </a:t>
            </a:r>
          </a:p>
          <a:p>
            <a:pPr marL="0" indent="0">
              <a:buNone/>
            </a:pPr>
            <a:r>
              <a:rPr lang="en-US" sz="1400" dirty="0"/>
              <a:t>		return n; </a:t>
            </a:r>
          </a:p>
          <a:p>
            <a:r>
              <a:rPr lang="en-US" sz="1400" dirty="0"/>
              <a:t>	// If second string is empty, the only option is to  remove all characters of first string </a:t>
            </a:r>
          </a:p>
          <a:p>
            <a:r>
              <a:rPr lang="en-US" sz="1400" dirty="0"/>
              <a:t>	if (n == 0) </a:t>
            </a:r>
          </a:p>
          <a:p>
            <a:pPr marL="0" indent="0">
              <a:buNone/>
            </a:pPr>
            <a:r>
              <a:rPr lang="en-US" sz="1400" dirty="0"/>
              <a:t>		return m;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177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302138"/>
            <a:ext cx="8911687" cy="612262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837127"/>
            <a:ext cx="8915400" cy="7332372"/>
          </a:xfrm>
        </p:spPr>
        <p:txBody>
          <a:bodyPr>
            <a:noAutofit/>
          </a:bodyPr>
          <a:lstStyle/>
          <a:p>
            <a:r>
              <a:rPr lang="en-US" sz="1400" dirty="0"/>
              <a:t>	// If last characters of two strings are same, nothing  much to do. Ignore last characters and get count for</a:t>
            </a:r>
          </a:p>
          <a:p>
            <a:pPr marL="0" indent="0">
              <a:buNone/>
            </a:pPr>
            <a:r>
              <a:rPr lang="en-US" sz="1400" dirty="0"/>
              <a:t>	 remaining strings. </a:t>
            </a:r>
          </a:p>
          <a:p>
            <a:r>
              <a:rPr lang="en-US" sz="1400" dirty="0"/>
              <a:t>	if (str1[m - 1] == str2[n - 1]) </a:t>
            </a:r>
          </a:p>
          <a:p>
            <a:r>
              <a:rPr lang="en-US" sz="1400" dirty="0"/>
              <a:t>		return </a:t>
            </a:r>
            <a:r>
              <a:rPr lang="en-US" sz="1400" dirty="0" err="1"/>
              <a:t>editDist</a:t>
            </a:r>
            <a:r>
              <a:rPr lang="en-US" sz="1400" dirty="0"/>
              <a:t>(str1, str2, m - 1, n - 1); </a:t>
            </a:r>
          </a:p>
          <a:p>
            <a:endParaRPr lang="en-US" sz="1400" dirty="0"/>
          </a:p>
          <a:p>
            <a:r>
              <a:rPr lang="en-US" sz="1400" dirty="0"/>
              <a:t>	// If last characters are not same, consider all three  operations on last character of first string, recursively </a:t>
            </a:r>
          </a:p>
          <a:p>
            <a:pPr marL="0" indent="0">
              <a:buNone/>
            </a:pPr>
            <a:r>
              <a:rPr lang="en-US" sz="1400" dirty="0"/>
              <a:t> compute minimum cost for all three operations and take minimum of three values. </a:t>
            </a:r>
          </a:p>
          <a:p>
            <a:pPr marL="0" indent="0">
              <a:buNone/>
            </a:pPr>
            <a:r>
              <a:rPr lang="en-US" sz="1400" dirty="0"/>
              <a:t>	return 1 + min(</a:t>
            </a:r>
            <a:r>
              <a:rPr lang="en-US" sz="1400" dirty="0" err="1"/>
              <a:t>editDist</a:t>
            </a:r>
            <a:r>
              <a:rPr lang="en-US" sz="1400" dirty="0"/>
              <a:t>(str1, str2, m, n - 1), // Insert </a:t>
            </a:r>
          </a:p>
          <a:p>
            <a:pPr marL="0" indent="0">
              <a:buNone/>
            </a:pPr>
            <a:r>
              <a:rPr lang="en-US" sz="1400" dirty="0"/>
              <a:t>				</a:t>
            </a:r>
            <a:r>
              <a:rPr lang="en-US" sz="1400" dirty="0" err="1"/>
              <a:t>editDist</a:t>
            </a:r>
            <a:r>
              <a:rPr lang="en-US" sz="1400" dirty="0"/>
              <a:t>(str1, str2, m - 1, n), // Remove </a:t>
            </a:r>
          </a:p>
          <a:p>
            <a:pPr marL="0" indent="0">
              <a:buNone/>
            </a:pPr>
            <a:r>
              <a:rPr lang="en-US" sz="1400" dirty="0"/>
              <a:t>				</a:t>
            </a:r>
            <a:r>
              <a:rPr lang="en-US" sz="1400" dirty="0" err="1"/>
              <a:t>editDist</a:t>
            </a:r>
            <a:r>
              <a:rPr lang="en-US" sz="1400" dirty="0"/>
              <a:t>(str1, str2, m - 1, n - 1) // Replace </a:t>
            </a:r>
          </a:p>
          <a:p>
            <a:pPr marL="0" indent="0">
              <a:buNone/>
            </a:pPr>
            <a:r>
              <a:rPr lang="en-US" sz="1400" dirty="0"/>
              <a:t>				); </a:t>
            </a:r>
          </a:p>
          <a:p>
            <a:r>
              <a:rPr lang="en-US" sz="1400" dirty="0"/>
              <a:t>// Driver program 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main() { </a:t>
            </a:r>
          </a:p>
          <a:p>
            <a:r>
              <a:rPr lang="en-US" sz="1400" dirty="0"/>
              <a:t>	string str1 = "</a:t>
            </a:r>
            <a:r>
              <a:rPr lang="en-US" sz="1400" dirty="0" err="1"/>
              <a:t>sunday</a:t>
            </a:r>
            <a:r>
              <a:rPr lang="en-US" sz="1400" dirty="0"/>
              <a:t>"; </a:t>
            </a:r>
          </a:p>
          <a:p>
            <a:r>
              <a:rPr lang="en-US" sz="1400" dirty="0"/>
              <a:t>	string str2 = "</a:t>
            </a:r>
            <a:r>
              <a:rPr lang="en-US" sz="1400" dirty="0" err="1"/>
              <a:t>saturday</a:t>
            </a:r>
            <a:r>
              <a:rPr lang="en-US" sz="1400" dirty="0"/>
              <a:t>";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editDist</a:t>
            </a:r>
            <a:r>
              <a:rPr lang="en-US" sz="1400" dirty="0"/>
              <a:t>(str1, str2, str1.length(), str2.length()); </a:t>
            </a:r>
          </a:p>
          <a:p>
            <a:r>
              <a:rPr lang="en-US" sz="1400" dirty="0"/>
              <a:t>	return 0; }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83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pic>
        <p:nvPicPr>
          <p:cNvPr id="1026" name="Picture 2" descr="EditDist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11" y="2733764"/>
            <a:ext cx="6260401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2073" y="15334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"/>
              </a:rPr>
              <a:t>The time complexity of above solution is exponential. In worst case, we may end up doing O(3</a:t>
            </a:r>
            <a:r>
              <a:rPr lang="en-US" baseline="30000" dirty="0">
                <a:latin typeface="Roboto"/>
              </a:rPr>
              <a:t>m</a:t>
            </a:r>
            <a:r>
              <a:rPr lang="en-US" dirty="0">
                <a:latin typeface="Roboto"/>
              </a:rPr>
              <a:t>) operations. The worst case happens when none of characters of two strings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2EE8-215F-604E-A13F-3F919FFD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programming</a:t>
            </a:r>
            <a:r>
              <a:rPr lang="zh-CN" altLang="en-US"/>
              <a:t> </a:t>
            </a:r>
            <a:r>
              <a:rPr lang="en-US" altLang="zh-CN"/>
              <a:t>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4D21-F63A-D545-9DAC-D7CB73F8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from recursion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784" y="1618445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 computer science is a method of solving a problem where the solution depends on solutions to smaller instances of the same problem.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method for solving a complex problem by breaking it down into a collection of simpler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solving each of those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 once, and storing their solutions using a memory-based data structure (array,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map,etc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0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8" y="276381"/>
            <a:ext cx="8911687" cy="1280890"/>
          </a:xfrm>
        </p:spPr>
        <p:txBody>
          <a:bodyPr/>
          <a:lstStyle/>
          <a:p>
            <a:r>
              <a:rPr lang="en-US" dirty="0"/>
              <a:t>Fibonacci series with Recursion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0766" y="1429555"/>
            <a:ext cx="10203847" cy="51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313" y="2174875"/>
            <a:ext cx="8077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2" y="1613647"/>
            <a:ext cx="7073153" cy="5056093"/>
          </a:xfrm>
        </p:spPr>
      </p:pic>
    </p:spTree>
    <p:extLst>
      <p:ext uri="{BB962C8B-B14F-4D97-AF65-F5344CB8AC3E}">
        <p14:creationId xmlns:p14="http://schemas.microsoft.com/office/powerpoint/2010/main" val="343267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series with Dynamic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8039" y="2086376"/>
            <a:ext cx="10126574" cy="38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0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where DP is applicable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key attributes that a problem must have in order for dynamic programming to be applicable: 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optimal substructure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overlapping sub-problems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problem can be solved by combining optimal solutions to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non-overlapping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sub-problems, the strategy is called "divide and conquer" instead. This is why merge sort and quick sort are not classified as dynamic programming problems.</a:t>
            </a:r>
          </a:p>
        </p:txBody>
      </p:sp>
    </p:spTree>
    <p:extLst>
      <p:ext uri="{BB962C8B-B14F-4D97-AF65-F5344CB8AC3E}">
        <p14:creationId xmlns:p14="http://schemas.microsoft.com/office/powerpoint/2010/main" val="23626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Ways of DP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following two different ways to store the values so that the values of a sub-problem can be reused. Here, will discuss two patterns of solving DP problem: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Tabulation: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Bottom Up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Memoization: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Top Down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 will study the theory of Dynamic Programming, then I will practice some problems on classic DP and hence I will master Dynamic Programming.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To Master Dynamic Programming, I would have to practice Dynamic problems and to practice problems – Firstly, I would have to study some theory of Dynamic Programming.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950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A6A6DB3A784445B2A135340B7CA923" ma:contentTypeVersion="8" ma:contentTypeDescription="Create a new document." ma:contentTypeScope="" ma:versionID="c7e728ca5876942b641c1dad4229fa10">
  <xsd:schema xmlns:xsd="http://www.w3.org/2001/XMLSchema" xmlns:xs="http://www.w3.org/2001/XMLSchema" xmlns:p="http://schemas.microsoft.com/office/2006/metadata/properties" xmlns:ns2="319eb1b8-259b-4be9-ac8a-9a7dbbd51a6f" targetNamespace="http://schemas.microsoft.com/office/2006/metadata/properties" ma:root="true" ma:fieldsID="53cea2f8bab125c71ed543a3b65ea1f0" ns2:_="">
    <xsd:import namespace="319eb1b8-259b-4be9-ac8a-9a7dbbd51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eb1b8-259b-4be9-ac8a-9a7dbbd51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40744-FE42-4883-AB8B-EF43072C0F24}"/>
</file>

<file path=customXml/itemProps2.xml><?xml version="1.0" encoding="utf-8"?>
<ds:datastoreItem xmlns:ds="http://schemas.openxmlformats.org/officeDocument/2006/customXml" ds:itemID="{1803046A-7BE5-41DC-8529-99A0C0359A81}"/>
</file>

<file path=customXml/itemProps3.xml><?xml version="1.0" encoding="utf-8"?>
<ds:datastoreItem xmlns:ds="http://schemas.openxmlformats.org/officeDocument/2006/customXml" ds:itemID="{C4333EA3-4EC8-486F-9346-029710B7DB0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</TotalTime>
  <Words>159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Wisp</vt:lpstr>
      <vt:lpstr>Dynamic Programming</vt:lpstr>
      <vt:lpstr>Introduction</vt:lpstr>
      <vt:lpstr>Different from recursion </vt:lpstr>
      <vt:lpstr>Fibonacci series with Recursion</vt:lpstr>
      <vt:lpstr>PowerPoint Presentation</vt:lpstr>
      <vt:lpstr>Time complexity</vt:lpstr>
      <vt:lpstr>Fibonacci series with Dynamic Programming</vt:lpstr>
      <vt:lpstr>Problems where DP is applicable</vt:lpstr>
      <vt:lpstr>Ways of DP   There are following two different ways to store the values so that the values of a sub-problem can be reused. Here, will discuss two patterns of solving DP problem:  Tabulation: Bottom Up Memoization: Top Down  Version 1: I will study the theory of Dynamic Programming, then I will practice some problems on classic DP and hence I will master Dynamic Programming.  Version 2: To Master Dynamic Programming, I would have to practice Dynamic problems and to practice problems – Firstly, I would have to study some theory of Dynamic Programming. </vt:lpstr>
      <vt:lpstr>Memoization </vt:lpstr>
      <vt:lpstr>Factorial</vt:lpstr>
      <vt:lpstr>Cost of non-memoized Factorial </vt:lpstr>
      <vt:lpstr>Memoized version</vt:lpstr>
      <vt:lpstr>Problems of Dynamic Programming</vt:lpstr>
      <vt:lpstr>The Levenshtein Edit Distance problem</vt:lpstr>
      <vt:lpstr>Example</vt:lpstr>
      <vt:lpstr>Examples</vt:lpstr>
      <vt:lpstr>Recursive problem</vt:lpstr>
      <vt:lpstr>Sub problems</vt:lpstr>
      <vt:lpstr>Substitution</vt:lpstr>
      <vt:lpstr>Insertion</vt:lpstr>
      <vt:lpstr>Deletion</vt:lpstr>
      <vt:lpstr>Code</vt:lpstr>
      <vt:lpstr>Code</vt:lpstr>
      <vt:lpstr>Time complexity</vt:lpstr>
      <vt:lpstr>Dynamic programming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Mamoona Malik</dc:creator>
  <cp:lastModifiedBy>Mamoona Malik</cp:lastModifiedBy>
  <cp:revision>39</cp:revision>
  <dcterms:created xsi:type="dcterms:W3CDTF">2020-05-06T02:15:30Z</dcterms:created>
  <dcterms:modified xsi:type="dcterms:W3CDTF">2020-05-08T09:34:52Z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0x01010058A6A6DB3A784445B2A135340B7CA923</vt:lpwstr>
  </property>
</Properties>
</file>