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FBF1-E179-45FD-B60F-47A89FF8CA4B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9C3AF9-6A2D-4C10-AF2D-AEA1C49D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0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FBF1-E179-45FD-B60F-47A89FF8CA4B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9C3AF9-6A2D-4C10-AF2D-AEA1C49D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FBF1-E179-45FD-B60F-47A89FF8CA4B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9C3AF9-6A2D-4C10-AF2D-AEA1C49D18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38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FBF1-E179-45FD-B60F-47A89FF8CA4B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9C3AF9-6A2D-4C10-AF2D-AEA1C49D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66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FBF1-E179-45FD-B60F-47A89FF8CA4B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9C3AF9-6A2D-4C10-AF2D-AEA1C49D18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229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FBF1-E179-45FD-B60F-47A89FF8CA4B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9C3AF9-6A2D-4C10-AF2D-AEA1C49D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65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FBF1-E179-45FD-B60F-47A89FF8CA4B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3AF9-6A2D-4C10-AF2D-AEA1C49D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39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FBF1-E179-45FD-B60F-47A89FF8CA4B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3AF9-6A2D-4C10-AF2D-AEA1C49D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1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FBF1-E179-45FD-B60F-47A89FF8CA4B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3AF9-6A2D-4C10-AF2D-AEA1C49D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4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FBF1-E179-45FD-B60F-47A89FF8CA4B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9C3AF9-6A2D-4C10-AF2D-AEA1C49D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0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FBF1-E179-45FD-B60F-47A89FF8CA4B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9C3AF9-6A2D-4C10-AF2D-AEA1C49D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4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FBF1-E179-45FD-B60F-47A89FF8CA4B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9C3AF9-6A2D-4C10-AF2D-AEA1C49D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1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FBF1-E179-45FD-B60F-47A89FF8CA4B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3AF9-6A2D-4C10-AF2D-AEA1C49D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7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FBF1-E179-45FD-B60F-47A89FF8CA4B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3AF9-6A2D-4C10-AF2D-AEA1C49D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1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FBF1-E179-45FD-B60F-47A89FF8CA4B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3AF9-6A2D-4C10-AF2D-AEA1C49D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3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FBF1-E179-45FD-B60F-47A89FF8CA4B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9C3AF9-6A2D-4C10-AF2D-AEA1C49D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DFBF1-E179-45FD-B60F-47A89FF8CA4B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9C3AF9-6A2D-4C10-AF2D-AEA1C49D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8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Selection Sort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Pseuodocode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302" y="2119067"/>
            <a:ext cx="6096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577" y="910107"/>
            <a:ext cx="7500552" cy="515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5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217" y="510862"/>
            <a:ext cx="7735084" cy="50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5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908" y="1144698"/>
            <a:ext cx="7678225" cy="407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7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063" y="1963312"/>
            <a:ext cx="7693069" cy="233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8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6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2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442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93C27AFCF8D14F8C7EA148905CC029" ma:contentTypeVersion="8" ma:contentTypeDescription="Create a new document." ma:contentTypeScope="" ma:versionID="694f8482668d7ffcedfc13dbce5d4eff">
  <xsd:schema xmlns:xsd="http://www.w3.org/2001/XMLSchema" xmlns:xs="http://www.w3.org/2001/XMLSchema" xmlns:p="http://schemas.microsoft.com/office/2006/metadata/properties" xmlns:ns2="b80cef12-35f9-4a5a-adf7-d4b4305aa23d" targetNamespace="http://schemas.microsoft.com/office/2006/metadata/properties" ma:root="true" ma:fieldsID="454c58b5b330cf818c055f2e3082ae6a" ns2:_="">
    <xsd:import namespace="b80cef12-35f9-4a5a-adf7-d4b4305aa2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cef12-35f9-4a5a-adf7-d4b4305aa2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7D7E4F-FF32-4F0B-BD57-E9AF9807CB24}"/>
</file>

<file path=customXml/itemProps2.xml><?xml version="1.0" encoding="utf-8"?>
<ds:datastoreItem xmlns:ds="http://schemas.openxmlformats.org/officeDocument/2006/customXml" ds:itemID="{07CDA383-0A9D-4C57-87AF-49715452CE27}"/>
</file>

<file path=customXml/itemProps3.xml><?xml version="1.0" encoding="utf-8"?>
<ds:datastoreItem xmlns:ds="http://schemas.openxmlformats.org/officeDocument/2006/customXml" ds:itemID="{7213FC01-663E-4253-A563-EFE7744EF878}"/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65</TotalTime>
  <Words>5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Selection Sort </vt:lpstr>
      <vt:lpstr>Pseuodocode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Sort </dc:title>
  <dc:creator>Windows User</dc:creator>
  <cp:lastModifiedBy>Windows User</cp:lastModifiedBy>
  <cp:revision>11</cp:revision>
  <dcterms:created xsi:type="dcterms:W3CDTF">2020-02-21T07:02:33Z</dcterms:created>
  <dcterms:modified xsi:type="dcterms:W3CDTF">2020-02-26T06:50:46Z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0x010100EC93C27AFCF8D14F8C7EA148905CC029</vt:lpwstr>
  </property>
</Properties>
</file>