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23"/>
  </p:notesMasterIdLst>
  <p:sldIdLst>
    <p:sldId id="608" r:id="rId3"/>
    <p:sldId id="370" r:id="rId4"/>
    <p:sldId id="498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607" r:id="rId22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2F5395"/>
    <a:srgbClr val="FFFFB3"/>
    <a:srgbClr val="7F9ED7"/>
    <a:srgbClr val="FAE9E2"/>
    <a:srgbClr val="FFFFCC"/>
    <a:srgbClr val="FDF1ED"/>
    <a:srgbClr val="FBDFD5"/>
    <a:srgbClr val="FFFF99"/>
    <a:srgbClr val="B9D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959" autoAdjust="0"/>
  </p:normalViewPr>
  <p:slideViewPr>
    <p:cSldViewPr>
      <p:cViewPr varScale="1">
        <p:scale>
          <a:sx n="77" d="100"/>
          <a:sy n="77" d="100"/>
        </p:scale>
        <p:origin x="93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28-Sep-18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0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5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8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73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9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56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51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0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99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6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08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41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79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77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8C2B-ACB3-442F-A029-B79150ADC754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548C2B-ACB3-442F-A029-B79150ADC754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5D96CC-9CE3-43E7-80B4-21BCEE326505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A6119-C069-4608-8801-B3D4B37EE510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3301B6-4D24-4523-AFBC-0826CF7B069D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96CC-9CE3-43E7-80B4-21BCEE326505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119-C069-4608-8801-B3D4B37EE510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1B6-4D24-4523-AFBC-0826CF7B069D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1DC456-93E0-4306-BADA-05703028A6E1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A1DC456-93E0-4306-BADA-05703028A6E1}" type="datetime1">
              <a:rPr lang="en-US" smtClean="0"/>
              <a:pPr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kistantoursguide.pk/" TargetMode="External"/><Relationship Id="rId2" Type="http://schemas.openxmlformats.org/officeDocument/2006/relationships/hyperlink" Target="http://www.insider.pk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Candara" panose="020E0502030303020204" pitchFamily="34" charset="0"/>
              </a:rPr>
              <a:t>HUM111 </a:t>
            </a:r>
            <a:br>
              <a:rPr lang="en-US" sz="4800" dirty="0">
                <a:latin typeface="Candara" panose="020E0502030303020204" pitchFamily="34" charset="0"/>
              </a:rPr>
            </a:br>
            <a:r>
              <a:rPr lang="en-US" sz="4800" dirty="0">
                <a:latin typeface="Candara" panose="020E0502030303020204" pitchFamily="34" charset="0"/>
              </a:rPr>
              <a:t>Pakistan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A8661F-1CDE-4F7E-AE93-7F9785FD68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6096000" y="838200"/>
            <a:ext cx="2232195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Lecture 09</a:t>
            </a:r>
          </a:p>
        </p:txBody>
      </p:sp>
      <p:pic>
        <p:nvPicPr>
          <p:cNvPr id="5" name="Picture 4" descr="A close up of a log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28856"/>
            <a:ext cx="3153030" cy="9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43509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Regions [1/3]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Punjab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Sindh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Khyber Pakhtunkhwa (KPK, Former  N.W.F.P)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Baluchistan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Kashmir (Disputed territory)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Federally Administered Tribal Areas (FATA)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Gilgit-Baltistan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25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Regions [2/3]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Pakistan is the 36th largest nation by total area.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It is bordered by Afghanistan, Iran, India, and China.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Pakistan is also very close to Tajikistan, separated by the </a:t>
            </a: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Wakhan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Corridor.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Pakistan is strategically located between the regions of South Asia, Central Asia, and the Middle East.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This prime location – combined with varied natural resources, a diverse geography, and interesting environment – makes Pakistan a noteworthy country.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8563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Regions [3/3]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Pakistan is one of the few countries in the world to have every kind of geological structure.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geography of Pakistan is a blend of landscapes such as plains, deserts, forests, hills, and plateaus.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There are coastal areas along the Arabian Sea and mountains of the Karakoram Range in the northern part of Pakistan.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There are green mountains and dry mountains, land rich for cultivating, and waterfalls.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122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Mountains [1/6]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Himalaya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Karakorum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Hindukush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Sul-e-man Range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1833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 descr="Junction point.jpg">
            <a:extLst>
              <a:ext uri="{FF2B5EF4-FFF2-40B4-BE49-F238E27FC236}">
                <a16:creationId xmlns:a16="http://schemas.microsoft.com/office/drawing/2014/main" id="{AB6D82B5-352C-48D6-8898-E26F62814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" y="0"/>
            <a:ext cx="9105900" cy="6858000"/>
          </a:xfrm>
        </p:spPr>
      </p:pic>
    </p:spTree>
    <p:extLst>
      <p:ext uri="{BB962C8B-B14F-4D97-AF65-F5344CB8AC3E}">
        <p14:creationId xmlns:p14="http://schemas.microsoft.com/office/powerpoint/2010/main" val="2250475765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 descr="Junction.jpg">
            <a:extLst>
              <a:ext uri="{FF2B5EF4-FFF2-40B4-BE49-F238E27FC236}">
                <a16:creationId xmlns:a16="http://schemas.microsoft.com/office/drawing/2014/main" id="{420A3AAC-129B-409B-9BE1-C4352B008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7162800"/>
          </a:xfrm>
        </p:spPr>
      </p:pic>
    </p:spTree>
    <p:extLst>
      <p:ext uri="{BB962C8B-B14F-4D97-AF65-F5344CB8AC3E}">
        <p14:creationId xmlns:p14="http://schemas.microsoft.com/office/powerpoint/2010/main" val="1171499170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 descr="37dd5cfe09e81af723dd5d294f63ba63.jpg">
            <a:extLst>
              <a:ext uri="{FF2B5EF4-FFF2-40B4-BE49-F238E27FC236}">
                <a16:creationId xmlns:a16="http://schemas.microsoft.com/office/drawing/2014/main" id="{84C16806-A155-4650-B205-528743CE9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7467600"/>
          </a:xfrm>
        </p:spPr>
      </p:pic>
    </p:spTree>
    <p:extLst>
      <p:ext uri="{BB962C8B-B14F-4D97-AF65-F5344CB8AC3E}">
        <p14:creationId xmlns:p14="http://schemas.microsoft.com/office/powerpoint/2010/main" val="3239452770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Mountains [2/6]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Due to its very high altitudes and sub-zero temperatures, these mountainous regions are also one of the most heavily glaciated part of the world outside the polar regions.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It consists of numerous ice glaciers including the world second and third longest glaciers, i.e., the Siachen Glacier (70 km) and the </a:t>
            </a: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Biafo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Glacier (63 km).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84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Siachen Glacier</a:t>
            </a:r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 descr="Siachen Glaciers.jpg">
            <a:extLst>
              <a:ext uri="{FF2B5EF4-FFF2-40B4-BE49-F238E27FC236}">
                <a16:creationId xmlns:a16="http://schemas.microsoft.com/office/drawing/2014/main" id="{544E9627-1091-44F0-8481-1D045801F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3770" y="1536272"/>
            <a:ext cx="6989762" cy="5089525"/>
          </a:xfrm>
        </p:spPr>
      </p:pic>
    </p:spTree>
    <p:extLst>
      <p:ext uri="{BB962C8B-B14F-4D97-AF65-F5344CB8AC3E}">
        <p14:creationId xmlns:p14="http://schemas.microsoft.com/office/powerpoint/2010/main" val="2360945031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 err="1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Biafo</a:t>
            </a:r>
            <a:r>
              <a:rPr lang="en-US" alt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 Glacier</a:t>
            </a:r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3" descr="BiafoGlacierKarakorams.jpg">
            <a:extLst>
              <a:ext uri="{FF2B5EF4-FFF2-40B4-BE49-F238E27FC236}">
                <a16:creationId xmlns:a16="http://schemas.microsoft.com/office/drawing/2014/main" id="{03B75DA8-55C5-4E44-9241-DB6719C78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2646" y="1571994"/>
            <a:ext cx="7040885" cy="498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06062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0578" y="990600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111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Pakistan Studies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3210290"/>
            <a:ext cx="7391400" cy="152803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09</a:t>
            </a:r>
          </a:p>
          <a:p>
            <a:r>
              <a:rPr lang="en-US" altLang="en-US" sz="3000" dirty="0">
                <a:latin typeface="Candara" panose="020E0502030303020204" pitchFamily="34" charset="0"/>
              </a:rPr>
              <a:t>Land and People of Pakistan</a:t>
            </a:r>
            <a:endParaRPr lang="en-US" sz="3000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pPr/>
              <a:t>2</a:t>
            </a:fld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" name="Subtitle 5"/>
          <p:cNvSpPr txBox="1">
            <a:spLocks/>
          </p:cNvSpPr>
          <p:nvPr/>
        </p:nvSpPr>
        <p:spPr>
          <a:xfrm>
            <a:off x="4092405" y="5181600"/>
            <a:ext cx="5432595" cy="101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latin typeface="Candara" panose="020E0502030303020204" pitchFamily="34" charset="0"/>
              </a:rPr>
              <a:t>Dr. </a:t>
            </a:r>
            <a:r>
              <a:rPr lang="en-US" sz="3000" b="1" dirty="0" err="1">
                <a:latin typeface="Candara" panose="020E0502030303020204" pitchFamily="34" charset="0"/>
              </a:rPr>
              <a:t>Sohail</a:t>
            </a:r>
            <a:r>
              <a:rPr lang="en-US" sz="3000" b="1" dirty="0">
                <a:latin typeface="Candara" panose="020E0502030303020204" pitchFamily="34" charset="0"/>
              </a:rPr>
              <a:t> Ahmad</a:t>
            </a:r>
          </a:p>
        </p:txBody>
      </p:sp>
    </p:spTree>
    <p:extLst>
      <p:ext uri="{BB962C8B-B14F-4D97-AF65-F5344CB8AC3E}">
        <p14:creationId xmlns:p14="http://schemas.microsoft.com/office/powerpoint/2010/main" val="4085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FE0-0640-4B5F-A8E5-9D0A349E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text for these slides has been taken from </a:t>
            </a:r>
            <a:r>
              <a:rPr lang="en-US" dirty="0">
                <a:hlinkClick r:id="rId2"/>
              </a:rPr>
              <a:t>www.insider.pk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www.pakistantoursguide.pk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1FAA7-83A9-492E-AD28-4A07041B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23A556-1772-4C21-83B0-44D14661E8E3}"/>
              </a:ext>
            </a:extLst>
          </p:cNvPr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909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Muslim World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Muslim world is vast and immense mass of land.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Spread from West Africa to Southern Philippines to Pacific.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Its northern limit touches the Volga in Russia while southern frontiers touch the Mozambique in southern east Africa on Indian Ocean.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In China, in addition to Sinkiang, Muslims are in substantial numbers, in the provinces bordering Burma and in districts around Peking.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Total population of the Muslim world is around one billion.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50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3" descr="Muslim_Distribution_map.jpg">
            <a:extLst>
              <a:ext uri="{FF2B5EF4-FFF2-40B4-BE49-F238E27FC236}">
                <a16:creationId xmlns:a16="http://schemas.microsoft.com/office/drawing/2014/main" id="{564BACB8-0B1A-45B1-AF16-0F6419F8B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304800"/>
            <a:ext cx="9005887" cy="6324600"/>
          </a:xfrm>
        </p:spPr>
      </p:pic>
    </p:spTree>
    <p:extLst>
      <p:ext uri="{BB962C8B-B14F-4D97-AF65-F5344CB8AC3E}">
        <p14:creationId xmlns:p14="http://schemas.microsoft.com/office/powerpoint/2010/main" val="313020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Geography and Culture [1/4]</a:t>
            </a:r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India Before 1947">
            <a:extLst>
              <a:ext uri="{FF2B5EF4-FFF2-40B4-BE49-F238E27FC236}">
                <a16:creationId xmlns:a16="http://schemas.microsoft.com/office/drawing/2014/main" id="{ACD2E995-7C2B-4DDC-A8DF-C29F87FE3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74" y="1599159"/>
            <a:ext cx="6495388" cy="487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68052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Geography and Culture [2/4]</a:t>
            </a:r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Bahawalpur-Location-Map-of-Bahawalpur-Division-in-Pakistan.jpg">
            <a:extLst>
              <a:ext uri="{FF2B5EF4-FFF2-40B4-BE49-F238E27FC236}">
                <a16:creationId xmlns:a16="http://schemas.microsoft.com/office/drawing/2014/main" id="{0F57FC9B-1F96-497A-803C-4C51CEB23E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"/>
          <a:stretch/>
        </p:blipFill>
        <p:spPr bwMode="auto">
          <a:xfrm>
            <a:off x="958254" y="1451019"/>
            <a:ext cx="6797041" cy="51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537808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 descr="pakistanmap.jpg">
            <a:extLst>
              <a:ext uri="{FF2B5EF4-FFF2-40B4-BE49-F238E27FC236}">
                <a16:creationId xmlns:a16="http://schemas.microsoft.com/office/drawing/2014/main" id="{94F53DCB-CCE7-46BC-87B1-03E5D1453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04" y="1217994"/>
            <a:ext cx="5776551" cy="556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Geography and Culture [3/4]</a:t>
            </a:r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17012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Geography and Culture [4/4]</a:t>
            </a:r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" descr="Judicial_Map_Pakistan.gif">
            <a:extLst>
              <a:ext uri="{FF2B5EF4-FFF2-40B4-BE49-F238E27FC236}">
                <a16:creationId xmlns:a16="http://schemas.microsoft.com/office/drawing/2014/main" id="{30D09F09-AC01-4242-BCB4-2D8371418D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31497"/>
            <a:ext cx="6387442" cy="475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419424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Geography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Geography is the study of man's natural environment and how it influences his social and cultural development.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Geography with reference to territorial boundary of a state covers the study of following: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Region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Mountain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Desert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Sea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Plain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Rivers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0799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5612</TotalTime>
  <Words>489</Words>
  <Application>Microsoft Office PowerPoint</Application>
  <PresentationFormat>On-screen Show (4:3)</PresentationFormat>
  <Paragraphs>92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Candara</vt:lpstr>
      <vt:lpstr>Courier New</vt:lpstr>
      <vt:lpstr>Franklin Gothic Book</vt:lpstr>
      <vt:lpstr>Wingdings 2</vt:lpstr>
      <vt:lpstr>HDOfficeLightV0</vt:lpstr>
      <vt:lpstr>Crop</vt:lpstr>
      <vt:lpstr>HUM111  Pakistan Studies</vt:lpstr>
      <vt:lpstr>HUM 111 Pakistan Studies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vcomsats</cp:lastModifiedBy>
  <cp:revision>442</cp:revision>
  <dcterms:created xsi:type="dcterms:W3CDTF">2015-07-28T10:20:14Z</dcterms:created>
  <dcterms:modified xsi:type="dcterms:W3CDTF">2018-09-28T10:43:03Z</dcterms:modified>
</cp:coreProperties>
</file>