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vnd.ms-photo" Extension="wdp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39"/>
  </p:notesMasterIdLst>
  <p:sldIdLst>
    <p:sldId id="601" r:id="rId3"/>
    <p:sldId id="370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1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9" r:id="rId38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2F5395"/>
    <a:srgbClr val="FFFFB3"/>
    <a:srgbClr val="7F9ED7"/>
    <a:srgbClr val="FAE9E2"/>
    <a:srgbClr val="FFFFCC"/>
    <a:srgbClr val="FDF1ED"/>
    <a:srgbClr val="FBDFD5"/>
    <a:srgbClr val="FFFF99"/>
    <a:srgbClr val="B9D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959" autoAdjust="0"/>
  </p:normalViewPr>
  <p:slideViewPr>
    <p:cSldViewPr>
      <p:cViewPr varScale="1">
        <p:scale>
          <a:sx n="77" d="100"/>
          <a:sy n="77" d="100"/>
        </p:scale>
        <p:origin x="93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27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7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6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9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3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39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0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5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23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5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34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8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07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8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6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5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4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64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83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6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2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C2B-ACB3-442F-A029-B79150ADC754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48C2B-ACB3-442F-A029-B79150ADC754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D96CC-9CE3-43E7-80B4-21BCEE326505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A6119-C069-4608-8801-B3D4B37EE510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301B6-4D24-4523-AFBC-0826CF7B069D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96CC-9CE3-43E7-80B4-21BCEE326505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119-C069-4608-8801-B3D4B37EE510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1B6-4D24-4523-AFBC-0826CF7B069D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 ?><Relationships xmlns="http://schemas.openxmlformats.org/package/2006/relationships"><Relationship Id="rId8" Target="../media/image16.jpeg" Type="http://schemas.openxmlformats.org/officeDocument/2006/relationships/image"/><Relationship Id="rId3" Target="../media/image3.png" Type="http://schemas.openxmlformats.org/officeDocument/2006/relationships/image"/><Relationship Id="rId7" Target="../media/hdphoto2.wdp" Type="http://schemas.microsoft.com/office/2007/relationships/hdphoto"/><Relationship Id="rId2" Target="../notesSlides/notesSlide23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15.jpeg" Type="http://schemas.openxmlformats.org/officeDocument/2006/relationships/image"/><Relationship Id="rId5" Target="../media/image14.png" Type="http://schemas.openxmlformats.org/officeDocument/2006/relationships/image"/><Relationship Id="rId4" Target="../media/hdphoto1.wdp" Type="http://schemas.microsoft.com/office/2007/relationships/hdphoto"/><Relationship Id="rId9" Target="../media/hdphoto3.wdp" Type="http://schemas.microsoft.com/office/2007/relationships/hdphoto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kistan.wsno.org/" TargetMode="External"/><Relationship Id="rId2" Type="http://schemas.openxmlformats.org/officeDocument/2006/relationships/hyperlink" Target="http://www.forum.urduworl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wn.com/" TargetMode="External"/><Relationship Id="rId4" Type="http://schemas.openxmlformats.org/officeDocument/2006/relationships/hyperlink" Target="http://www.pakistantoursguide.p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Candara" panose="020E0502030303020204" pitchFamily="34" charset="0"/>
              </a:rPr>
              <a:t>HUM111 </a:t>
            </a:r>
            <a:br>
              <a:rPr lang="en-US" sz="4800" dirty="0">
                <a:latin typeface="Candara" panose="020E0502030303020204" pitchFamily="34" charset="0"/>
              </a:rPr>
            </a:br>
            <a:r>
              <a:rPr lang="en-US" sz="48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6096000" y="838200"/>
            <a:ext cx="223219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chemeClr val="tx1"/>
                </a:solidFill>
                <a:latin typeface="Candara" panose="020E0502030303020204" pitchFamily="34" charset="0"/>
              </a:rPr>
              <a:t>Lecture 10</a:t>
            </a:r>
            <a:endParaRPr lang="en-US" sz="3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 descr="A close up of a log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28856"/>
            <a:ext cx="3153030" cy="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4350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735271"/>
            <a:ext cx="7086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err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Sulaiman</a:t>
            </a:r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Range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Content Placeholder 5" descr="Sulaiman Range 2.jpg">
            <a:extLst>
              <a:ext uri="{FF2B5EF4-FFF2-40B4-BE49-F238E27FC236}">
                <a16:creationId xmlns:a16="http://schemas.microsoft.com/office/drawing/2014/main" id="{51A52562-D22F-4320-AF86-92D2C48D5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3216" y="1712417"/>
            <a:ext cx="6480147" cy="48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92025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Desert [1/6]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Thal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Desert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Thar Desert (Sindh)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Cholistan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Desert (Punjab) 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Kharan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Desert (Baluchistan) </a:t>
            </a:r>
            <a:endParaRPr lang="en-US" altLang="en-US" sz="2000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445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Map-of-Deserts-in-Pakistan1.png">
            <a:extLst>
              <a:ext uri="{FF2B5EF4-FFF2-40B4-BE49-F238E27FC236}">
                <a16:creationId xmlns:a16="http://schemas.microsoft.com/office/drawing/2014/main" id="{03ED4E14-D111-463B-835D-F609D4F18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453" y="1684412"/>
            <a:ext cx="6797674" cy="4748156"/>
          </a:xfrm>
        </p:spPr>
      </p:pic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Desert [2/6]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4443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Thal</a:t>
            </a:r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Dessert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 descr="Thal Desert.jpg">
            <a:extLst>
              <a:ext uri="{FF2B5EF4-FFF2-40B4-BE49-F238E27FC236}">
                <a16:creationId xmlns:a16="http://schemas.microsoft.com/office/drawing/2014/main" id="{3A8C0A44-EF83-4FA0-9CFF-577792381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455" y="1577880"/>
            <a:ext cx="7987145" cy="477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59764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Thar Dessert, Sindh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 descr="Village-Thar-Desert-0.jpg">
            <a:extLst>
              <a:ext uri="{FF2B5EF4-FFF2-40B4-BE49-F238E27FC236}">
                <a16:creationId xmlns:a16="http://schemas.microsoft.com/office/drawing/2014/main" id="{CBEA03B9-735B-458F-91C5-C4E9BC763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255" y="1604963"/>
            <a:ext cx="8139545" cy="4751388"/>
          </a:xfrm>
        </p:spPr>
      </p:pic>
    </p:spTree>
    <p:extLst>
      <p:ext uri="{BB962C8B-B14F-4D97-AF65-F5344CB8AC3E}">
        <p14:creationId xmlns:p14="http://schemas.microsoft.com/office/powerpoint/2010/main" val="2496809003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3" descr="Derawar-Fort-in-Cholistan-Desert.jpg">
            <a:extLst>
              <a:ext uri="{FF2B5EF4-FFF2-40B4-BE49-F238E27FC236}">
                <a16:creationId xmlns:a16="http://schemas.microsoft.com/office/drawing/2014/main" id="{F3D8993D-2688-4413-A8EC-4DA6773E5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52992"/>
            <a:ext cx="7910945" cy="4739486"/>
          </a:xfr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99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err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Derawar</a:t>
            </a:r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Fort, </a:t>
            </a:r>
            <a:r>
              <a:rPr lang="en-US" altLang="en-US" sz="3200" b="1" dirty="0" err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Cholistan</a:t>
            </a:r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Desert, Punjab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45556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735271"/>
            <a:ext cx="699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err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Kharaan</a:t>
            </a:r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Desert, Baluchistan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Content Placeholder 3" descr="Kharaan Desert.jpg">
            <a:extLst>
              <a:ext uri="{FF2B5EF4-FFF2-40B4-BE49-F238E27FC236}">
                <a16:creationId xmlns:a16="http://schemas.microsoft.com/office/drawing/2014/main" id="{39905AA4-26C5-4AED-A6D3-4C44FE75A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1" y="1600200"/>
            <a:ext cx="7910944" cy="47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17054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Desert [3/6]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Thal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 desert is situated in Punjab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, Pakistan.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It is vast area mainly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between the Jhelum and Sindh rivers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Its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total length from north to south is 190 miles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, and its maximum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breadth is 70 miles 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(110 km) while minimum breadth is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20 miles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This region is divided into the districts of </a:t>
            </a: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Bhakkar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, </a:t>
            </a: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Khushab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, </a:t>
            </a: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Mianwali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, </a:t>
            </a: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Jhang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, Layyah, and Muzaffargarh.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062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Desert [4/6]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Thar Desert is the largest among all and mostly falls under the territory of Sind province, 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extending eastwards from irrigated plains on the left bank of River Indus towards the Indian states of </a:t>
            </a:r>
            <a:r>
              <a:rPr lang="en-GB" altLang="en-US" sz="2000" dirty="0" err="1">
                <a:latin typeface="Candara" pitchFamily="34" charset="0"/>
                <a:cs typeface="Arial" pitchFamily="34" charset="0"/>
              </a:rPr>
              <a:t>Rajhistan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 and Gujrat, constituting the largest desert in South Asia, also known as the Great Indian Desert.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ndara" pitchFamily="34" charset="0"/>
                <a:cs typeface="Arial" pitchFamily="34" charset="0"/>
              </a:rPr>
              <a:t>The approximate area of greater Thar Desert in total is around 200,000 square KM, of which around 50,000 square KM falls in the Pakistani territories, covering the districts of </a:t>
            </a:r>
            <a:r>
              <a:rPr lang="en-GB" altLang="en-US" sz="2000" b="1" dirty="0" err="1">
                <a:latin typeface="Candara" pitchFamily="34" charset="0"/>
                <a:cs typeface="Arial" pitchFamily="34" charset="0"/>
              </a:rPr>
              <a:t>Tharparker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, Mirpur Khas, </a:t>
            </a:r>
            <a:r>
              <a:rPr lang="en-GB" altLang="en-US" sz="2000" b="1" dirty="0" err="1">
                <a:latin typeface="Candara" pitchFamily="34" charset="0"/>
                <a:cs typeface="Arial" pitchFamily="34" charset="0"/>
              </a:rPr>
              <a:t>Umerkot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, Khairpur, </a:t>
            </a:r>
            <a:r>
              <a:rPr lang="en-GB" altLang="en-US" sz="2000" b="1" dirty="0" err="1">
                <a:latin typeface="Candara" pitchFamily="34" charset="0"/>
                <a:cs typeface="Arial" pitchFamily="34" charset="0"/>
              </a:rPr>
              <a:t>Sukkar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 and </a:t>
            </a:r>
            <a:r>
              <a:rPr lang="en-GB" altLang="en-US" sz="2000" b="1" dirty="0" err="1">
                <a:latin typeface="Candara" pitchFamily="34" charset="0"/>
                <a:cs typeface="Arial" pitchFamily="34" charset="0"/>
              </a:rPr>
              <a:t>Ghotki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 in Sindh Province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. </a:t>
            </a:r>
            <a:endParaRPr lang="en-US" altLang="en-US" sz="2000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8419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Desert [5/6]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ndara" pitchFamily="34" charset="0"/>
                <a:cs typeface="Arial" pitchFamily="34" charset="0"/>
              </a:rPr>
              <a:t>The </a:t>
            </a:r>
            <a:r>
              <a:rPr lang="en-GB" altLang="en-US" sz="2000" b="1" dirty="0" err="1">
                <a:latin typeface="Candara" pitchFamily="34" charset="0"/>
                <a:cs typeface="Arial" pitchFamily="34" charset="0"/>
              </a:rPr>
              <a:t>Cholistan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 Desert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, locally known as </a:t>
            </a:r>
            <a:r>
              <a:rPr lang="en-GB" altLang="en-US" sz="2000" dirty="0" err="1">
                <a:latin typeface="Candara" pitchFamily="34" charset="0"/>
                <a:cs typeface="Arial" pitchFamily="34" charset="0"/>
              </a:rPr>
              <a:t>Rohi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, 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constitutes the south eastern region of Punjab Province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 with an estimated area of 26,000 square KM, 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covering the districts of Bahawalpur, Rahimyar Khan and Bahawalnagar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ndara" pitchFamily="34" charset="0"/>
                <a:cs typeface="Arial" pitchFamily="34" charset="0"/>
              </a:rPr>
              <a:t>Towards the eastern flanks, </a:t>
            </a:r>
            <a:r>
              <a:rPr lang="en-GB" altLang="en-US" sz="2000" b="1" dirty="0" err="1">
                <a:latin typeface="Candara" pitchFamily="34" charset="0"/>
                <a:cs typeface="Arial" pitchFamily="34" charset="0"/>
              </a:rPr>
              <a:t>Cholistan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 extends into the Indian states of </a:t>
            </a:r>
            <a:r>
              <a:rPr lang="en-GB" altLang="en-US" sz="2000" b="1" dirty="0" err="1">
                <a:latin typeface="Candara" pitchFamily="34" charset="0"/>
                <a:cs typeface="Arial" pitchFamily="34" charset="0"/>
              </a:rPr>
              <a:t>Rajhistan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 and Punjab,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 and joins the greater Thar Desert. While on the north-western front it is bordered by the irrigated plains of Indus and </a:t>
            </a:r>
            <a:r>
              <a:rPr lang="en-GB" altLang="en-US" sz="2000" dirty="0" err="1">
                <a:latin typeface="Candara" pitchFamily="34" charset="0"/>
                <a:cs typeface="Arial" pitchFamily="34" charset="0"/>
              </a:rPr>
              <a:t>Sutlaj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 rivers. 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The total estimated population living in these desert districts is around 7.5 million (1998 Census).</a:t>
            </a:r>
            <a:endParaRPr lang="en-US" altLang="en-US" sz="2000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598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0578" y="990600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111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3210290"/>
            <a:ext cx="7391400" cy="152803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10</a:t>
            </a:r>
          </a:p>
          <a:p>
            <a:r>
              <a:rPr lang="en-US" sz="3000" b="1" dirty="0">
                <a:latin typeface="Candara" panose="020E0502030303020204" pitchFamily="34" charset="0"/>
              </a:rPr>
              <a:t>Topography of Pakistan</a:t>
            </a:r>
          </a:p>
          <a:p>
            <a:r>
              <a:rPr lang="en-US" altLang="en-US" sz="2000" dirty="0">
                <a:latin typeface="Candara" panose="020E0502030303020204" pitchFamily="34" charset="0"/>
              </a:rPr>
              <a:t>Land and People of Pakistan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2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" name="Subtitle 5"/>
          <p:cNvSpPr txBox="1">
            <a:spLocks/>
          </p:cNvSpPr>
          <p:nvPr/>
        </p:nvSpPr>
        <p:spPr>
          <a:xfrm>
            <a:off x="4092405" y="5181600"/>
            <a:ext cx="5432595" cy="101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latin typeface="Candara" panose="020E0502030303020204" pitchFamily="34" charset="0"/>
              </a:rPr>
              <a:t>Dr. </a:t>
            </a:r>
            <a:r>
              <a:rPr lang="en-US" sz="3000" b="1" dirty="0" err="1">
                <a:latin typeface="Candara" panose="020E0502030303020204" pitchFamily="34" charset="0"/>
              </a:rPr>
              <a:t>Sohail</a:t>
            </a:r>
            <a:r>
              <a:rPr lang="en-US" sz="3000" b="1" dirty="0">
                <a:latin typeface="Candara" panose="020E0502030303020204" pitchFamily="34" charset="0"/>
              </a:rPr>
              <a:t> Ahmad</a:t>
            </a:r>
          </a:p>
        </p:txBody>
      </p:sp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Desert [6/6]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The </a:t>
            </a:r>
            <a:r>
              <a:rPr lang="en-GB" altLang="en-US" sz="2000" b="1" dirty="0" err="1">
                <a:latin typeface="Candara" pitchFamily="34" charset="0"/>
                <a:cs typeface="Arial" pitchFamily="34" charset="0"/>
              </a:rPr>
              <a:t>Kharan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 Desert is situated in the western regions of Baluchistan Province of Pakistan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. Overall, all of Baluchistan plateau is characterized by extreme arid conditions and very barren terrain.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ndara" pitchFamily="34" charset="0"/>
                <a:cs typeface="Arial" pitchFamily="34" charset="0"/>
              </a:rPr>
              <a:t>However, </a:t>
            </a:r>
            <a:r>
              <a:rPr lang="en-GB" altLang="en-US" sz="2000" dirty="0" err="1">
                <a:latin typeface="Candara" pitchFamily="34" charset="0"/>
                <a:cs typeface="Arial" pitchFamily="34" charset="0"/>
              </a:rPr>
              <a:t>Kharan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 desert can be separated from the rest of the arid landscape due to its sandy nature and more even terrain. 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It mostly falls in the </a:t>
            </a:r>
            <a:r>
              <a:rPr lang="en-GB" altLang="en-US" sz="2000" b="1" dirty="0" err="1">
                <a:latin typeface="Candara" pitchFamily="34" charset="0"/>
                <a:cs typeface="Arial" pitchFamily="34" charset="0"/>
              </a:rPr>
              <a:t>Kharan</a:t>
            </a:r>
            <a:r>
              <a:rPr lang="en-GB" altLang="en-US" sz="2000" b="1" dirty="0">
                <a:latin typeface="Candara" pitchFamily="34" charset="0"/>
                <a:cs typeface="Arial" pitchFamily="34" charset="0"/>
              </a:rPr>
              <a:t> District covering an estimated area of more than 20,000 </a:t>
            </a:r>
            <a:r>
              <a:rPr lang="en-GB" altLang="en-US" sz="2000" dirty="0">
                <a:latin typeface="Candara" pitchFamily="34" charset="0"/>
                <a:cs typeface="Arial" pitchFamily="34" charset="0"/>
              </a:rPr>
              <a:t>Square KM with a population of only 0.23 Million.</a:t>
            </a:r>
            <a:endParaRPr lang="en-US" altLang="en-US" sz="2000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802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coastal areas of Pakistan are in the province of Sindh and Baluchistan.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Longest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Coastline Of Pakistan is Baluchistan coastline which is 771 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KM.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250 KM coast line is in Sindh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These coastal areas are on the shore of Arabian sea and it connects Pakistan with other countries of the world through a sea route.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Gawadar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 and Karachi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are two prominent ports on these coastal areas of Pakistan.</a:t>
            </a:r>
            <a:endParaRPr lang="en-US" altLang="en-US" sz="2000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17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Coastal Areas of Pakistan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 descr="Coastal_pakistan_map416x300.gif">
            <a:extLst>
              <a:ext uri="{FF2B5EF4-FFF2-40B4-BE49-F238E27FC236}">
                <a16:creationId xmlns:a16="http://schemas.microsoft.com/office/drawing/2014/main" id="{BA32BB8D-2129-4104-9E19-976A29FA4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89876"/>
            <a:ext cx="7281789" cy="4766475"/>
          </a:xfrm>
        </p:spPr>
      </p:pic>
    </p:spTree>
    <p:extLst>
      <p:ext uri="{BB962C8B-B14F-4D97-AF65-F5344CB8AC3E}">
        <p14:creationId xmlns:p14="http://schemas.microsoft.com/office/powerpoint/2010/main" val="3101211073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Plain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plain region of Pakistan is largely covered by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Punjab and Sindh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, where Punjab is highly fertile and suitable for agriculture. </a:t>
            </a:r>
            <a:endParaRPr lang="en-US" altLang="en-US" sz="2000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882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Rivers [1/7]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Chanab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River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Indus River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Jhelum River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Ravi River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Kabul River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Sutlej River</a:t>
            </a:r>
            <a:endParaRPr lang="en-US" altLang="en-US" sz="2000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53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 descr="Pakistan_Rivers.PNG">
            <a:extLst>
              <a:ext uri="{FF2B5EF4-FFF2-40B4-BE49-F238E27FC236}">
                <a16:creationId xmlns:a16="http://schemas.microsoft.com/office/drawing/2014/main" id="{15E0179B-DDE0-4668-B7FB-D03526F25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9144000" cy="6858000"/>
          </a:xfrm>
        </p:spPr>
      </p:pic>
      <p:pic>
        <p:nvPicPr>
          <p:cNvPr id="18" name="Content Placeholder 3" descr="Pakistan_Rivers.PNG">
            <a:extLst>
              <a:ext uri="{FF2B5EF4-FFF2-40B4-BE49-F238E27FC236}">
                <a16:creationId xmlns:a16="http://schemas.microsoft.com/office/drawing/2014/main" id="{2EE65DB7-078B-4736-9EF5-717362DAB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" name="Content Placeholder 3" descr="indus-water-treaty-a.gif">
            <a:extLst>
              <a:ext uri="{FF2B5EF4-FFF2-40B4-BE49-F238E27FC236}">
                <a16:creationId xmlns:a16="http://schemas.microsoft.com/office/drawing/2014/main" id="{BEBA0081-93CC-4878-BD74-9D234629C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341313"/>
            <a:ext cx="4648200" cy="61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108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Rivers [2/7]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The Chenab River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, is one of the major rivers of Pakistan.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It originates in the Himachal Pradesh-India, and flows through the Jammu region of Jammu and Kashmir into the plains of the Punjab, Pakistan.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Indus river 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is one of the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longest rivers in the world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Originates from the glacial Tibetan mountains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, the Indus gushes into Pakistan with all its might and fright from the northern areas. It then runs through Jammu and Kashmir, enters the Gilgit-Baltistan (formerly Northern Areas of Pakistan) region and flows through the entire length of the country and merges with the Arabian Sea.</a:t>
            </a:r>
            <a:endParaRPr lang="en-US" altLang="en-US" sz="2000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563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Rivers [3/7]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Besides Indus,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four other rivers also enter Pakistan from the neighboring India, namely the Jhelum, Chenab, Ravi and Sutlej and all empty into the Indus to add to its might and power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 The place where all these four rivers meet the Indus is known as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Panj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Nadh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In KP its called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Abaseen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; Aba means father and seen means river. Thus,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Abaseen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means the father of rivers.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Indus basin water treaty (1960).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Indus basin project (Construction of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Mangla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Dam-1967- on river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Jehlum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and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Terbela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Dam-1976 on river Indus)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.</a:t>
            </a:r>
            <a:endParaRPr lang="en-US" altLang="en-US" sz="2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873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Mangla</a:t>
            </a:r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Dam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 descr="Mangla_Dam_AerialView.jpg">
            <a:extLst>
              <a:ext uri="{FF2B5EF4-FFF2-40B4-BE49-F238E27FC236}">
                <a16:creationId xmlns:a16="http://schemas.microsoft.com/office/drawing/2014/main" id="{49F9466C-850C-4F2F-8470-C4393698F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799" y="1550988"/>
            <a:ext cx="7834745" cy="4805364"/>
          </a:xfrm>
        </p:spPr>
      </p:pic>
    </p:spTree>
    <p:extLst>
      <p:ext uri="{BB962C8B-B14F-4D97-AF65-F5344CB8AC3E}">
        <p14:creationId xmlns:p14="http://schemas.microsoft.com/office/powerpoint/2010/main" val="2484693297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Tarbela</a:t>
            </a:r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Dam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 descr="Tarbela_Dam_during_the_2010_floods.jpg">
            <a:extLst>
              <a:ext uri="{FF2B5EF4-FFF2-40B4-BE49-F238E27FC236}">
                <a16:creationId xmlns:a16="http://schemas.microsoft.com/office/drawing/2014/main" id="{099EB5CD-A8E0-4F2A-85D0-C4A4EB092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1" y="1600200"/>
            <a:ext cx="7696200" cy="47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8904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Mountains [3/6]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Karakoram Range covers the borders between Pakistan, India and China,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in the regions of Gilgit-Baltistan (Pakistan),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Ladakh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(India), and Xinjiang region, (China).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The range is about 500 km (311 mile) in length.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Western Himalayan Range is situated in Kashmir valley. Dominated 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by Nanga Parbat, Pakistan’s 2nd and world’s 9th highest, is considered as one of the most difficult and dangerous to climb,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nick named as Killer Mountain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 In local language its called “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deo </a:t>
            </a: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mir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”. It is situated in Gilgit-Baltistan.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133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Rivers [4/7]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Kotri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Barrage near Hyderabad (1955)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Taunsa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Barrage near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Dera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Ghazi Khan (1958)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3839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err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Kotri</a:t>
            </a:r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Barrage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 descr="kotri-barrage-hyderabad-497x205.jpg">
            <a:extLst>
              <a:ext uri="{FF2B5EF4-FFF2-40B4-BE49-F238E27FC236}">
                <a16:creationId xmlns:a16="http://schemas.microsoft.com/office/drawing/2014/main" id="{A6F54553-EB64-4235-A130-4E88A28C2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1337" y="1555322"/>
            <a:ext cx="5167745" cy="2130692"/>
          </a:xfrm>
        </p:spPr>
      </p:pic>
      <p:pic>
        <p:nvPicPr>
          <p:cNvPr id="17" name="Picture 4" descr="Kotri.jpg">
            <a:extLst>
              <a:ext uri="{FF2B5EF4-FFF2-40B4-BE49-F238E27FC236}">
                <a16:creationId xmlns:a16="http://schemas.microsoft.com/office/drawing/2014/main" id="{6FB90255-F4A0-4B05-BAFD-DCF1966B9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3657600"/>
            <a:ext cx="5290959" cy="274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371735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Rivers [5/7]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</a:t>
            </a: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Kalabagh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 dam is a proposed hydroelectric dam planned to be built on the Indus River 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by the Government of Pakistan.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proposed site for the dam was situated at </a:t>
            </a: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Kalabagh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 in </a:t>
            </a: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Mianwali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 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District of the Punjab province, bordering the Khyber Pakhtunkhwa.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However, due to reservation of Sindh and KP,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construction of the dam could not be started yet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367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err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Kalabagh</a:t>
            </a:r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Dam Site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3" descr="Kalabagh_Dam_n_Jinnah_Barrage.JPG">
            <a:extLst>
              <a:ext uri="{FF2B5EF4-FFF2-40B4-BE49-F238E27FC236}">
                <a16:creationId xmlns:a16="http://schemas.microsoft.com/office/drawing/2014/main" id="{076402ED-76F4-490E-909E-6D01556B8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235" y="1600200"/>
            <a:ext cx="7885310" cy="4756151"/>
          </a:xfrm>
        </p:spPr>
      </p:pic>
    </p:spTree>
    <p:extLst>
      <p:ext uri="{BB962C8B-B14F-4D97-AF65-F5344CB8AC3E}">
        <p14:creationId xmlns:p14="http://schemas.microsoft.com/office/powerpoint/2010/main" val="2669219537"/>
      </p:ext>
    </p:extLst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Rivers [6/7]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Jhelum River, originates from India, enters Pakistan Jhelum district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Jhelum was crossed in 326 B.C. by Alexander the Great, who defeated the Indian king Porous.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The river's ancient name was </a:t>
            </a: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Hydaspes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This river is a tributary of the Indus River, and its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hydrology is basically handled by snowmelt in the spring and the Indian monsoon.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Strategically very important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, any construction of dam by India can effect, Pakistan.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2402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Rivers [7/7]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Ravi, is a trans-boundary river flowing through Northwestern India and eastern Pakistan. It is one of the six rivers of the Indus System in Punjab region.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Sutlaj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, originates from India, enters Punjab, tributary of Indus river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hydrology of the Sutlej is controlled 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by spring and summer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snowmel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 in the Himalayas and by the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South Asian monsoon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187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F44C-8A41-4DC9-9604-092F1808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FE0-0640-4B5F-A8E5-9D0A349E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text for these slides has been taken from </a:t>
            </a:r>
            <a:r>
              <a:rPr lang="en-US" dirty="0">
                <a:hlinkClick r:id="rId2"/>
              </a:rPr>
              <a:t>www.forum.urduworld.com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www.Pakistan.wsno.org</a:t>
            </a:r>
            <a:r>
              <a:rPr lang="en-US" dirty="0"/>
              <a:t> , </a:t>
            </a:r>
            <a:r>
              <a:rPr lang="en-US" dirty="0">
                <a:hlinkClick r:id="rId4"/>
              </a:rPr>
              <a:t>www.pakistantoursguide.pk</a:t>
            </a:r>
            <a:r>
              <a:rPr lang="en-US" dirty="0"/>
              <a:t>  and </a:t>
            </a:r>
            <a:r>
              <a:rPr lang="en-US" dirty="0">
                <a:hlinkClick r:id="rId5"/>
              </a:rPr>
              <a:t>www.dawn.com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FAA7-83A9-492E-AD28-4A07041B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AE737-7097-4FCF-8BA0-07BC1955A59C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09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Fairy Meadows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 descr="fairymeadows.jpg">
            <a:extLst>
              <a:ext uri="{FF2B5EF4-FFF2-40B4-BE49-F238E27FC236}">
                <a16:creationId xmlns:a16="http://schemas.microsoft.com/office/drawing/2014/main" id="{D8950CAB-0047-41EA-BA07-3B3A5050C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87" y="1567140"/>
            <a:ext cx="6727427" cy="4920184"/>
          </a:xfrm>
        </p:spPr>
      </p:pic>
    </p:spTree>
    <p:extLst>
      <p:ext uri="{BB962C8B-B14F-4D97-AF65-F5344CB8AC3E}">
        <p14:creationId xmlns:p14="http://schemas.microsoft.com/office/powerpoint/2010/main" val="1146405280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Mountains [4/6]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Hindu Kush is an 800 km long mountain range that stretches between central Afghanistan and northern Pakistan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highest point in the Hindu Kush is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Tirich Mir 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(7,708 m or 25,289 ft.) in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Chitral district 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of Khyber Pakhtunkhwa.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mountain range separates Central Asia from South Asia.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Numerous high passes (“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kotal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”) transect the mountains, forming a strategically important network for the transit of caravans.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most important mountain pass is the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Salang Pass.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8968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Mountains [5/6]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Tangi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Gharu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and Khyber pass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Chitral is considered to be the pinnacle of the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Hindu Kush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region.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High peaks, as well as countless passes and massive glaciers, are located in this region.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971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Salang Tunnel Afghanistan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 descr="salang-north.jpg">
            <a:extLst>
              <a:ext uri="{FF2B5EF4-FFF2-40B4-BE49-F238E27FC236}">
                <a16:creationId xmlns:a16="http://schemas.microsoft.com/office/drawing/2014/main" id="{B4DC7602-C7CA-4507-AC60-3904E95E1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9804" y="1554707"/>
            <a:ext cx="6599238" cy="4949784"/>
          </a:xfrm>
        </p:spPr>
      </p:pic>
    </p:spTree>
    <p:extLst>
      <p:ext uri="{BB962C8B-B14F-4D97-AF65-F5344CB8AC3E}">
        <p14:creationId xmlns:p14="http://schemas.microsoft.com/office/powerpoint/2010/main" val="2738538140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Mountains [6/6]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Pakistan's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forth major mountain range is the Suleiman range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It emerges in the south western region of the country, mostly covering Baluchistan Province.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However, the mountain range is quite different in character from the northern mountains as it is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less precipitous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, extremely steep, and with medium elevations.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highest peak is </a:t>
            </a: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Takht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-</a:t>
            </a:r>
            <a:r>
              <a:rPr lang="en-US" altLang="en-US" sz="2000" b="1" dirty="0" err="1">
                <a:latin typeface="Candara" pitchFamily="34" charset="0"/>
                <a:cs typeface="Arial" pitchFamily="34" charset="0"/>
              </a:rPr>
              <a:t>i</a:t>
            </a: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-Suleiman 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rising 3,487 meters above sea level.</a:t>
            </a:r>
            <a:endParaRPr lang="en-US" altLang="en-US" sz="2000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8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 descr="Sulaiman Range.jpg">
            <a:extLst>
              <a:ext uri="{FF2B5EF4-FFF2-40B4-BE49-F238E27FC236}">
                <a16:creationId xmlns:a16="http://schemas.microsoft.com/office/drawing/2014/main" id="{586538FE-0635-4643-A3C0-F9E70F65C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8" y="1600200"/>
            <a:ext cx="7796212" cy="4876800"/>
          </a:xfrm>
        </p:spPr>
      </p:pic>
      <p:sp>
        <p:nvSpPr>
          <p:cNvPr id="5" name="TextBox 4"/>
          <p:cNvSpPr txBox="1"/>
          <p:nvPr/>
        </p:nvSpPr>
        <p:spPr>
          <a:xfrm>
            <a:off x="533400" y="735271"/>
            <a:ext cx="7086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Snow Covered Mesa in </a:t>
            </a:r>
            <a:r>
              <a:rPr lang="en-US" altLang="en-US" sz="3200" b="1" dirty="0" err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Sulaiman</a:t>
            </a:r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Range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77352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5582</TotalTime>
  <Words>1217</Words>
  <Application>Microsoft Office PowerPoint</Application>
  <PresentationFormat>On-screen Show (4:3)</PresentationFormat>
  <Paragraphs>169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Candara</vt:lpstr>
      <vt:lpstr>Franklin Gothic Book</vt:lpstr>
      <vt:lpstr>Wingdings 2</vt:lpstr>
      <vt:lpstr>HDOfficeLightV0</vt:lpstr>
      <vt:lpstr>Crop</vt:lpstr>
      <vt:lpstr>HUM111  Pakistan Studies</vt:lpstr>
      <vt:lpstr>HUM 111 Pakistan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vcomsats</cp:lastModifiedBy>
  <cp:revision>445</cp:revision>
  <dcterms:created xsi:type="dcterms:W3CDTF">2015-07-28T10:20:14Z</dcterms:created>
  <dcterms:modified xsi:type="dcterms:W3CDTF">2018-10-01T06:39:06Z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1814681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