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2"/>
  </p:notesMasterIdLst>
  <p:sldIdLst>
    <p:sldId id="283" r:id="rId3"/>
    <p:sldId id="282" r:id="rId4"/>
    <p:sldId id="268" r:id="rId5"/>
    <p:sldId id="269" r:id="rId6"/>
    <p:sldId id="270" r:id="rId7"/>
    <p:sldId id="271" r:id="rId8"/>
    <p:sldId id="272" r:id="rId9"/>
    <p:sldId id="273" r:id="rId10"/>
    <p:sldId id="27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03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03:57.8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0 669,'0'0,"0"0,0 0,0 0,0 0,0 0,0 0,0 0,0 0,0 0,199-53,-133 18</inkml:trace>
  <inkml:trace contextRef="#ctx0" brushRef="#br0" timeOffset="2223">2446 0,'0'0,"0"0,0 0,0 0,0 0,0 0</inkml:trace>
</inkml:ink>
</file>

<file path=ppt/ink/ink10.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03:45.1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0,'0'0,"0"0,0 0,0 0,0 0,0 0,0 0,0 0,0 0,0 0,0 0,0 0,0 0,0 0,0 0,0 0,0 0,0 0,0 0,0 0,0 0,0 0,0 0,0 0,0 0,0 0,0 0,0 0,0 0,0 0,78 230,-52-142,0 18,13 17,12-17,40 0</inkml:trace>
  <inkml:trace contextRef="#ctx0" brushRef="#br0" timeOffset="55707">389 4269,'0'0,"0"0,0 0,0 0,0 0,0 0,0 0,0 0,0 0,0 0,0 0,0 0,0 0,0 0,0 0,0 0,0 0,0 0,0 0,0 0,0 0,0 0,0 0,0 0,0 0,0 0,0 0,0 0,0 0,0 0,0 0,0 0,0 0,0 0,0 0,0 0,0 0,0 0,0 0,0 0,0 0,0 0,0 0,0 0,0 0,0 0,0 0,0 0,0 0,0 0,0 0,0 0,0 0,0 0,0 0,0 0,0 0,0 0,0 0,0 0,0 0,0 0,0 0,0 0,0 0,0 247,0-194,0-53,-13 53,13-53,0 53,-13-53,13 0,-26 18,13-36,0-17</inkml:trace>
</inkml:ink>
</file>

<file path=ppt/ink/ink11.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03:51.95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0 241,'0'0,"0"0,0 0,0 0,0 0,0 0,0 0,0 0,0 0,0 0,0 0,0 0,0 0,0 0,0 0,0 0,0 0,0 0,0 0,0 0,0 0,0 0,0 0,0 0,0 0,0 0,0 0,0 0,0 0,0 0,0 0,0 0,0 0,0 0,0 0,0 0,0 0,0 0,0 0,0 0,0 0,0 0,0 0,0 0,0 0,0 0,0 0,0 0,0 0,0 0,0 0,0 0,0 0,0 0,0 0,0 0,0 0,0 0,0 0,0 0,0 0,0 0,0 0,0 0,0 0,0 0,0 0,0 0,0 0,0 0,0 0,0 0,0 0,0 0,0 0,0 0,199 19,-199-19,53-19,-14 19,14 0,0 0,-13 0,13 0,-14-18,14 36,0-18,-13 0,0-18,-1 18,1 0,13 0,-13-19,12 19,1 0,0-19,0 19,0 0,-13 0,26 0,-13 0,0 0,0 0,0 0,-53 0,66 0,0 0,0 19,-13-19,13 0,-66 0,66 0,14 19,-14-19,-13 0,13 0,13 0,-13 0,-13 0,13 0,-13 0,13 18,0-18,1 0,-14 0,13 0,0 0,0 0,13 0,-13 0,14 0,-14 0,0 0,0 0,0 0,0 0,1 0,-1 19,13-19,-13-19,0 38,14-19,-14 0,13 0,-13 0,14 0,-14 0,0 0,13 0,-12 0,-1 0,0 18,13-18,-13 0,0 0,1 0,-1 0,0 0,13 0,-26 0,13 0,0 0,1 0,-1 0,0 0,-13 19,13-19,-13 18,0-18,13-18,-13 18,13 0,-13-19,13 1,-13 18,13-19,-13 19,-13 0,-40 0,53 0,-1 0,1 0,-53 0,40 0,-40 0,0 0,0 0,0 0,0 0,0 0,0 0,0 0,0 0,198-241,-198 241,0 0</inkml:trace>
</inkml:ink>
</file>

<file path=ppt/ink/ink12.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04:05.47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344 212,'0'0,"0"0,0 0,0 0,0 0,0 0,0 0,0 0,0 0,0 0,0 0,0 0,0 0,0 0,0 0,79 282,-52-229,-1-18</inkml:trace>
  <inkml:trace contextRef="#ctx0" brushRef="#br0" timeOffset="269">0 71,'0'0,"0"0,0 0,0 0,0 0,0 0,225-18,-119 0,13-17</inkml:trace>
  <inkml:trace contextRef="#ctx0" brushRef="#br0" timeOffset="529">569 917,'0'0,"0"0,0 0,172-123,-93 70</inkml:trace>
</inkml:ink>
</file>

<file path=ppt/ink/ink13.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04:06.2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0 457,'0'0,"0"0,0 0,0 0,0 0,0 0,0 0,0 0,0 0,0 0,0 0,0 0,0 0,0 0,0 0,212 36,-159-1,-14 0,14 17,-26-16,-27-36,13 52,-13-16,-13-19,-27 1,0-18,1-18,12 1,-12-36,25 0,14 1,14-19,12 1,14-1,26-17,-13 17,13 20,0-20</inkml:trace>
  <inkml:trace contextRef="#ctx0" brushRef="#br0" timeOffset="519">886 281,'0'0,"0"0,0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0,-66 229,106-211,-1-18,1-18,0 1,-40 17,39-36,-12 1,-27 35,0 0,0 0,0 0,39-17,-25-1,-14 18,26-18,-26 18,40 0,-40 0,39 0,1 18,0-18,0 0,-40 0,0 0,0 0,0 0,53-18,-53 18,40-17,-1 17,1-18,13 18,0-18,13 1,-13-1,13 18,0-35,-13 17,-53 18,0 0,0 0,53-34,-53 34,39-35,14 17,13 0,1 1,12-1,-79 18,0 0,92-18,-26 1,1-1,-28 0,1 18,-40 0,13-17,-13 34</inkml:trace>
</inkml:ink>
</file>

<file path=ppt/ink/ink14.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04:41.08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225 565,'0'0,"0"0,0 0,0 0,0 0,0 0,0 0,0 0,0 0,0 0,0 0,0 0,0 0,0 0,0 0,0 0,0 0,0 0,0 0,0 0,0 0,0 0,212 194,-133-194,0-18,1-17</inkml:trace>
  <inkml:trace contextRef="#ctx0" brushRef="#br0" timeOffset="1994">569 565,'0'0,"0"0,0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0,66 247,-66-247,13 71,-13-71,-13 17,0 1</inkml:trace>
  <inkml:trace contextRef="#ctx0" brushRef="#br0" timeOffset="2254">265 565,'0'0,"0"0,0 0,0 0,0 0,0 0,0 0,0 0,0 0,0 0,0 0,0 0,0 0,0 0,0 0,0 0,0 0,0 0,0 0,0 0,0 0,211-71,-118 1,13-19,-14-16,1-19</inkml:trace>
  <inkml:trace contextRef="#ctx0" brushRef="#br0" timeOffset="3040">622 1253,'0'0,"0"0,0 0,0 0,0 0,0 0,0 0,0 0,0 0,0 0,185-176,-119 70</inkml:trace>
  <inkml:trace contextRef="#ctx0" brushRef="#br0" timeOffset="105387">0 530,'0'0,"199"-318,-80 106</inkml:trace>
  <inkml:trace contextRef="#ctx0" brushRef="#br0" timeOffset="199431">3584 5454,'0'0,"0"0,0 0,0 0,0 0,0 0,0 0,0 0,0 0,0 0,0 0,0 0,0 0,0 0,0 0,0 0,0 0,0 0,0 0,0 0,0 0,0 0,0 0,0 0,0 0,0 0,0 0,0 0,0 0,0 0,0 0,212-176</inkml:trace>
</inkml:ink>
</file>

<file path=ppt/ink/ink15.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06:05.38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0 547,'0'0,"0"0,0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0,53 229,-26-193,-27-36,0 0,0 0,0 0,26 17,-26-17,0 0,27 0,-27 0,26-17,-26 17,26-36,14 19,-13-36,-1 0,1-18,12 1,-12-1,-1 1,14-19,0 1,12-18,1 18</inkml:trace>
</inkml:ink>
</file>

<file path=ppt/ink/ink2.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01:59.26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728 107,'0'0,"0"0,0 0,0 0,0 0,0 0,0 0,0 0,0 0,0 0,0 0,0 0,0 0,0 0,0 0,0 0,0 0,0 0,0 0,0 0,0 0,0 0,0 0,0 0,0 0,0 0,0 0,0 0,0 0,0 0,0 0,0 0,0 0,0 0,0 0,0 0,0 0,0 0,0 0,0 0,0 0,0 0,0 0,0 0,0 0,0 0,0 0,0 0,0 0,0 0,0 0,0 0,0 0,0 0,0 0,0 0,0 0,0 0,0 0,0 0,0 0,0 0,0 0,0 0,0 0,0 0,171 35,-144-35,13 0,-40 0,26 0,14 0,-40 0,39 0,1 0,0 0,0 0,12 0,-12 0,0 0,-1-17,1 17,0 0,13 0,-14 0,14 0,-13 0,0 0,-1 0,1 0,0 0,13 0,-14 0,14 0,-13 17,13-17,0 0,-14 0,1 0,13 18,0-18,-13-18,13 36,-14-36,1 18,0 0,13 0,-14 0,14 0,0 0,-13 0,13-17,-14 17,14 0,-13-18,13 18,0-18,0 18,0 0,0 0,-14-17,27 17,-26 0,13-18,0 18,0 0,0 0,0 0,0-17,13 34,-13-34,0 17,-1 0,1 0,0-18,0 18,0 0,0 0,0 0,-53 0,53 0,13 0,0 0,-13 0,-53 0,66-18,0 18,-13 0,13 0,-13 0,0 0,-13 18,13-18,-53 0,0 0,66 0,-13 0,-53 0,66 18,-13-18,13 17,-13-17,-53 0,66 18,-26-18,13 0,0 0,-14 0,14 0,-13 0,-40 0,40 0,12 0,-12 0,-40 0,0 0,0 0,40-18,-14 18,-26 0,0 0,0 0,0 0,0 0,0 0,40 0,-14 0</inkml:trace>
  <inkml:trace contextRef="#ctx0" brushRef="#br0" timeOffset="2259">516 601,'0'0,"0"0,0 0,0 0,0 0,0 0,0 0,0 0,0 0,0 0,0 0,0 0,0 0,0 0,0 0,0 0,0 0,0 0,0 0,0 0,0 0,0 0,0 0,0 0,0 0,0 0,0 0,0 0,0 0,0 0,0 0,0 0,0 0,0 0,0 0,0 0,13 246,-13-246,0 36,0 17,0 0,0-53,13 52,-13-52,0 0,0 53,0-53,0 0,0 0,27 71,-1-18,14-18,-40-35,26 35,14 0,13 1,-13-36,-1 17,1-17,0 0,-1 0,1 0,0 0,13-17,-14 17,-39 0,53 0,13 0,-13-18,0 18,0 0,13 0,-13 0,0-18,0 18,0 0,0 0,0-17,13 17,-13 0,0-18,0 18,13 0,-13-17,13-1,-13 18,13-18,0 1,0 17,0-18,0 0,1 1,-14-1,13 1,-13-1,13-17,0 17,0 0,0 1,0-1,0-17,1 35,-1-18,13 1,-13-1,0 0,-13 18,-53 0,53-17,-53 17,53-18,0 18,-53 0</inkml:trace>
  <inkml:trace contextRef="#ctx0" brushRef="#br0" timeOffset="102067">0 1306,'0'0,"0"0,0 0,0 0,0 0,0 0,0 0,0 0,0 0,0 0,0 0,0 0,0 0,0 0,0 0,0 0,0 0,0 0,0 0,0 0,0 0,0 0,0 0,0 0,0 0,0 0,0 0,0 0,0 0,0 0,0 0,0 0,0 0,0 0,0 0,0 0,0 0,0 0,0 0,0 0,0 0,0 0,0 0,0 0,0 0,0 0,0 0,0 0,0 0,0 0,0 0,0 0,0 0,0 0,0 0,0 0,0 0,0 0,0 0,0 0,172 264,-146-193,-12-18,12 17,1 1,12 17,-12-18</inkml:trace>
  <inkml:trace contextRef="#ctx0" brushRef="#br0" timeOffset="117453">4286 2346,'0'0,"0"0,0 0,0 0,0 0,0 0,0 0,0 0,0 0,0 0,0 0,0 0,0 0,0 0,0 0,0 0,0 0,0 0,0 0,0 0,0 0,26 229,-26-176,0 0,-13 0,13 0,0-53,0 0,0 0,0 0,0 0,0 0,0 0,-13 17,0 19,13-36,0 0,0-36,0 1,13-18,-13 0,13-17,0 17,1-18,12 18,-13 1,14 16,-27 36,13-53,0 18,-13 35,27-17,-1-1,1 0,-27 18,26 0,-13 18,14 0,-1 17,-13 18,1-18,-1 18,0 0,14 17,-14-17,0 0,0-18,0 1,-13-36</inkml:trace>
  <inkml:trace contextRef="#ctx0" brushRef="#br0" timeOffset="118045">4352 2575,'0'0,"0"0,0 0,0 0,0 0,0 0,0 0,0 0,0 0,0 0,0 0,0 0,0 0,0 0,0 0,172-106,-106 71,0-18,0 0</inkml:trace>
  <inkml:trace contextRef="#ctx0" brushRef="#br0" timeOffset="118295">5318 1835,'0'0,"0"0,0 0,0 0,0 0,0 0,0 0,0 0,0 0,0 0,0 0,0 0,0 0,0 0,0 0,0 0,-172 105,132-69,14-1,12 0,-12 18,13-18,0 18,26 0,-26-18,13 18,13-17,-13 16,0 1,0 0,0 18,13-1,-13-17,0 0,13-18</inkml:trace>
  <inkml:trace contextRef="#ctx0" brushRef="#br0" timeOffset="119121">5715 2293,'0'0,"0"0,0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0,132 247,-119-194,-13 0,0 17,-13-17,0 0,-1 0,-25 0,12-18,27-35,-26 35,-14-35,14 0,-1-35,27 0,0-53,13-1,1-16,12-36,14 17,0-17,-27 53,26 0,-12 35,-27 53,0 0,26-53,1 53,-27 0,0 0,26 35,-26-35,40 18,-14 17,1 1,-27-36,0 0,13 35,0 0,-13-35,0 0,0 35,0-35,0 0,0 0,0 0,0 0,0 0,-13 18,13-18,0 18,0-18,0-18,0 0</inkml:trace>
  <inkml:trace contextRef="#ctx0" brushRef="#br0" timeOffset="120047">6283 2117,'0'0,"0"0,0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0,-13 229,66-229,-26-18,12 1,1-1,-40 18,26-35,-26 35,0 0,0 0,0 0,0 0,0 0,27-18,-1 1,-12 17,12 0,0 17,1-17,-14 18,14-18,-14 0,-13 0,0 0,0 0,0 0,0 0,0 0,0 0,26 0,1 0,-27 0,26-18,-13 1,27 17,-13-18,12 0,-26 1,14-19,-14 19,-13 17,0 0,0 0,27-18,-14 1,13-1,-26 18,27 0,12 0,1 0,-40 0,0 0,27 0,12 0,-12 0,-14 18,13-18,-12 17,12-17,14 0,-1 18,14-18,0 0,-53 0,0 0,0 0,40 0,-40 0,26 17,-12 19,-1-19,-13-17,0 0</inkml:trace>
  <inkml:trace contextRef="#ctx0" brushRef="#br0" timeOffset="120987">7963 1870,'0'0,"0"0,0 0,0 0,0 0,0 0,0 0,0 0,0 0,0 0,0 0,0 0,0 0,0 0,0 0,40 247,-53-194,13-53,0 35,0 0,0-17,0-18,13-18,-13 1,0-19,13-17,1 1,12-19,1 0,-14 1,40-18,-14 0,-12 0,12-1,-12 19,-1-1,-12 18,12 1,-26 52,0 0,0-36,13 19,1 17,-14 17,-14 19,14-1,0 35,-13 1,0 17,13 18,13-18,0 18,-13-1,0-16,0-1,-13-35,13-18,-13-17,-40-1,26-17,-12 0,-1-17,0 17,1-18,-1 0,40 18,0 0,-40-17,14-19,13 19,26-18,0-1,27 19,13-19,26 19,0 17,14-36,0 19,13-1,-14 1,1-1,-14 0,-79 18,66-35,-66 35,0 0,0 0,0 0,0 0,0 0,0 0,53-18,-13 1,-14 17,-13 0,-13 17,-13 1,0 17,0 1,-14-1,14 18,13 0,0 0,13-18,27 0,0-17,13-18,26-18,-79 18,66-35,0 0,-26-18,-40 53,0 0,0 0,40-36,-14 19,1-1,-27 18,26 0,14 18,-1-1,1 19,0-1,13 0,0-17,0-1,-1-17,-52 0,40 0,-40 0,40-17,-1-1,1 1,0-1,0 18,12 18,1-18</inkml:trace>
  <inkml:trace contextRef="#ctx0" brushRef="#br0" timeOffset="-163197.73">3228 2875,'0'0,"0"0,0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0,185 0,-145-71,26-34,13-19,0-17,27-35,0 0,-13-1,-1 1</inkml:trace>
  <inkml:trace contextRef="#ctx0" brushRef="#br0" timeOffset="-158221.73">2778 1747,'0'0,"0"0,0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0,172 158,-146-140,14-1,13-34,13-36,53-35,40-36,39-52,14-18</inkml:trace>
</inkml:ink>
</file>

<file path=ppt/ink/ink3.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03:36.80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1429,'0'0,"0"0,0 0,0 0,0 0,0 0,0 0,0 0,0 0,0 0,0 0,0 0,0 0,0 0,0 0,0 0,132 246,-92-175,-40-71</inkml:trace>
  <inkml:trace contextRef="#ctx0" brushRef="#br0" timeOffset="856">172 2681,'0'0,"0"0,0 0,0 0,0 0,0 0,0 0,0 0,0 0,0 0,0 0,0 0,0 0,0 0,0 0,0 0,0 0,0 0,0 0,0 0,0 0,0 0,0 0,0 0,0 0,0 0,0 0,0 0,0 0,0 0,0 0,0 0,0 0,0 0,0 0,0 0,0 0,0 0,0 0,0 0,0 0,0 0,0 0,0 0,0 0,0 0,0 0,0 0,0 0,0 0,0 0,0 0,0 0,0 0,0 0,0 0,0 0,0 0,0 0,0 0,0 0,0 0,0 0,0 0,0 0,198 247,-172-194,-26-53</inkml:trace>
  <inkml:trace contextRef="#ctx0" brushRef="#br0" timeOffset="1884">132 3933,'0'0,"0"0,0 0,0 0,0 0,0 0,0 0,0 0,0 0,0 0,0 0,0 0,0 0,0 0,0 0,0 0,0 0,0 0,0 0,0 0,0 0,0 0,0 0,0 0,0 0,0 0,0 0,0 0,0 0,0 0,0 0,0 0,0 0,0 0,0 0,0 0,0 0,0 0,0 0,0 0,0 0,0 0,0 0,159 282</inkml:trace>
  <inkml:trace contextRef="#ctx0" brushRef="#br0" timeOffset="3904">105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7062">26 1323,'0'0,"0"0,0 0,0 0,0 0,0 0</inkml:trace>
</inkml:ink>
</file>

<file path=ppt/ink/ink4.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02:03.7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0 514,'0'0,"0"0,0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0,185 71,-159-124,14-1,0-16,12-1,1 0,13 0,14 0,-14 1,26 16</inkml:trace>
</inkml:ink>
</file>

<file path=ppt/ink/ink5.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02:05.41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0 267,'0'0,"0"0,0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0,185 107,-159-143,14-17,13-1,-1-35,14 18,27 0</inkml:trace>
</inkml:ink>
</file>

<file path=ppt/ink/ink6.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02:06.8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0 454,'0'0,"0"0,0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0,119 237,-105-220,12-17,14-36,-14 0,14-1,13-35,-1-1,28-17,12-19,27-1,13-35</inkml:trace>
  <inkml:trace contextRef="#ctx0" brushRef="#br0" timeOffset="2778">146 1508,'0'0,"0"0,0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0,185 127,-132-181,39-37,14-19,39-16</inkml:trace>
</inkml:ink>
</file>

<file path=ppt/ink/ink7.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05:37.73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0 654,'0'0,"0"0,0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0,172 123,-146-140,14-1,-14 0,14-17,0 0,-1-1,1 1,0 0,-1-18,14 17,-13-17,13 18,0-18,0 18,13-18,-13 0,13 0,13 0,-26-18</inkml:trace>
  <inkml:trace contextRef="#ctx0" brushRef="#br0" timeOffset="64638">555 1749,'0'0,"0"0,0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0,172-18,-145 18,-27 0,0 0,26 0,-26 0,0 0,0 0,0 0,0 0,0 0,0 0,27 0,-27 0,0 0,0 0,0 0,0 0,0 0,0 0,0 0,0 0,0 0,0 0,39-17,-39 17,27 0,-27 0,0 0</inkml:trace>
  <inkml:trace contextRef="#ctx0" brushRef="#br0" timeOffset="141710">727 1413,'0'0,"0"0,0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0,-13 230,26-159,-13-71,0 88,13 0,1 18,-1 0,0-17</inkml:trace>
  <inkml:trace contextRef="#ctx0" brushRef="#br0" timeOffset="145763">396 141,'0'0,"0"0,0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0,172 159,-145-106,-1 0,1 18,12 0,1 17,13 0,-13 1,13-1,13 0,-13-17</inkml:trace>
</inkml:ink>
</file>

<file path=ppt/ink/ink8.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03:24.83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0 620,'0'0,"0"0,0 0,0 0,0 0,0 0,0 0,0 0,0 0,0 0,0 0,0 0,0 0,0 0,0 0,0 0,0 0,0 0,0 0,0 0,0 0,0 0,0 0,0 0,0 0,105 247,-78-229,-1 17,1-17,12-18,14 18,13-36,-13 0,13-17,14-18,25 0,1-36,13 1,40-36,13-18,39-17,14-18</inkml:trace>
</inkml:ink>
</file>

<file path=ppt/ink/ink9.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03:22.7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36 756,'0'0,"0"0,0 0,0 0,0 0,0 0,0 0,0 0,0 0,0 0,0 0,0 0,0 0,0 0,0 0,0 0,0 0,0 0,0 0,0 0,0 0,0 0,0 0,0 0,0 0,0 0,0 0,0 0,0 0,0 0,0 0,0 0,0 0,0 0,0 0,0 0,-39 228,52-193,-13-35,0 35,0-35,0 0,13 18,-13-18,26 18,14-18,0 0,13-36,13 19,0-36,14-17,13-1,13 1,26-18,1 0,26-17,13 17,27-17,39-1,14 18,39-17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D78DF6-7A75-4F9E-955B-76630A04CC5B}" type="datetimeFigureOut">
              <a:rPr lang="en-US" smtClean="0"/>
              <a:t>11/23/2018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62822D-DB6E-4180-8426-83A497B1761A}" type="slidenum">
              <a:rPr lang="en-US" smtClean="0"/>
              <a:t>‹#›</a:t>
            </a:fld>
            <a:endParaRPr lang="en-US"/>
          </a:p>
        </p:txBody>
      </p:sp>
    </p:spTree>
    <p:extLst>
      <p:ext uri="{BB962C8B-B14F-4D97-AF65-F5344CB8AC3E}">
        <p14:creationId xmlns:p14="http://schemas.microsoft.com/office/powerpoint/2010/main" val="2498757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357678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11/23/2018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7"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303595835"/>
      </p:ext>
    </p:extLst>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p:nvPicPr>
        <p:blipFill>
          <a:blip r:embed="rId2" cstate="print"/>
          <a:stretch>
            <a:fillRect/>
          </a:stretch>
        </p:blipFill>
        <p:spPr>
          <a:xfrm>
            <a:off x="7922419" y="736201"/>
            <a:ext cx="584679" cy="584679"/>
          </a:xfrm>
          <a:prstGeom prst="rect">
            <a:avLst/>
          </a:prstGeom>
        </p:spPr>
      </p:pic>
      <p:pic>
        <p:nvPicPr>
          <p:cNvPr id="8" name="Picture 7" descr="300px-COMSATS_Logo.svg.png">
            <a:extLst>
              <a:ext uri="{FF2B5EF4-FFF2-40B4-BE49-F238E27FC236}">
                <a16:creationId xmlns:a16="http://schemas.microsoft.com/office/drawing/2014/main" id="{BF52D5DC-7817-4B52-96CC-FFC9363A3020}"/>
              </a:ext>
            </a:extLst>
          </p:cNvPr>
          <p:cNvPicPr>
            <a:picLocks noChangeAspect="1"/>
          </p:cNvPicPr>
          <p:nvPr/>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867269787"/>
      </p:ext>
    </p:extLst>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819604787"/>
      </p:ext>
    </p:extLst>
  </p:cSld>
  <p:clrMapOvr>
    <a:masterClrMapping/>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p:nvPicPr>
        <p:blipFill>
          <a:blip r:embed="rId2" cstate="print"/>
          <a:stretch>
            <a:fillRect/>
          </a:stretch>
        </p:blipFill>
        <p:spPr>
          <a:xfrm>
            <a:off x="7930671" y="736201"/>
            <a:ext cx="584679" cy="584679"/>
          </a:xfrm>
          <a:prstGeom prst="rect">
            <a:avLst/>
          </a:prstGeom>
        </p:spPr>
      </p:pic>
      <p:pic>
        <p:nvPicPr>
          <p:cNvPr id="9" name="Picture 8" descr="300px-COMSATS_Logo.svg.png">
            <a:extLst>
              <a:ext uri="{FF2B5EF4-FFF2-40B4-BE49-F238E27FC236}">
                <a16:creationId xmlns:a16="http://schemas.microsoft.com/office/drawing/2014/main" id="{7BE5DB43-BA15-477F-8B0D-BE1B773E778D}"/>
              </a:ext>
            </a:extLst>
          </p:cNvPr>
          <p:cNvPicPr>
            <a:picLocks noChangeAspect="1"/>
          </p:cNvPicPr>
          <p:nvPr/>
        </p:nvPicPr>
        <p:blipFill>
          <a:blip r:embed="rId2" cstate="print"/>
          <a:stretch>
            <a:fillRect/>
          </a:stretch>
        </p:blipFill>
        <p:spPr>
          <a:xfrm>
            <a:off x="7930671" y="736201"/>
            <a:ext cx="584679" cy="584679"/>
          </a:xfrm>
          <a:prstGeom prst="rect">
            <a:avLst/>
          </a:prstGeom>
        </p:spPr>
      </p:pic>
      <p:pic>
        <p:nvPicPr>
          <p:cNvPr id="10" name="Picture 9" descr="300px-COMSATS_Logo.svg.png">
            <a:extLst>
              <a:ext uri="{FF2B5EF4-FFF2-40B4-BE49-F238E27FC236}">
                <a16:creationId xmlns:a16="http://schemas.microsoft.com/office/drawing/2014/main" id="{140AC183-0889-46AD-8C63-6D063DB2AFEA}"/>
              </a:ext>
            </a:extLst>
          </p:cNvPr>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567662175"/>
      </p:ext>
    </p:extLst>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p:nvPicPr>
        <p:blipFill>
          <a:blip r:embed="rId2" cstate="print"/>
          <a:stretch>
            <a:fillRect/>
          </a:stretch>
        </p:blipFill>
        <p:spPr>
          <a:xfrm>
            <a:off x="7935866" y="762000"/>
            <a:ext cx="584679" cy="584679"/>
          </a:xfrm>
          <a:prstGeom prst="rect">
            <a:avLst/>
          </a:prstGeom>
        </p:spPr>
      </p:pic>
      <p:pic>
        <p:nvPicPr>
          <p:cNvPr id="12" name="Picture 11" descr="300px-COMSATS_Logo.svg.png">
            <a:extLst>
              <a:ext uri="{FF2B5EF4-FFF2-40B4-BE49-F238E27FC236}">
                <a16:creationId xmlns:a16="http://schemas.microsoft.com/office/drawing/2014/main" id="{9177D82E-23CC-4C19-90D4-495BEB2D655B}"/>
              </a:ext>
            </a:extLst>
          </p:cNvPr>
          <p:cNvPicPr>
            <a:picLocks noChangeAspect="1"/>
          </p:cNvPicPr>
          <p:nvPr/>
        </p:nvPicPr>
        <p:blipFill>
          <a:blip r:embed="rId2" cstate="print"/>
          <a:stretch>
            <a:fillRect/>
          </a:stretch>
        </p:blipFill>
        <p:spPr>
          <a:xfrm>
            <a:off x="7935866" y="762000"/>
            <a:ext cx="584679" cy="584679"/>
          </a:xfrm>
          <a:prstGeom prst="rect">
            <a:avLst/>
          </a:prstGeom>
        </p:spPr>
      </p:pic>
      <p:pic>
        <p:nvPicPr>
          <p:cNvPr id="13" name="Picture 12" descr="300px-COMSATS_Logo.svg.png">
            <a:extLst>
              <a:ext uri="{FF2B5EF4-FFF2-40B4-BE49-F238E27FC236}">
                <a16:creationId xmlns:a16="http://schemas.microsoft.com/office/drawing/2014/main" id="{BBC539CF-EF2F-432C-AC07-653ED76A92EE}"/>
              </a:ext>
            </a:extLst>
          </p:cNvPr>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063319246"/>
      </p:ext>
    </p:extLst>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p:nvPicPr>
        <p:blipFill>
          <a:blip r:embed="rId2" cstate="print"/>
          <a:stretch>
            <a:fillRect/>
          </a:stretch>
        </p:blipFill>
        <p:spPr>
          <a:xfrm>
            <a:off x="7935866" y="762000"/>
            <a:ext cx="584679" cy="584679"/>
          </a:xfrm>
          <a:prstGeom prst="rect">
            <a:avLst/>
          </a:prstGeom>
        </p:spPr>
      </p:pic>
      <p:pic>
        <p:nvPicPr>
          <p:cNvPr id="8" name="Picture 7" descr="300px-COMSATS_Logo.svg.png">
            <a:extLst>
              <a:ext uri="{FF2B5EF4-FFF2-40B4-BE49-F238E27FC236}">
                <a16:creationId xmlns:a16="http://schemas.microsoft.com/office/drawing/2014/main" id="{1E6715D1-A003-4D0E-A839-BD55C501820A}"/>
              </a:ext>
            </a:extLst>
          </p:cNvPr>
          <p:cNvPicPr>
            <a:picLocks noChangeAspect="1"/>
          </p:cNvPicPr>
          <p:nvPr/>
        </p:nvPicPr>
        <p:blipFill>
          <a:blip r:embed="rId2" cstate="print"/>
          <a:stretch>
            <a:fillRect/>
          </a:stretch>
        </p:blipFill>
        <p:spPr>
          <a:xfrm>
            <a:off x="7935866" y="762000"/>
            <a:ext cx="584679" cy="584679"/>
          </a:xfrm>
          <a:prstGeom prst="rect">
            <a:avLst/>
          </a:prstGeom>
        </p:spPr>
      </p:pic>
      <p:pic>
        <p:nvPicPr>
          <p:cNvPr id="9" name="Picture 8" descr="300px-COMSATS_Logo.svg.png">
            <a:extLst>
              <a:ext uri="{FF2B5EF4-FFF2-40B4-BE49-F238E27FC236}">
                <a16:creationId xmlns:a16="http://schemas.microsoft.com/office/drawing/2014/main" id="{D626C5AE-8D7B-4399-8F47-5A0A0BA52E60}"/>
              </a:ext>
            </a:extLst>
          </p:cNvPr>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3777424128"/>
      </p:ext>
    </p:extLst>
  </p:cSld>
  <p:clrMapOvr>
    <a:masterClrMapping/>
  </p:clrMapOvr>
  <p:transition>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p:nvPicPr>
        <p:blipFill>
          <a:blip r:embed="rId2" cstate="print"/>
          <a:stretch>
            <a:fillRect/>
          </a:stretch>
        </p:blipFill>
        <p:spPr>
          <a:xfrm>
            <a:off x="7935866" y="762000"/>
            <a:ext cx="584679" cy="584679"/>
          </a:xfrm>
          <a:prstGeom prst="rect">
            <a:avLst/>
          </a:prstGeom>
        </p:spPr>
      </p:pic>
      <p:pic>
        <p:nvPicPr>
          <p:cNvPr id="6" name="Picture 5" descr="300px-COMSATS_Logo.svg.png">
            <a:extLst>
              <a:ext uri="{FF2B5EF4-FFF2-40B4-BE49-F238E27FC236}">
                <a16:creationId xmlns:a16="http://schemas.microsoft.com/office/drawing/2014/main" id="{A8A2602F-C022-41ED-9E6F-9E02E6CA364A}"/>
              </a:ext>
            </a:extLst>
          </p:cNvPr>
          <p:cNvPicPr>
            <a:picLocks noChangeAspect="1"/>
          </p:cNvPicPr>
          <p:nvPr/>
        </p:nvPicPr>
        <p:blipFill>
          <a:blip r:embed="rId2" cstate="print"/>
          <a:stretch>
            <a:fillRect/>
          </a:stretch>
        </p:blipFill>
        <p:spPr>
          <a:xfrm>
            <a:off x="7935866" y="762000"/>
            <a:ext cx="584679" cy="584679"/>
          </a:xfrm>
          <a:prstGeom prst="rect">
            <a:avLst/>
          </a:prstGeom>
        </p:spPr>
      </p:pic>
      <p:pic>
        <p:nvPicPr>
          <p:cNvPr id="7" name="Picture 6" descr="300px-COMSATS_Logo.svg.png">
            <a:extLst>
              <a:ext uri="{FF2B5EF4-FFF2-40B4-BE49-F238E27FC236}">
                <a16:creationId xmlns:a16="http://schemas.microsoft.com/office/drawing/2014/main" id="{28387E3C-AEDA-4D17-A7B3-B13DEB3F941C}"/>
              </a:ext>
            </a:extLst>
          </p:cNvPr>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002844241"/>
      </p:ext>
    </p:extLst>
  </p:cSld>
  <p:clrMapOvr>
    <a:masterClrMapping/>
  </p:clrMapOvr>
  <p:transition>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p:nvPicPr>
        <p:blipFill>
          <a:blip r:embed="rId2" cstate="print"/>
          <a:stretch>
            <a:fillRect/>
          </a:stretch>
        </p:blipFill>
        <p:spPr>
          <a:xfrm>
            <a:off x="7935153" y="304800"/>
            <a:ext cx="584679" cy="584679"/>
          </a:xfrm>
          <a:prstGeom prst="rect">
            <a:avLst/>
          </a:prstGeom>
        </p:spPr>
      </p:pic>
      <p:pic>
        <p:nvPicPr>
          <p:cNvPr id="9" name="Picture 8" descr="300px-COMSATS_Logo.svg.png">
            <a:extLst>
              <a:ext uri="{FF2B5EF4-FFF2-40B4-BE49-F238E27FC236}">
                <a16:creationId xmlns:a16="http://schemas.microsoft.com/office/drawing/2014/main" id="{ED484846-E601-4316-B156-56007911F28F}"/>
              </a:ext>
            </a:extLst>
          </p:cNvPr>
          <p:cNvPicPr>
            <a:picLocks noChangeAspect="1"/>
          </p:cNvPicPr>
          <p:nvPr/>
        </p:nvPicPr>
        <p:blipFill>
          <a:blip r:embed="rId2" cstate="print"/>
          <a:stretch>
            <a:fillRect/>
          </a:stretch>
        </p:blipFill>
        <p:spPr>
          <a:xfrm>
            <a:off x="7935153" y="304800"/>
            <a:ext cx="584679" cy="584679"/>
          </a:xfrm>
          <a:prstGeom prst="rect">
            <a:avLst/>
          </a:prstGeom>
        </p:spPr>
      </p:pic>
      <p:pic>
        <p:nvPicPr>
          <p:cNvPr id="10" name="Picture 9" descr="300px-COMSATS_Logo.svg.png">
            <a:extLst>
              <a:ext uri="{FF2B5EF4-FFF2-40B4-BE49-F238E27FC236}">
                <a16:creationId xmlns:a16="http://schemas.microsoft.com/office/drawing/2014/main" id="{DCC45217-A750-4C1E-8909-9CF4C154F455}"/>
              </a:ext>
            </a:extLst>
          </p:cNvPr>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563961078"/>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982187498"/>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p:nvPicPr>
        <p:blipFill>
          <a:blip r:embed="rId2" cstate="print"/>
          <a:stretch>
            <a:fillRect/>
          </a:stretch>
        </p:blipFill>
        <p:spPr>
          <a:xfrm>
            <a:off x="7930671" y="304800"/>
            <a:ext cx="584679" cy="584679"/>
          </a:xfrm>
          <a:prstGeom prst="rect">
            <a:avLst/>
          </a:prstGeom>
        </p:spPr>
      </p:pic>
      <p:pic>
        <p:nvPicPr>
          <p:cNvPr id="9" name="Picture 8" descr="300px-COMSATS_Logo.svg.png">
            <a:extLst>
              <a:ext uri="{FF2B5EF4-FFF2-40B4-BE49-F238E27FC236}">
                <a16:creationId xmlns:a16="http://schemas.microsoft.com/office/drawing/2014/main" id="{98935962-B4DF-483F-8CBE-5A1B44137F6E}"/>
              </a:ext>
            </a:extLst>
          </p:cNvPr>
          <p:cNvPicPr>
            <a:picLocks noChangeAspect="1"/>
          </p:cNvPicPr>
          <p:nvPr/>
        </p:nvPicPr>
        <p:blipFill>
          <a:blip r:embed="rId2" cstate="print"/>
          <a:stretch>
            <a:fillRect/>
          </a:stretch>
        </p:blipFill>
        <p:spPr>
          <a:xfrm>
            <a:off x="7930671" y="304800"/>
            <a:ext cx="584679" cy="584679"/>
          </a:xfrm>
          <a:prstGeom prst="rect">
            <a:avLst/>
          </a:prstGeom>
        </p:spPr>
      </p:pic>
      <p:pic>
        <p:nvPicPr>
          <p:cNvPr id="10" name="Picture 9" descr="300px-COMSATS_Logo.svg.png">
            <a:extLst>
              <a:ext uri="{FF2B5EF4-FFF2-40B4-BE49-F238E27FC236}">
                <a16:creationId xmlns:a16="http://schemas.microsoft.com/office/drawing/2014/main" id="{9655CEEB-DE84-45B8-9C10-5BDAAA1DC9B3}"/>
              </a:ext>
            </a:extLst>
          </p:cNvPr>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679624524"/>
      </p:ext>
    </p:extLst>
  </p:cSld>
  <p:clrMapOvr>
    <a:masterClrMapping/>
  </p:clrMapOvr>
  <p:transition>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136035941"/>
      </p:ext>
    </p:extLst>
  </p:cSld>
  <p:clrMapOvr>
    <a:masterClrMapping/>
  </p:clrMapOvr>
  <p:transition>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287808965"/>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11/23/2018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11/23/2018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11/23/2018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11/23/2018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sh/>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11/23/2018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28811400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push/>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13" Type="http://schemas.openxmlformats.org/officeDocument/2006/relationships/image" Target="../media/image26.emf"/><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notesSlide" Target="../notesSlides/notesSlide7.xml"/><Relationship Id="rId21" Type="http://schemas.openxmlformats.org/officeDocument/2006/relationships/image" Target="../media/image30.emf"/><Relationship Id="rId7" Type="http://schemas.openxmlformats.org/officeDocument/2006/relationships/image" Target="../media/image23.emf"/><Relationship Id="rId12" Type="http://schemas.openxmlformats.org/officeDocument/2006/relationships/customXml" Target="../ink/ink5.xml"/><Relationship Id="rId17" Type="http://schemas.openxmlformats.org/officeDocument/2006/relationships/image" Target="../media/image28.emf"/><Relationship Id="rId25" Type="http://schemas.openxmlformats.org/officeDocument/2006/relationships/image" Target="../media/image32.emf"/><Relationship Id="rId33" Type="http://schemas.openxmlformats.org/officeDocument/2006/relationships/image" Target="../media/image36.emf"/><Relationship Id="rId2" Type="http://schemas.openxmlformats.org/officeDocument/2006/relationships/slideLayout" Target="../slideLayouts/slideLayout13.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34.emf"/><Relationship Id="rId1" Type="http://schemas.openxmlformats.org/officeDocument/2006/relationships/themeOverride" Target="../theme/themeOverride7.xml"/><Relationship Id="rId6" Type="http://schemas.openxmlformats.org/officeDocument/2006/relationships/customXml" Target="../ink/ink2.xml"/><Relationship Id="rId11" Type="http://schemas.openxmlformats.org/officeDocument/2006/relationships/image" Target="../media/image25.emf"/><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22.emf"/><Relationship Id="rId15" Type="http://schemas.openxmlformats.org/officeDocument/2006/relationships/image" Target="../media/image27.emf"/><Relationship Id="rId23" Type="http://schemas.openxmlformats.org/officeDocument/2006/relationships/image" Target="../media/image31.emf"/><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29.emf"/><Relationship Id="rId31" Type="http://schemas.openxmlformats.org/officeDocument/2006/relationships/image" Target="../media/image35.emf"/><Relationship Id="rId4" Type="http://schemas.openxmlformats.org/officeDocument/2006/relationships/customXml" Target="../ink/ink1.xml"/><Relationship Id="rId9" Type="http://schemas.openxmlformats.org/officeDocument/2006/relationships/image" Target="../media/image24.emf"/><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33.emf"/><Relationship Id="rId30" Type="http://schemas.openxmlformats.org/officeDocument/2006/relationships/customXml" Target="../ink/ink14.xml"/><Relationship Id="rId8"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solidFill>
                  <a:srgbClr val="1F497D"/>
                </a:solidFill>
              </a:rPr>
              <a:pPr/>
              <a:t>1</a:t>
            </a:fld>
            <a:endParaRPr lang="en-US">
              <a:solidFill>
                <a:srgbClr val="1F497D"/>
              </a:solidFill>
            </a:endParaRPr>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prstClr val="black"/>
                </a:solidFill>
                <a:latin typeface="Candara" panose="020E0502030303020204" pitchFamily="34" charset="0"/>
              </a:rPr>
              <a:t>Lecture 25</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2206050123"/>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US" sz="2800" b="1" dirty="0"/>
              <a:t>Civil Military Relations in Pakistan (B)</a:t>
            </a:r>
            <a:endParaRPr lang="en-US" sz="2800" dirty="0"/>
          </a:p>
          <a:p>
            <a:endParaRPr lang="en-US" sz="32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dirty="0">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Sohail Ahmad</a:t>
            </a:r>
          </a:p>
        </p:txBody>
      </p:sp>
    </p:spTree>
    <p:extLst>
      <p:ext uri="{BB962C8B-B14F-4D97-AF65-F5344CB8AC3E}">
        <p14:creationId xmlns:p14="http://schemas.microsoft.com/office/powerpoint/2010/main" val="4006972433"/>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p:nvSpPr>
        <p:spPr>
          <a:xfrm>
            <a:off x="685800" y="735271"/>
            <a:ext cx="8458199" cy="892552"/>
          </a:xfrm>
          <a:prstGeom prst="rect">
            <a:avLst/>
          </a:prstGeom>
          <a:noFill/>
        </p:spPr>
        <p:txBody>
          <a:bodyPr wrap="square" rtlCol="0">
            <a:spAutoFit/>
          </a:bodyPr>
          <a:lstStyle/>
          <a:p>
            <a:r>
              <a:rPr lang="en-US" sz="2400" b="1" dirty="0"/>
              <a:t>Internal Factors</a:t>
            </a:r>
            <a:endParaRPr lang="en-US" sz="2800" b="1" dirty="0">
              <a:latin typeface="Candara" panose="020E0502030303020204" pitchFamily="34" charset="0"/>
            </a:endParaRP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87798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b="1" dirty="0"/>
              <a:t>Role of Judiciary</a:t>
            </a:r>
          </a:p>
          <a:p>
            <a:pPr marL="457200" indent="-457200" algn="just">
              <a:lnSpc>
                <a:spcPct val="150000"/>
              </a:lnSpc>
              <a:buFont typeface="Arial" panose="020B0604020202020204" pitchFamily="34" charset="0"/>
              <a:buChar char="•"/>
            </a:pPr>
            <a:r>
              <a:rPr lang="en-US" b="1" dirty="0"/>
              <a:t>Chief Justice </a:t>
            </a:r>
            <a:r>
              <a:rPr lang="en-US" b="1" dirty="0" err="1"/>
              <a:t>Munir</a:t>
            </a:r>
            <a:r>
              <a:rPr lang="en-US" b="1" dirty="0"/>
              <a:t> </a:t>
            </a:r>
            <a:r>
              <a:rPr lang="en-US" dirty="0"/>
              <a:t>in his epoch-making judgment </a:t>
            </a:r>
            <a:r>
              <a:rPr lang="en-US" b="1" dirty="0"/>
              <a:t>in 1955 in the </a:t>
            </a:r>
            <a:r>
              <a:rPr lang="en-US" b="1" dirty="0" err="1"/>
              <a:t>Maulvi</a:t>
            </a:r>
            <a:r>
              <a:rPr lang="en-US" b="1" dirty="0"/>
              <a:t> </a:t>
            </a:r>
            <a:r>
              <a:rPr lang="en-US" b="1" dirty="0" err="1"/>
              <a:t>Tamizudin</a:t>
            </a:r>
            <a:r>
              <a:rPr lang="en-US" b="1" dirty="0"/>
              <a:t> Case upheld </a:t>
            </a:r>
            <a:r>
              <a:rPr lang="en-US" dirty="0"/>
              <a:t>the incomprehensible and arbitrary action of Governor General </a:t>
            </a:r>
            <a:r>
              <a:rPr lang="en-US" dirty="0" err="1"/>
              <a:t>Ghulam</a:t>
            </a:r>
            <a:r>
              <a:rPr lang="en-US" dirty="0"/>
              <a:t> Muhammad of the dissolution of first constituent assembly under </a:t>
            </a:r>
            <a:r>
              <a:rPr lang="en-US" b="1" dirty="0"/>
              <a:t>the Doctrine of Necessity</a:t>
            </a:r>
            <a:r>
              <a:rPr lang="en-US" dirty="0"/>
              <a:t>. Justice </a:t>
            </a:r>
            <a:r>
              <a:rPr lang="en-US" dirty="0" err="1"/>
              <a:t>Munir</a:t>
            </a:r>
            <a:r>
              <a:rPr lang="en-US" dirty="0"/>
              <a:t> </a:t>
            </a:r>
            <a:r>
              <a:rPr lang="en-US" b="1" dirty="0"/>
              <a:t>opened the door for military and civil political adventurists in Pakistan</a:t>
            </a:r>
            <a:r>
              <a:rPr lang="en-US" dirty="0"/>
              <a:t>. </a:t>
            </a:r>
          </a:p>
          <a:p>
            <a:pPr marL="457200" indent="-457200" algn="just">
              <a:lnSpc>
                <a:spcPct val="150000"/>
              </a:lnSpc>
              <a:buFont typeface="Arial" panose="020B0604020202020204" pitchFamily="34" charset="0"/>
              <a:buChar char="•"/>
            </a:pPr>
            <a:r>
              <a:rPr lang="en-US" dirty="0"/>
              <a:t>Pakistan has been </a:t>
            </a:r>
            <a:r>
              <a:rPr lang="en-US" b="1" dirty="0"/>
              <a:t>suffering since 1950’s till the dismissal of Chief Justice </a:t>
            </a:r>
            <a:r>
              <a:rPr lang="en-US" b="1" dirty="0" err="1"/>
              <a:t>Iftikhar</a:t>
            </a:r>
            <a:r>
              <a:rPr lang="en-US" b="1" dirty="0"/>
              <a:t> </a:t>
            </a:r>
            <a:r>
              <a:rPr lang="en-US" b="1" dirty="0" err="1"/>
              <a:t>Chaudhri</a:t>
            </a:r>
            <a:r>
              <a:rPr lang="en-US" b="1" dirty="0"/>
              <a:t> by </a:t>
            </a:r>
            <a:r>
              <a:rPr lang="en-US" b="1" dirty="0" err="1"/>
              <a:t>Pervez</a:t>
            </a:r>
            <a:r>
              <a:rPr lang="en-US" b="1" dirty="0"/>
              <a:t> </a:t>
            </a:r>
            <a:r>
              <a:rPr lang="en-US" b="1" dirty="0" err="1"/>
              <a:t>Musharraf</a:t>
            </a:r>
            <a:r>
              <a:rPr lang="en-US" b="1" dirty="0"/>
              <a:t> in 2007.</a:t>
            </a:r>
          </a:p>
          <a:p>
            <a:pPr marL="457200" indent="-457200" algn="just">
              <a:lnSpc>
                <a:spcPct val="150000"/>
              </a:lnSpc>
              <a:buFont typeface="Arial" panose="020B0604020202020204" pitchFamily="34" charset="0"/>
              <a:buChar char="•"/>
            </a:pPr>
            <a:endParaRPr lang="en-US" altLang="en-US" sz="2000" dirty="0">
              <a:solidFill>
                <a:schemeClr val="bg1">
                  <a:lumMod val="9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overrideClrMapping bg1="lt1" tx1="dk1" bg2="lt2" tx2="dk2" accent1="accent1" accent2="accent2" accent3="accent3" accent4="accent4" accent5="accent5" accent6="accent6" hlink="hlink" folHlink="folHlink"/>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p:nvSpPr>
        <p:spPr>
          <a:xfrm>
            <a:off x="685800" y="735271"/>
            <a:ext cx="8458199" cy="892552"/>
          </a:xfrm>
          <a:prstGeom prst="rect">
            <a:avLst/>
          </a:prstGeom>
          <a:noFill/>
        </p:spPr>
        <p:txBody>
          <a:bodyPr wrap="square" rtlCol="0">
            <a:spAutoFit/>
          </a:bodyPr>
          <a:lstStyle/>
          <a:p>
            <a:r>
              <a:rPr lang="en-US" sz="2400" b="1" dirty="0"/>
              <a:t>Internal Factors</a:t>
            </a:r>
            <a:endParaRPr lang="en-US" sz="2800" b="1" dirty="0">
              <a:latin typeface="Candara" panose="020E0502030303020204" pitchFamily="34" charset="0"/>
            </a:endParaRP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263149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b="1" dirty="0"/>
              <a:t>Absence of Land Reforms</a:t>
            </a:r>
          </a:p>
          <a:p>
            <a:pPr marL="457200" indent="-457200" algn="just">
              <a:lnSpc>
                <a:spcPct val="150000"/>
              </a:lnSpc>
              <a:buFont typeface="Arial" panose="020B0604020202020204" pitchFamily="34" charset="0"/>
              <a:buChar char="•"/>
            </a:pPr>
            <a:r>
              <a:rPr lang="en-US" dirty="0"/>
              <a:t>Large </a:t>
            </a:r>
            <a:r>
              <a:rPr lang="en-US" b="1" dirty="0"/>
              <a:t>landholdings or feudalism </a:t>
            </a:r>
            <a:r>
              <a:rPr lang="en-US" dirty="0"/>
              <a:t>are medieval hangovers and inherently </a:t>
            </a:r>
            <a:r>
              <a:rPr lang="en-US" b="1" dirty="0"/>
              <a:t>opposed to democracy</a:t>
            </a:r>
            <a:r>
              <a:rPr lang="en-US" dirty="0"/>
              <a:t>.</a:t>
            </a:r>
          </a:p>
          <a:p>
            <a:pPr marL="457200" indent="-457200" algn="just">
              <a:lnSpc>
                <a:spcPct val="150000"/>
              </a:lnSpc>
              <a:buFont typeface="Arial" panose="020B0604020202020204" pitchFamily="34" charset="0"/>
              <a:buChar char="•"/>
            </a:pPr>
            <a:r>
              <a:rPr lang="en-US" b="1" dirty="0"/>
              <a:t>Landlordism and democracy cannot go together </a:t>
            </a:r>
            <a:r>
              <a:rPr lang="en-US" dirty="0"/>
              <a:t>hand in hand because they are the </a:t>
            </a:r>
            <a:r>
              <a:rPr lang="en-US" b="1" dirty="0"/>
              <a:t>antithesis of each other</a:t>
            </a:r>
            <a:r>
              <a:rPr lang="en-US" dirty="0"/>
              <a:t>.</a:t>
            </a:r>
            <a:endParaRPr lang="en-US" b="1" dirty="0"/>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overrideClrMapping bg1="lt1" tx1="dk1" bg2="lt2" tx2="dk2" accent1="accent1" accent2="accent2" accent3="accent3" accent4="accent4" accent5="accent5" accent6="accent6" hlink="hlink" folHlink="folHlink"/>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p:nvSpPr>
        <p:spPr>
          <a:xfrm>
            <a:off x="685800" y="735271"/>
            <a:ext cx="8458199" cy="892552"/>
          </a:xfrm>
          <a:prstGeom prst="rect">
            <a:avLst/>
          </a:prstGeom>
          <a:noFill/>
        </p:spPr>
        <p:txBody>
          <a:bodyPr wrap="square" rtlCol="0">
            <a:spAutoFit/>
          </a:bodyPr>
          <a:lstStyle/>
          <a:p>
            <a:r>
              <a:rPr lang="en-US" sz="2400" b="1" dirty="0"/>
              <a:t>Internal Factors</a:t>
            </a:r>
            <a:endParaRPr lang="en-US" sz="2800" b="1" dirty="0">
              <a:latin typeface="Candara" panose="020E0502030303020204" pitchFamily="34" charset="0"/>
            </a:endParaRP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462486"/>
          </a:xfrm>
          <a:prstGeom prst="rect">
            <a:avLst/>
          </a:prstGeom>
          <a:noFill/>
        </p:spPr>
        <p:txBody>
          <a:bodyPr wrap="square" rtlCol="0">
            <a:spAutoFit/>
          </a:bodyPr>
          <a:lstStyle/>
          <a:p>
            <a:pPr marL="457200" indent="-457200" algn="just">
              <a:lnSpc>
                <a:spcPct val="150000"/>
              </a:lnSpc>
            </a:pPr>
            <a:endParaRPr lang="en-US" b="1" dirty="0"/>
          </a:p>
          <a:p>
            <a:pPr marL="457200" indent="-457200" algn="just">
              <a:lnSpc>
                <a:spcPct val="150000"/>
              </a:lnSpc>
              <a:buFont typeface="Arial" panose="020B0604020202020204" pitchFamily="34" charset="0"/>
              <a:buChar char="•"/>
            </a:pPr>
            <a:r>
              <a:rPr lang="en-US" b="1" dirty="0"/>
              <a:t>Absence of Independent Election Commission</a:t>
            </a:r>
          </a:p>
          <a:p>
            <a:pPr marL="457200" indent="-457200" algn="just">
              <a:lnSpc>
                <a:spcPct val="150000"/>
              </a:lnSpc>
              <a:buFont typeface="Arial" panose="020B0604020202020204" pitchFamily="34" charset="0"/>
              <a:buChar char="•"/>
            </a:pPr>
            <a:r>
              <a:rPr lang="en-US" dirty="0"/>
              <a:t>Another factor which </a:t>
            </a:r>
            <a:r>
              <a:rPr lang="en-US" b="1" dirty="0"/>
              <a:t>facilitated the army’s rise to power in Pakistan was that the country had no democratic elections for eleven years after Independence</a:t>
            </a:r>
            <a:r>
              <a:rPr lang="en-US" dirty="0"/>
              <a:t>, and democratic values had scarcely struck roots.</a:t>
            </a:r>
          </a:p>
          <a:p>
            <a:pPr marL="457200" indent="-457200" algn="just">
              <a:lnSpc>
                <a:spcPct val="150000"/>
              </a:lnSpc>
              <a:buFont typeface="Arial" panose="020B0604020202020204" pitchFamily="34" charset="0"/>
              <a:buChar char="•"/>
            </a:pPr>
            <a:r>
              <a:rPr lang="en-US" dirty="0"/>
              <a:t>An </a:t>
            </a:r>
            <a:r>
              <a:rPr lang="en-US" b="1" dirty="0"/>
              <a:t>independent and powerful election commission is the guarantor of free, fair and multi-party based elections.</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overrideClrMapping bg1="lt1" tx1="dk1" bg2="lt2" tx2="dk2" accent1="accent1" accent2="accent2" accent3="accent3" accent4="accent4" accent5="accent5" accent6="accent6" hlink="hlink" folHlink="folHlink"/>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3" end="3"/>
                                            </p:txEl>
                                          </p:spTgt>
                                        </p:tgtEl>
                                        <p:attrNameLst>
                                          <p:attrName>style.color</p:attrName>
                                        </p:attrNameLst>
                                      </p:cBhvr>
                                      <p:to>
                                        <a:srgbClr val="000000"/>
                                      </p:to>
                                    </p:animClr>
                                    <p:animClr clrSpc="rgb" dir="cw">
                                      <p:cBhvr>
                                        <p:cTn id="21" dur="500" fill="hold"/>
                                        <p:tgtEl>
                                          <p:spTgt spid="6">
                                            <p:txEl>
                                              <p:pRg st="3" end="3"/>
                                            </p:txEl>
                                          </p:spTgt>
                                        </p:tgtEl>
                                        <p:attrNameLst>
                                          <p:attrName>fillcolor</p:attrName>
                                        </p:attrNameLst>
                                      </p:cBhvr>
                                      <p:to>
                                        <a:srgbClr val="000000"/>
                                      </p:to>
                                    </p:animClr>
                                    <p:set>
                                      <p:cBhvr>
                                        <p:cTn id="22" dur="500" fill="hold"/>
                                        <p:tgtEl>
                                          <p:spTgt spid="6">
                                            <p:txEl>
                                              <p:pRg st="3" end="3"/>
                                            </p:txEl>
                                          </p:spTgt>
                                        </p:tgtEl>
                                        <p:attrNameLst>
                                          <p:attrName>fill.type</p:attrName>
                                        </p:attrNameLst>
                                      </p:cBhvr>
                                      <p:to>
                                        <p:strVal val="solid"/>
                                      </p:to>
                                    </p:set>
                                    <p:set>
                                      <p:cBhvr>
                                        <p:cTn id="23"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p:nvSpPr>
        <p:spPr>
          <a:xfrm>
            <a:off x="685800" y="735271"/>
            <a:ext cx="8458199" cy="892552"/>
          </a:xfrm>
          <a:prstGeom prst="rect">
            <a:avLst/>
          </a:prstGeom>
          <a:noFill/>
        </p:spPr>
        <p:txBody>
          <a:bodyPr wrap="square" rtlCol="0">
            <a:spAutoFit/>
          </a:bodyPr>
          <a:lstStyle/>
          <a:p>
            <a:r>
              <a:rPr lang="en-US" sz="2400" b="1" dirty="0"/>
              <a:t>International Factor</a:t>
            </a:r>
            <a:endParaRPr lang="en-US" sz="2800" b="1" dirty="0">
              <a:latin typeface="Candara" panose="020E0502030303020204" pitchFamily="34" charset="0"/>
            </a:endParaRP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2215991"/>
          </a:xfrm>
          <a:prstGeom prst="rect">
            <a:avLst/>
          </a:prstGeom>
          <a:noFill/>
        </p:spPr>
        <p:txBody>
          <a:bodyPr wrap="square" rtlCol="0">
            <a:spAutoFit/>
          </a:bodyPr>
          <a:lstStyle/>
          <a:p>
            <a:pPr marL="457200" indent="-457200" algn="just">
              <a:lnSpc>
                <a:spcPct val="150000"/>
              </a:lnSpc>
            </a:pPr>
            <a:endParaRPr lang="en-US" b="1" dirty="0"/>
          </a:p>
          <a:p>
            <a:pPr marL="457200" indent="-457200" algn="just">
              <a:lnSpc>
                <a:spcPct val="150000"/>
              </a:lnSpc>
              <a:buFont typeface="Arial" panose="020B0604020202020204" pitchFamily="34" charset="0"/>
              <a:buChar char="•"/>
            </a:pPr>
            <a:r>
              <a:rPr lang="en-US" b="1" dirty="0"/>
              <a:t>The post-World War II </a:t>
            </a:r>
            <a:r>
              <a:rPr lang="en-US" dirty="0"/>
              <a:t>world order was known for its </a:t>
            </a:r>
            <a:r>
              <a:rPr lang="en-US" b="1" dirty="0"/>
              <a:t>rigid bipolarity</a:t>
            </a:r>
            <a:r>
              <a:rPr lang="en-US" dirty="0"/>
              <a:t>.</a:t>
            </a:r>
          </a:p>
          <a:p>
            <a:pPr marL="457200" indent="-457200" algn="just">
              <a:lnSpc>
                <a:spcPct val="150000"/>
              </a:lnSpc>
              <a:buFont typeface="Arial" panose="020B0604020202020204" pitchFamily="34" charset="0"/>
              <a:buChar char="•"/>
            </a:pPr>
            <a:r>
              <a:rPr lang="en-US" dirty="0"/>
              <a:t>The </a:t>
            </a:r>
            <a:r>
              <a:rPr lang="en-US" b="1" dirty="0"/>
              <a:t>whole world was </a:t>
            </a:r>
            <a:r>
              <a:rPr lang="en-US" dirty="0"/>
              <a:t>more or less </a:t>
            </a:r>
            <a:r>
              <a:rPr lang="en-US" b="1" dirty="0"/>
              <a:t>divided into two hostile blocs</a:t>
            </a:r>
            <a:r>
              <a:rPr lang="en-US" dirty="0"/>
              <a:t>, the capitalist bloc led by the U.S. and Communist bloc led by USSR.</a:t>
            </a:r>
            <a:endParaRPr lang="en-US" b="1" dirty="0"/>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overrideClrMapping bg1="lt1" tx1="dk1" bg2="lt2" tx2="dk2" accent1="accent1" accent2="accent2" accent3="accent3" accent4="accent4" accent5="accent5" accent6="accent6" hlink="hlink" folHlink="folHlink"/>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p:nvSpPr>
        <p:spPr>
          <a:xfrm>
            <a:off x="685800" y="735271"/>
            <a:ext cx="8458199" cy="892552"/>
          </a:xfrm>
          <a:prstGeom prst="rect">
            <a:avLst/>
          </a:prstGeom>
          <a:noFill/>
        </p:spPr>
        <p:txBody>
          <a:bodyPr wrap="square" rtlCol="0">
            <a:spAutoFit/>
          </a:bodyPr>
          <a:lstStyle/>
          <a:p>
            <a:r>
              <a:rPr lang="en-US" sz="2400" b="1" dirty="0"/>
              <a:t>International Factors</a:t>
            </a:r>
            <a:endParaRPr lang="en-US" sz="2800" b="1" dirty="0">
              <a:latin typeface="Candara" panose="020E0502030303020204" pitchFamily="34" charset="0"/>
            </a:endParaRP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29348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b="1" dirty="0"/>
              <a:t>America invited India </a:t>
            </a:r>
            <a:r>
              <a:rPr lang="en-US" dirty="0"/>
              <a:t>in the early 1950s to become a part of U.S. sponsored policy of containment against Communist bloc. </a:t>
            </a:r>
            <a:r>
              <a:rPr lang="en-US" b="1" dirty="0"/>
              <a:t>Nehru refused </a:t>
            </a:r>
            <a:r>
              <a:rPr lang="en-US" dirty="0"/>
              <a:t>to identify India with the ‘Western World and </a:t>
            </a:r>
            <a:r>
              <a:rPr lang="en-US" b="1" dirty="0"/>
              <a:t>toed the path of neutrality </a:t>
            </a:r>
            <a:r>
              <a:rPr lang="en-US" dirty="0"/>
              <a:t>in the East-West confrontation.</a:t>
            </a:r>
          </a:p>
          <a:p>
            <a:pPr marL="457200" indent="-457200" algn="just">
              <a:lnSpc>
                <a:spcPct val="150000"/>
              </a:lnSpc>
              <a:buFont typeface="Arial" panose="020B0604020202020204" pitchFamily="34" charset="0"/>
              <a:buChar char="•"/>
            </a:pPr>
            <a:r>
              <a:rPr lang="en-US" b="1" dirty="0"/>
              <a:t>Pakistan welcomed the U.S. move </a:t>
            </a:r>
            <a:r>
              <a:rPr lang="en-US" dirty="0"/>
              <a:t>and happily </a:t>
            </a:r>
            <a:r>
              <a:rPr lang="en-US" b="1" dirty="0"/>
              <a:t>became a part of U.S. sponsored military pacts-SEATO and CENTO </a:t>
            </a:r>
            <a:r>
              <a:rPr lang="en-US" dirty="0"/>
              <a:t>respectively.</a:t>
            </a:r>
          </a:p>
          <a:p>
            <a:pPr marL="457200" indent="-457200" algn="just">
              <a:lnSpc>
                <a:spcPct val="150000"/>
              </a:lnSpc>
              <a:buFont typeface="Arial" panose="020B0604020202020204" pitchFamily="34" charset="0"/>
              <a:buChar char="•"/>
            </a:pPr>
            <a:r>
              <a:rPr lang="en-US" dirty="0"/>
              <a:t>The </a:t>
            </a:r>
            <a:r>
              <a:rPr lang="en-US" b="1" dirty="0"/>
              <a:t>Pakistani Army was at the centre of this move</a:t>
            </a:r>
            <a:r>
              <a:rPr lang="en-US" dirty="0"/>
              <a:t>. For the U.S. it was easy to deal with military leadership than political elite.</a:t>
            </a:r>
            <a:endParaRPr lang="en-US" b="1" dirty="0"/>
          </a:p>
          <a:p>
            <a:pPr marL="457200" indent="-457200" algn="just">
              <a:lnSpc>
                <a:spcPct val="150000"/>
              </a:lnSpc>
              <a:buFont typeface="Arial" panose="020B0604020202020204" pitchFamily="34" charset="0"/>
              <a:buChar char="•"/>
            </a:pPr>
            <a:endParaRPr lang="en-US" b="1" dirty="0">
              <a:solidFill>
                <a:schemeClr val="bg1">
                  <a:lumMod val="95000"/>
                </a:schemeClr>
              </a:solidFill>
            </a:endParaRPr>
          </a:p>
          <a:p>
            <a:pPr marL="457200" indent="-457200" algn="just">
              <a:lnSpc>
                <a:spcPct val="150000"/>
              </a:lnSpc>
              <a:buFont typeface="Arial" panose="020B0604020202020204" pitchFamily="34" charset="0"/>
              <a:buChar char="•"/>
            </a:pPr>
            <a:endParaRPr lang="en-US" altLang="en-US" sz="2000" dirty="0">
              <a:solidFill>
                <a:schemeClr val="bg1">
                  <a:lumMod val="9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overrideClrMapping bg1="lt1" tx1="dk1" bg2="lt2" tx2="dk2" accent1="accent1" accent2="accent2" accent3="accent3" accent4="accent4" accent5="accent5" accent6="accent6" hlink="hlink" folHlink="folHlink"/>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p:nvSpPr>
        <p:spPr>
          <a:xfrm>
            <a:off x="685800" y="735271"/>
            <a:ext cx="8458199" cy="892552"/>
          </a:xfrm>
          <a:prstGeom prst="rect">
            <a:avLst/>
          </a:prstGeom>
          <a:noFill/>
        </p:spPr>
        <p:txBody>
          <a:bodyPr wrap="square" rtlCol="0">
            <a:spAutoFit/>
          </a:bodyPr>
          <a:lstStyle/>
          <a:p>
            <a:r>
              <a:rPr lang="en-US" sz="2400" b="1" dirty="0"/>
              <a:t>International Factors</a:t>
            </a:r>
            <a:endParaRPr lang="en-US" sz="2800" b="1" dirty="0">
              <a:latin typeface="Candara" panose="020E0502030303020204" pitchFamily="34" charset="0"/>
            </a:endParaRP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263149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b="1" dirty="0"/>
              <a:t>America extended her tacit support to the military intervention into politics in Pakistan</a:t>
            </a:r>
            <a:r>
              <a:rPr lang="en-US" dirty="0"/>
              <a:t>. Whereas Pakistan’s real concern was her security </a:t>
            </a:r>
            <a:r>
              <a:rPr lang="en-US" dirty="0" err="1"/>
              <a:t>vis-àvis</a:t>
            </a:r>
            <a:r>
              <a:rPr lang="en-US" dirty="0"/>
              <a:t> India.</a:t>
            </a:r>
          </a:p>
          <a:p>
            <a:pPr marL="457200" indent="-457200" algn="just">
              <a:lnSpc>
                <a:spcPct val="150000"/>
              </a:lnSpc>
              <a:buFont typeface="Arial" panose="020B0604020202020204" pitchFamily="34" charset="0"/>
              <a:buChar char="•"/>
            </a:pPr>
            <a:r>
              <a:rPr lang="en-US" dirty="0"/>
              <a:t>The nature of international politics during the Cold War years was a major factor of the military interventions in Pakistani politics</a:t>
            </a:r>
          </a:p>
          <a:p>
            <a:pPr marL="457200" indent="-457200" algn="just">
              <a:lnSpc>
                <a:spcPct val="150000"/>
              </a:lnSpc>
              <a:buFont typeface="Arial" panose="020B0604020202020204" pitchFamily="34" charset="0"/>
              <a:buChar char="•"/>
            </a:pPr>
            <a:endParaRPr lang="en-US" b="1" dirty="0"/>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overrideClrMapping bg1="lt1" tx1="dk1" bg2="lt2" tx2="dk2" accent1="accent1" accent2="accent2" accent3="accent3" accent4="accent4" accent5="accent5" accent6="accent6" hlink="hlink" folHlink="folHlink"/>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p:nvSpPr>
        <p:spPr>
          <a:xfrm>
            <a:off x="685800" y="735271"/>
            <a:ext cx="8458199" cy="892552"/>
          </a:xfrm>
          <a:prstGeom prst="rect">
            <a:avLst/>
          </a:prstGeom>
          <a:noFill/>
        </p:spPr>
        <p:txBody>
          <a:bodyPr wrap="square" rtlCol="0">
            <a:spAutoFit/>
          </a:bodyPr>
          <a:lstStyle/>
          <a:p>
            <a:r>
              <a:rPr lang="en-US" sz="2400" b="1" dirty="0"/>
              <a:t>Internal Threats</a:t>
            </a:r>
            <a:endParaRPr lang="en-US" sz="2800" b="1" dirty="0">
              <a:latin typeface="Candara" panose="020E0502030303020204" pitchFamily="34" charset="0"/>
            </a:endParaRP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512448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5 main ethnicities:</a:t>
            </a:r>
          </a:p>
          <a:p>
            <a:pPr marL="457200" indent="-457200" algn="just">
              <a:lnSpc>
                <a:spcPct val="150000"/>
              </a:lnSpc>
              <a:buFont typeface="Arial" panose="020B0604020202020204" pitchFamily="34" charset="0"/>
              <a:buChar char="•"/>
            </a:pPr>
            <a:r>
              <a:rPr lang="en-US" dirty="0"/>
              <a:t>Punjabi, </a:t>
            </a:r>
          </a:p>
          <a:p>
            <a:pPr marL="457200" indent="-457200" algn="just">
              <a:lnSpc>
                <a:spcPct val="150000"/>
              </a:lnSpc>
              <a:buFont typeface="Arial" panose="020B0604020202020204" pitchFamily="34" charset="0"/>
              <a:buChar char="•"/>
            </a:pPr>
            <a:r>
              <a:rPr lang="en-US" dirty="0"/>
              <a:t>Sindhi,</a:t>
            </a:r>
          </a:p>
          <a:p>
            <a:pPr marL="457200" indent="-457200" algn="just">
              <a:lnSpc>
                <a:spcPct val="150000"/>
              </a:lnSpc>
              <a:buFont typeface="Arial" panose="020B0604020202020204" pitchFamily="34" charset="0"/>
              <a:buChar char="•"/>
            </a:pPr>
            <a:r>
              <a:rPr lang="en-US" dirty="0" err="1"/>
              <a:t>Pashtun</a:t>
            </a:r>
            <a:r>
              <a:rPr lang="en-US" dirty="0"/>
              <a:t>, </a:t>
            </a:r>
          </a:p>
          <a:p>
            <a:pPr marL="457200" indent="-457200" algn="just">
              <a:lnSpc>
                <a:spcPct val="150000"/>
              </a:lnSpc>
              <a:buFont typeface="Arial" panose="020B0604020202020204" pitchFamily="34" charset="0"/>
              <a:buChar char="•"/>
            </a:pPr>
            <a:r>
              <a:rPr lang="en-US" dirty="0" err="1"/>
              <a:t>Baluchi</a:t>
            </a:r>
            <a:r>
              <a:rPr lang="en-US" dirty="0"/>
              <a:t>, and </a:t>
            </a:r>
          </a:p>
          <a:p>
            <a:pPr marL="457200" indent="-457200" algn="just">
              <a:lnSpc>
                <a:spcPct val="150000"/>
              </a:lnSpc>
              <a:buFont typeface="Arial" panose="020B0604020202020204" pitchFamily="34" charset="0"/>
              <a:buChar char="•"/>
            </a:pPr>
            <a:r>
              <a:rPr lang="en-US" dirty="0" err="1"/>
              <a:t>Mohajir</a:t>
            </a:r>
            <a:endParaRPr lang="en-US" dirty="0"/>
          </a:p>
          <a:p>
            <a:pPr marL="457200" indent="-457200" algn="just">
              <a:lnSpc>
                <a:spcPct val="150000"/>
              </a:lnSpc>
              <a:buFont typeface="Arial" panose="020B0604020202020204" pitchFamily="34" charset="0"/>
              <a:buChar char="•"/>
            </a:pPr>
            <a:r>
              <a:rPr lang="en-US" dirty="0"/>
              <a:t>Punjabis dominate upper echelons of society and army</a:t>
            </a:r>
          </a:p>
          <a:p>
            <a:pPr marL="457200" indent="-457200" algn="just">
              <a:lnSpc>
                <a:spcPct val="150000"/>
              </a:lnSpc>
              <a:buFont typeface="Arial" panose="020B0604020202020204" pitchFamily="34" charset="0"/>
              <a:buChar char="•"/>
            </a:pPr>
            <a:r>
              <a:rPr lang="en-US" dirty="0"/>
              <a:t>All minorities (ethnic and religious) have transnational links</a:t>
            </a:r>
          </a:p>
          <a:p>
            <a:pPr marL="457200" indent="-457200" algn="just">
              <a:lnSpc>
                <a:spcPct val="150000"/>
              </a:lnSpc>
              <a:buFont typeface="Arial" panose="020B0604020202020204" pitchFamily="34" charset="0"/>
              <a:buChar char="•"/>
            </a:pPr>
            <a:r>
              <a:rPr lang="en-US" dirty="0"/>
              <a:t>1971: Bangladesh</a:t>
            </a:r>
          </a:p>
          <a:p>
            <a:pPr marL="457200" indent="-457200" algn="just">
              <a:lnSpc>
                <a:spcPct val="150000"/>
              </a:lnSpc>
              <a:buFont typeface="Arial" panose="020B0604020202020204" pitchFamily="34" charset="0"/>
              <a:buChar char="•"/>
            </a:pPr>
            <a:r>
              <a:rPr lang="en-US" dirty="0"/>
              <a:t>Karachi: city of death</a:t>
            </a:r>
          </a:p>
          <a:p>
            <a:pPr marL="457200" indent="-457200" algn="just">
              <a:lnSpc>
                <a:spcPct val="150000"/>
              </a:lnSpc>
              <a:buFont typeface="Arial" panose="020B0604020202020204" pitchFamily="34" charset="0"/>
              <a:buChar char="•"/>
            </a:pPr>
            <a:endParaRPr lang="en-US" b="1" dirty="0">
              <a:solidFill>
                <a:schemeClr val="bg1">
                  <a:lumMod val="95000"/>
                </a:schemeClr>
              </a:solidFill>
            </a:endParaRPr>
          </a:p>
          <a:p>
            <a:pPr marL="457200" indent="-457200" algn="just">
              <a:lnSpc>
                <a:spcPct val="150000"/>
              </a:lnSpc>
              <a:buFont typeface="Arial" panose="020B0604020202020204" pitchFamily="34" charset="0"/>
              <a:buChar char="•"/>
            </a:pPr>
            <a:endParaRPr lang="en-US" altLang="en-US" sz="2000" dirty="0">
              <a:solidFill>
                <a:schemeClr val="bg1">
                  <a:lumMod val="9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4">
            <p14:nvContentPartPr>
              <p14:cNvPr id="7170" name="Ink 2"/>
              <p14:cNvContentPartPr>
                <a14:cpLocks xmlns:a14="http://schemas.microsoft.com/office/drawing/2010/main" noRot="1" noChangeAspect="1" noEditPoints="1" noChangeArrowheads="1" noChangeShapeType="1"/>
              </p14:cNvContentPartPr>
              <p14:nvPr/>
            </p14:nvContentPartPr>
            <p14:xfrm>
              <a:off x="2724150" y="2870200"/>
              <a:ext cx="881063" cy="241300"/>
            </p14:xfrm>
          </p:contentPart>
        </mc:Choice>
        <mc:Fallback xmlns="">
          <p:pic>
            <p:nvPicPr>
              <p:cNvPr id="7170" name="Ink 2"/>
              <p:cNvPicPr>
                <a:picLocks noRot="1" noChangeAspect="1" noEditPoints="1" noChangeArrowheads="1" noChangeShapeType="1"/>
              </p:cNvPicPr>
              <p:nvPr/>
            </p:nvPicPr>
            <p:blipFill>
              <a:blip r:embed="rId5"/>
              <a:stretch>
                <a:fillRect/>
              </a:stretch>
            </p:blipFill>
            <p:spPr>
              <a:xfrm>
                <a:off x="2714788" y="2860836"/>
                <a:ext cx="899786" cy="26002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171" name="Ink 3"/>
              <p14:cNvContentPartPr>
                <a14:cpLocks xmlns:a14="http://schemas.microsoft.com/office/drawing/2010/main" noRot="1" noChangeAspect="1" noEditPoints="1" noChangeArrowheads="1" noChangeShapeType="1"/>
              </p14:cNvContentPartPr>
              <p14:nvPr/>
            </p14:nvContentPartPr>
            <p14:xfrm>
              <a:off x="890588" y="2222500"/>
              <a:ext cx="3657600" cy="1079500"/>
            </p14:xfrm>
          </p:contentPart>
        </mc:Choice>
        <mc:Fallback xmlns="">
          <p:pic>
            <p:nvPicPr>
              <p:cNvPr id="7171" name="Ink 3"/>
              <p:cNvPicPr>
                <a:picLocks noRot="1" noChangeAspect="1" noEditPoints="1" noChangeArrowheads="1" noChangeShapeType="1"/>
              </p:cNvPicPr>
              <p:nvPr/>
            </p:nvPicPr>
            <p:blipFill>
              <a:blip r:embed="rId7"/>
              <a:stretch>
                <a:fillRect/>
              </a:stretch>
            </p:blipFill>
            <p:spPr>
              <a:xfrm>
                <a:off x="881228" y="2213141"/>
                <a:ext cx="3676320" cy="109821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72" name="Ink 4"/>
              <p14:cNvContentPartPr>
                <a14:cpLocks xmlns:a14="http://schemas.microsoft.com/office/drawing/2010/main" noRot="1" noChangeAspect="1" noEditPoints="1" noChangeArrowheads="1" noChangeShapeType="1"/>
              </p14:cNvContentPartPr>
              <p14:nvPr/>
            </p14:nvContentPartPr>
            <p14:xfrm>
              <a:off x="862013" y="2705100"/>
              <a:ext cx="142875" cy="1517650"/>
            </p14:xfrm>
          </p:contentPart>
        </mc:Choice>
        <mc:Fallback xmlns="">
          <p:pic>
            <p:nvPicPr>
              <p:cNvPr id="7172" name="Ink 4"/>
              <p:cNvPicPr>
                <a:picLocks noRot="1" noChangeAspect="1" noEditPoints="1" noChangeArrowheads="1" noChangeShapeType="1"/>
              </p:cNvPicPr>
              <p:nvPr/>
            </p:nvPicPr>
            <p:blipFill>
              <a:blip r:embed="rId9"/>
              <a:stretch>
                <a:fillRect/>
              </a:stretch>
            </p:blipFill>
            <p:spPr>
              <a:xfrm>
                <a:off x="852656" y="2695741"/>
                <a:ext cx="161589" cy="153636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173" name="Ink 5"/>
              <p14:cNvContentPartPr>
                <a14:cpLocks xmlns:a14="http://schemas.microsoft.com/office/drawing/2010/main" noRot="1" noChangeAspect="1" noEditPoints="1" noChangeArrowheads="1" noChangeShapeType="1"/>
              </p14:cNvContentPartPr>
              <p14:nvPr/>
            </p14:nvContentPartPr>
            <p14:xfrm>
              <a:off x="661988" y="2749550"/>
              <a:ext cx="252412" cy="211138"/>
            </p14:xfrm>
          </p:contentPart>
        </mc:Choice>
        <mc:Fallback xmlns="">
          <p:pic>
            <p:nvPicPr>
              <p:cNvPr id="7173" name="Ink 5"/>
              <p:cNvPicPr>
                <a:picLocks noRot="1" noChangeAspect="1" noEditPoints="1" noChangeArrowheads="1" noChangeShapeType="1"/>
              </p:cNvPicPr>
              <p:nvPr/>
            </p:nvPicPr>
            <p:blipFill>
              <a:blip r:embed="rId11"/>
              <a:stretch>
                <a:fillRect/>
              </a:stretch>
            </p:blipFill>
            <p:spPr>
              <a:xfrm>
                <a:off x="652626" y="2740182"/>
                <a:ext cx="271136" cy="22987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174" name="Ink 6"/>
              <p14:cNvContentPartPr>
                <a14:cpLocks xmlns:a14="http://schemas.microsoft.com/office/drawing/2010/main" noRot="1" noChangeAspect="1" noEditPoints="1" noChangeArrowheads="1" noChangeShapeType="1"/>
              </p14:cNvContentPartPr>
              <p14:nvPr/>
            </p14:nvContentPartPr>
            <p14:xfrm>
              <a:off x="661988" y="3302000"/>
              <a:ext cx="185737" cy="134938"/>
            </p14:xfrm>
          </p:contentPart>
        </mc:Choice>
        <mc:Fallback xmlns="">
          <p:pic>
            <p:nvPicPr>
              <p:cNvPr id="7174" name="Ink 6"/>
              <p:cNvPicPr>
                <a:picLocks noRot="1" noChangeAspect="1" noEditPoints="1" noChangeArrowheads="1" noChangeShapeType="1"/>
              </p:cNvPicPr>
              <p:nvPr/>
            </p:nvPicPr>
            <p:blipFill>
              <a:blip r:embed="rId13"/>
              <a:stretch>
                <a:fillRect/>
              </a:stretch>
            </p:blipFill>
            <p:spPr>
              <a:xfrm>
                <a:off x="652629" y="3292644"/>
                <a:ext cx="204455" cy="15364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175" name="Ink 7"/>
              <p14:cNvContentPartPr>
                <a14:cpLocks xmlns:a14="http://schemas.microsoft.com/office/drawing/2010/main" noRot="1" noChangeAspect="1" noEditPoints="1" noChangeArrowheads="1" noChangeShapeType="1"/>
              </p14:cNvContentPartPr>
              <p14:nvPr/>
            </p14:nvContentPartPr>
            <p14:xfrm>
              <a:off x="652463" y="3676650"/>
              <a:ext cx="285750" cy="573088"/>
            </p14:xfrm>
          </p:contentPart>
        </mc:Choice>
        <mc:Fallback xmlns="">
          <p:pic>
            <p:nvPicPr>
              <p:cNvPr id="7175" name="Ink 7"/>
              <p:cNvPicPr>
                <a:picLocks noRot="1" noChangeAspect="1" noEditPoints="1" noChangeArrowheads="1" noChangeShapeType="1"/>
              </p:cNvPicPr>
              <p:nvPr/>
            </p:nvPicPr>
            <p:blipFill>
              <a:blip r:embed="rId15"/>
              <a:stretch>
                <a:fillRect/>
              </a:stretch>
            </p:blipFill>
            <p:spPr>
              <a:xfrm>
                <a:off x="643106" y="3667031"/>
                <a:ext cx="304464" cy="59232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176" name="Ink 8"/>
              <p14:cNvContentPartPr>
                <a14:cpLocks xmlns:a14="http://schemas.microsoft.com/office/drawing/2010/main" noRot="1" noChangeAspect="1" noEditPoints="1" noChangeArrowheads="1" noChangeShapeType="1"/>
              </p14:cNvContentPartPr>
              <p14:nvPr/>
            </p14:nvContentPartPr>
            <p14:xfrm>
              <a:off x="3038475" y="5143500"/>
              <a:ext cx="385763" cy="788988"/>
            </p14:xfrm>
          </p:contentPart>
        </mc:Choice>
        <mc:Fallback xmlns="">
          <p:pic>
            <p:nvPicPr>
              <p:cNvPr id="7176" name="Ink 8"/>
              <p:cNvPicPr>
                <a:picLocks noRot="1" noChangeAspect="1" noEditPoints="1" noChangeArrowheads="1" noChangeShapeType="1"/>
              </p:cNvPicPr>
              <p:nvPr/>
            </p:nvPicPr>
            <p:blipFill>
              <a:blip r:embed="rId17"/>
              <a:stretch>
                <a:fillRect/>
              </a:stretch>
            </p:blipFill>
            <p:spPr>
              <a:xfrm>
                <a:off x="3029119" y="5134142"/>
                <a:ext cx="404475" cy="80770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177" name="Ink 9"/>
              <p14:cNvContentPartPr>
                <a14:cpLocks xmlns:a14="http://schemas.microsoft.com/office/drawing/2010/main" noRot="1" noChangeAspect="1" noEditPoints="1" noChangeArrowheads="1" noChangeShapeType="1"/>
              </p14:cNvContentPartPr>
              <p14:nvPr/>
            </p14:nvContentPartPr>
            <p14:xfrm>
              <a:off x="4095750" y="4025900"/>
              <a:ext cx="590550" cy="344488"/>
            </p14:xfrm>
          </p:contentPart>
        </mc:Choice>
        <mc:Fallback xmlns="">
          <p:pic>
            <p:nvPicPr>
              <p:cNvPr id="7177" name="Ink 9"/>
              <p:cNvPicPr>
                <a:picLocks noRot="1" noChangeAspect="1" noEditPoints="1" noChangeArrowheads="1" noChangeShapeType="1"/>
              </p:cNvPicPr>
              <p:nvPr/>
            </p:nvPicPr>
            <p:blipFill>
              <a:blip r:embed="rId19"/>
              <a:stretch>
                <a:fillRect/>
              </a:stretch>
            </p:blipFill>
            <p:spPr>
              <a:xfrm>
                <a:off x="4086388" y="4016541"/>
                <a:ext cx="609275" cy="36320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178" name="Ink 10"/>
              <p14:cNvContentPartPr>
                <a14:cpLocks xmlns:a14="http://schemas.microsoft.com/office/drawing/2010/main" noRot="1" noChangeAspect="1" noEditPoints="1" noChangeArrowheads="1" noChangeShapeType="1"/>
              </p14:cNvContentPartPr>
              <p14:nvPr/>
            </p14:nvContentPartPr>
            <p14:xfrm>
              <a:off x="5981700" y="3892550"/>
              <a:ext cx="781050" cy="395288"/>
            </p14:xfrm>
          </p:contentPart>
        </mc:Choice>
        <mc:Fallback xmlns="">
          <p:pic>
            <p:nvPicPr>
              <p:cNvPr id="7178" name="Ink 10"/>
              <p:cNvPicPr>
                <a:picLocks noRot="1" noChangeAspect="1" noEditPoints="1" noChangeArrowheads="1" noChangeShapeType="1"/>
              </p:cNvPicPr>
              <p:nvPr/>
            </p:nvPicPr>
            <p:blipFill>
              <a:blip r:embed="rId21"/>
              <a:stretch>
                <a:fillRect/>
              </a:stretch>
            </p:blipFill>
            <p:spPr>
              <a:xfrm>
                <a:off x="5972342" y="3883190"/>
                <a:ext cx="799766" cy="414008"/>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179" name="Ink 11"/>
              <p14:cNvContentPartPr>
                <a14:cpLocks xmlns:a14="http://schemas.microsoft.com/office/drawing/2010/main" noRot="1" noChangeAspect="1" noEditPoints="1" noChangeArrowheads="1" noChangeShapeType="1"/>
              </p14:cNvContentPartPr>
              <p14:nvPr/>
            </p14:nvContentPartPr>
            <p14:xfrm>
              <a:off x="1947863" y="2451100"/>
              <a:ext cx="142875" cy="1690688"/>
            </p14:xfrm>
          </p:contentPart>
        </mc:Choice>
        <mc:Fallback xmlns="">
          <p:pic>
            <p:nvPicPr>
              <p:cNvPr id="7179" name="Ink 11"/>
              <p:cNvPicPr>
                <a:picLocks noRot="1" noChangeAspect="1" noEditPoints="1" noChangeArrowheads="1" noChangeShapeType="1"/>
              </p:cNvPicPr>
              <p:nvPr/>
            </p:nvPicPr>
            <p:blipFill>
              <a:blip r:embed="rId23"/>
              <a:stretch>
                <a:fillRect/>
              </a:stretch>
            </p:blipFill>
            <p:spPr>
              <a:xfrm>
                <a:off x="1938506" y="2441739"/>
                <a:ext cx="161589" cy="170940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180" name="Ink 12"/>
              <p14:cNvContentPartPr>
                <a14:cpLocks xmlns:a14="http://schemas.microsoft.com/office/drawing/2010/main" noRot="1" noChangeAspect="1" noEditPoints="1" noChangeArrowheads="1" noChangeShapeType="1"/>
              </p14:cNvContentPartPr>
              <p14:nvPr/>
            </p14:nvContentPartPr>
            <p14:xfrm>
              <a:off x="4567238" y="5092700"/>
              <a:ext cx="2366962" cy="109538"/>
            </p14:xfrm>
          </p:contentPart>
        </mc:Choice>
        <mc:Fallback xmlns="">
          <p:pic>
            <p:nvPicPr>
              <p:cNvPr id="7180" name="Ink 12"/>
              <p:cNvPicPr>
                <a:picLocks noRot="1" noChangeAspect="1" noEditPoints="1" noChangeArrowheads="1" noChangeShapeType="1"/>
              </p:cNvPicPr>
              <p:nvPr/>
            </p:nvPicPr>
            <p:blipFill>
              <a:blip r:embed="rId25"/>
              <a:stretch>
                <a:fillRect/>
              </a:stretch>
            </p:blipFill>
            <p:spPr>
              <a:xfrm>
                <a:off x="4557878" y="5083332"/>
                <a:ext cx="2385682" cy="128275"/>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181" name="Ink 13"/>
              <p14:cNvContentPartPr>
                <a14:cpLocks xmlns:a14="http://schemas.microsoft.com/office/drawing/2010/main" noRot="1" noChangeAspect="1" noEditPoints="1" noChangeArrowheads="1" noChangeShapeType="1"/>
              </p14:cNvContentPartPr>
              <p14:nvPr/>
            </p14:nvContentPartPr>
            <p14:xfrm>
              <a:off x="2652713" y="3517900"/>
              <a:ext cx="295275" cy="330200"/>
            </p14:xfrm>
          </p:contentPart>
        </mc:Choice>
        <mc:Fallback xmlns="">
          <p:pic>
            <p:nvPicPr>
              <p:cNvPr id="7181" name="Ink 13"/>
              <p:cNvPicPr>
                <a:picLocks noRot="1" noChangeAspect="1" noEditPoints="1" noChangeArrowheads="1" noChangeShapeType="1"/>
              </p:cNvPicPr>
              <p:nvPr/>
            </p:nvPicPr>
            <p:blipFill>
              <a:blip r:embed="rId27"/>
              <a:stretch>
                <a:fillRect/>
              </a:stretch>
            </p:blipFill>
            <p:spPr>
              <a:xfrm>
                <a:off x="2643362" y="3508548"/>
                <a:ext cx="313977" cy="34890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182" name="Ink 14"/>
              <p14:cNvContentPartPr>
                <a14:cpLocks xmlns:a14="http://schemas.microsoft.com/office/drawing/2010/main" noRot="1" noChangeAspect="1" noEditPoints="1" noChangeArrowheads="1" noChangeShapeType="1"/>
              </p14:cNvContentPartPr>
              <p14:nvPr/>
            </p14:nvContentPartPr>
            <p14:xfrm>
              <a:off x="2971800" y="3486150"/>
              <a:ext cx="928688" cy="279400"/>
            </p14:xfrm>
          </p:contentPart>
        </mc:Choice>
        <mc:Fallback xmlns="">
          <p:pic>
            <p:nvPicPr>
              <p:cNvPr id="7182" name="Ink 14"/>
              <p:cNvPicPr>
                <a:picLocks noRot="1" noChangeAspect="1" noEditPoints="1" noChangeArrowheads="1" noChangeShapeType="1"/>
              </p:cNvPicPr>
              <p:nvPr/>
            </p:nvPicPr>
            <p:blipFill>
              <a:blip r:embed="rId29"/>
              <a:stretch>
                <a:fillRect/>
              </a:stretch>
            </p:blipFill>
            <p:spPr>
              <a:xfrm>
                <a:off x="2962437" y="3476813"/>
                <a:ext cx="947413" cy="29807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183" name="Ink 15"/>
              <p14:cNvContentPartPr>
                <a14:cpLocks xmlns:a14="http://schemas.microsoft.com/office/drawing/2010/main" noRot="1" noChangeAspect="1" noEditPoints="1" noChangeArrowheads="1" noChangeShapeType="1"/>
              </p14:cNvContentPartPr>
              <p14:nvPr/>
            </p14:nvContentPartPr>
            <p14:xfrm>
              <a:off x="1952625" y="3835400"/>
              <a:ext cx="1366838" cy="1963738"/>
            </p14:xfrm>
          </p:contentPart>
        </mc:Choice>
        <mc:Fallback xmlns="">
          <p:pic>
            <p:nvPicPr>
              <p:cNvPr id="7183" name="Ink 15"/>
              <p:cNvPicPr>
                <a:picLocks noRot="1" noChangeAspect="1" noEditPoints="1" noChangeArrowheads="1" noChangeShapeType="1"/>
              </p:cNvPicPr>
              <p:nvPr/>
            </p:nvPicPr>
            <p:blipFill>
              <a:blip r:embed="rId31"/>
              <a:stretch>
                <a:fillRect/>
              </a:stretch>
            </p:blipFill>
            <p:spPr>
              <a:xfrm>
                <a:off x="1943266" y="3826040"/>
                <a:ext cx="1385557" cy="1982457"/>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184" name="Ink 16"/>
              <p14:cNvContentPartPr>
                <a14:cpLocks xmlns:a14="http://schemas.microsoft.com/office/drawing/2010/main" noRot="1" noChangeAspect="1" noEditPoints="1" noChangeArrowheads="1" noChangeShapeType="1"/>
              </p14:cNvContentPartPr>
              <p14:nvPr/>
            </p14:nvContentPartPr>
            <p14:xfrm>
              <a:off x="876300" y="5619750"/>
              <a:ext cx="209550" cy="300038"/>
            </p14:xfrm>
          </p:contentPart>
        </mc:Choice>
        <mc:Fallback xmlns="">
          <p:pic>
            <p:nvPicPr>
              <p:cNvPr id="7184" name="Ink 16"/>
              <p:cNvPicPr>
                <a:picLocks noRot="1" noChangeAspect="1" noEditPoints="1" noChangeArrowheads="1" noChangeShapeType="1"/>
              </p:cNvPicPr>
              <p:nvPr/>
            </p:nvPicPr>
            <p:blipFill>
              <a:blip r:embed="rId33"/>
              <a:stretch>
                <a:fillRect/>
              </a:stretch>
            </p:blipFill>
            <p:spPr>
              <a:xfrm>
                <a:off x="866955" y="5610385"/>
                <a:ext cx="228241" cy="318768"/>
              </a:xfrm>
              <a:prstGeom prst="rect">
                <a:avLst/>
              </a:prstGeom>
            </p:spPr>
          </p:pic>
        </mc:Fallback>
      </mc:AlternateContent>
    </p:spTree>
    <p:extLst>
      <p:ext uri="{BB962C8B-B14F-4D97-AF65-F5344CB8AC3E}">
        <p14:creationId xmlns:p14="http://schemas.microsoft.com/office/powerpoint/2010/main" val="860675078"/>
      </p:ext>
    </p:extLst>
  </p:cSld>
  <p:clrMapOvr>
    <a:overrideClrMapping bg1="lt1" tx1="dk1" bg2="lt2" tx2="dk2" accent1="accent1" accent2="accent2" accent3="accent3" accent4="accent4" accent5="accent5" accent6="accent6" hlink="hlink" folHlink="folHlink"/>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nodeType="clickEffect">
                                  <p:stCondLst>
                                    <p:cond delay="0"/>
                                  </p:stCondLst>
                                  <p:childTnLst>
                                    <p:animClr clrSpc="rgb" dir="cw">
                                      <p:cBhvr override="childStyle">
                                        <p:cTn id="62" dur="500" fill="hold"/>
                                        <p:tgtEl>
                                          <p:spTgt spid="6">
                                            <p:txEl>
                                              <p:pRg st="8" end="8"/>
                                            </p:txEl>
                                          </p:spTgt>
                                        </p:tgtEl>
                                        <p:attrNameLst>
                                          <p:attrName>style.color</p:attrName>
                                        </p:attrNameLst>
                                      </p:cBhvr>
                                      <p:to>
                                        <a:srgbClr val="000000"/>
                                      </p:to>
                                    </p:animClr>
                                    <p:animClr clrSpc="rgb" dir="cw">
                                      <p:cBhvr>
                                        <p:cTn id="63" dur="500" fill="hold"/>
                                        <p:tgtEl>
                                          <p:spTgt spid="6">
                                            <p:txEl>
                                              <p:pRg st="8" end="8"/>
                                            </p:txEl>
                                          </p:spTgt>
                                        </p:tgtEl>
                                        <p:attrNameLst>
                                          <p:attrName>fillcolor</p:attrName>
                                        </p:attrNameLst>
                                      </p:cBhvr>
                                      <p:to>
                                        <a:srgbClr val="000000"/>
                                      </p:to>
                                    </p:animClr>
                                    <p:set>
                                      <p:cBhvr>
                                        <p:cTn id="64" dur="500" fill="hold"/>
                                        <p:tgtEl>
                                          <p:spTgt spid="6">
                                            <p:txEl>
                                              <p:pRg st="8" end="8"/>
                                            </p:txEl>
                                          </p:spTgt>
                                        </p:tgtEl>
                                        <p:attrNameLst>
                                          <p:attrName>fill.type</p:attrName>
                                        </p:attrNameLst>
                                      </p:cBhvr>
                                      <p:to>
                                        <p:strVal val="solid"/>
                                      </p:to>
                                    </p:set>
                                    <p:set>
                                      <p:cBhvr>
                                        <p:cTn id="65" dur="500" fill="hold"/>
                                        <p:tgtEl>
                                          <p:spTgt spid="6">
                                            <p:txEl>
                                              <p:pRg st="8" end="8"/>
                                            </p:txEl>
                                          </p:spTgt>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9" presetClass="emph" presetSubtype="0" fill="hold" nodeType="clickEffect">
                                  <p:stCondLst>
                                    <p:cond delay="0"/>
                                  </p:stCondLst>
                                  <p:childTnLst>
                                    <p:animClr clrSpc="rgb" dir="cw">
                                      <p:cBhvr override="childStyle">
                                        <p:cTn id="69" dur="500" fill="hold"/>
                                        <p:tgtEl>
                                          <p:spTgt spid="6">
                                            <p:txEl>
                                              <p:pRg st="9" end="9"/>
                                            </p:txEl>
                                          </p:spTgt>
                                        </p:tgtEl>
                                        <p:attrNameLst>
                                          <p:attrName>style.color</p:attrName>
                                        </p:attrNameLst>
                                      </p:cBhvr>
                                      <p:to>
                                        <a:srgbClr val="000000"/>
                                      </p:to>
                                    </p:animClr>
                                    <p:animClr clrSpc="rgb" dir="cw">
                                      <p:cBhvr>
                                        <p:cTn id="70" dur="500" fill="hold"/>
                                        <p:tgtEl>
                                          <p:spTgt spid="6">
                                            <p:txEl>
                                              <p:pRg st="9" end="9"/>
                                            </p:txEl>
                                          </p:spTgt>
                                        </p:tgtEl>
                                        <p:attrNameLst>
                                          <p:attrName>fillcolor</p:attrName>
                                        </p:attrNameLst>
                                      </p:cBhvr>
                                      <p:to>
                                        <a:srgbClr val="000000"/>
                                      </p:to>
                                    </p:animClr>
                                    <p:set>
                                      <p:cBhvr>
                                        <p:cTn id="71" dur="500" fill="hold"/>
                                        <p:tgtEl>
                                          <p:spTgt spid="6">
                                            <p:txEl>
                                              <p:pRg st="9" end="9"/>
                                            </p:txEl>
                                          </p:spTgt>
                                        </p:tgtEl>
                                        <p:attrNameLst>
                                          <p:attrName>fill.type</p:attrName>
                                        </p:attrNameLst>
                                      </p:cBhvr>
                                      <p:to>
                                        <p:strVal val="solid"/>
                                      </p:to>
                                    </p:set>
                                    <p:set>
                                      <p:cBhvr>
                                        <p:cTn id="72" dur="500" fill="hold"/>
                                        <p:tgtEl>
                                          <p:spTgt spid="6">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119</TotalTime>
  <Words>440</Words>
  <Application>Microsoft Office PowerPoint</Application>
  <PresentationFormat>On-screen Show (4:3)</PresentationFormat>
  <Paragraphs>56</Paragraphs>
  <Slides>9</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Calibri Light</vt:lpstr>
      <vt:lpstr>Candara</vt:lpstr>
      <vt:lpstr>Franklin Gothic Book</vt:lpstr>
      <vt:lpstr>Wingdings 2</vt:lpstr>
      <vt:lpstr>Crop</vt:lpstr>
      <vt:lpstr>HDOfficeLightV0</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NTS</dc:creator>
  <cp:lastModifiedBy>Windows User</cp:lastModifiedBy>
  <cp:revision>11</cp:revision>
  <dcterms:created xsi:type="dcterms:W3CDTF">2018-07-18T08:46:55Z</dcterms:created>
  <dcterms:modified xsi:type="dcterms:W3CDTF">2018-11-23T06:22:58Z</dcterms:modified>
</cp:coreProperties>
</file>