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Lst>
  <p:notesMasterIdLst>
    <p:notesMasterId r:id="rId9"/>
  </p:notesMasterIdLst>
  <p:sldIdLst>
    <p:sldId id="841" r:id="rId3"/>
    <p:sldId id="840" r:id="rId4"/>
    <p:sldId id="812" r:id="rId5"/>
    <p:sldId id="834" r:id="rId6"/>
    <p:sldId id="835" r:id="rId7"/>
    <p:sldId id="836" r:id="rId8"/>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2F5395"/>
    <a:srgbClr val="FFFFB3"/>
    <a:srgbClr val="7F9ED7"/>
    <a:srgbClr val="FAE9E2"/>
    <a:srgbClr val="FFFFCC"/>
    <a:srgbClr val="FDF1ED"/>
    <a:srgbClr val="FBDFD5"/>
    <a:srgbClr val="FFFF99"/>
    <a:srgbClr val="B9D9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62" autoAdjust="0"/>
    <p:restoredTop sz="90959" autoAdjust="0"/>
  </p:normalViewPr>
  <p:slideViewPr>
    <p:cSldViewPr>
      <p:cViewPr varScale="1">
        <p:scale>
          <a:sx n="101" d="100"/>
          <a:sy n="101" d="100"/>
        </p:scale>
        <p:origin x="618"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9T07:03:41.074"/>
    </inkml:context>
    <inkml:brush xml:id="br0">
      <inkml:brushProperty name="width" value="0.05292" units="cm"/>
      <inkml:brushProperty name="height" value="0.05292" units="cm"/>
      <inkml:brushProperty name="fitToCurve" value="1"/>
    </inkml:brush>
  </inkml:definitions>
  <inkml:trace contextRef="#ctx0" brushRef="#br0">0 9758,'0'0,"0"0,0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0,172-71,-132 36,-14 17,14-17,-40 35,27-35,-1 17,-26 18,26-35,1 17,-27 18,26-35,14 17,-40 18,40-35,-40 35,26-35,-26 35,40-36,0 1,-40 35,39-35,-39 35,40-53,-14 18,14-18,-40 53,27-36,-27 36,26-53,-26 53,40-35,-14 0,1-18,-27 53,39-35,-12-1,-27 36,26-35,1 0,-27 35,26-35,-26 35,27-53,-1 17,-26 36,0 0,27-53,-1 0,1 18,-27 35,26-53,-26 53,27-53,-1 18,-13-18,14 18,-14 0,13-18,-12 17,12-17,-26 53,13-35,14 0,-27 35,26-35,-26 35,27-53,-1 17,-13-17,-13 53,27-35,-1-18,1 0,-14 18,-13 35,13-53,-13 53,27-35,-14-18,0 18,14-18,-14 17,13 1,-12 0,-1-18,0 18,-13 35,26-36,1 1,-27 35,26-35,-26 35,27-53,-1 0,-26 53,27-53,-1 0,1 18,-27 35,13-53,-13 53,13-71,-13 71,27-53,-27 53,13-53,0 0,14 0,-1 18,-26 35,13-70,0 34,14-17,-27 53,0-35,13 0,-13 35,13-53,-13 35,14-35,-14 53,13-35,0 0,-13 35,13-53,-13 53,14-35,-14-18,-14 17,14 36,14-53,-28 1,14-1,0 53,0 0,0-36,0 36,0-53,0 53,14-35,-14 35,13-53,-13 18,13-18,-13 53,13-35,0-1,-13 1,0 0,0 35,0-53,0 0,0 18,0 35,0-71,-13 36,26-18,1 0,-1 18,0-1,-13 36,27-53,-1 1,1-19</inkml:trace>
  <inkml:trace contextRef="#ctx0" brushRef="#br0" timeOffset="43823">5809 37,'0'0,"0"0,0 0,0 0,0 0,0 0,0 0,0 0,0 0,0 0,0 0,0 0,0 0,0 0,0 0,0 0,0 0,0 0,0 0,0 0,0 0,0 0,0 0,0 0,0 0,0 0,0 0,0 0,0 0,0 0,0 0,0 0,0 0,0 0,0 0,0 0,0 0,0 0,0 0,0 0,0 0,0 0,0 0,172-36,-172 36,0 0,40 0,-40 0,26 18,1 0,-14 17,-13-35,13 35,-13 1,13-1,-13-35,13 53,-13-18,14 0,12-17,-26-18,27 35,12-17,1 0,0-1,-1-17,1 18,-40-18,53 18,-53-18,40 17,-40-17,39 18,-12 17,13-17,-14 35,-26-53,13 35,0 18,-13-18,0-35,0 53,0-18,0 18,14-17,-1-1,-13-35,26 35,-26-35,27 35,-1-17,14 17,-40-35,40 18,-40-18,39 35,-39-35,40 36,0-1,-1-18,-39-17,40 36,-40-36,27 35,-14 0,-13 18,13 0,-13 0,0 0,0 0,0 0,-13 0,26 0,-13-53,0 53,0-18,0 0,13 1,1-1,-1-18,13 19,-12-19,12 1,0 0,14-1,-13 19,12-19,-39-17,40 18,-14 17,-26-35,27 18,-1-1,1 19,-27-36,13 17,0 19,-13-36,0 17,0-17,14 36,-1-1,0 0,-13 0,0-35,0 36,0-36,13 35,-13-35,0 0,13 18,14-1,-1 1,1 0,-27-18,40 17,-1 1,-39-18,40 0,0 0,-40 0,0 0,0 0,39 18,-39-18,27 17,-27-17,26 35,-26-35,13 18,-13-18,14 35,-14 1,0-1,0-35,0 0,0 35,0-35,0 36,13-1,-13-35,26 17,-12 1,25 0,-39-18,27 0,-1 17,1-17,12 0,-39 0,27 0,-1 18,1 0,-27-18,26 0,1 17,-1 1,-13 17,1-17,-1 0,0 17,-13-18,0-17,0 0,0 36,0-36,13 17,1 1,12 0,-13-1,1 1,-14-18,26 0,0 18,1-1,-27-17,26 0,-26 0,27 18,-1 0,1-1,-1 1,-26-18,13 17,1 1,12 17,-26-35,13 18,1 17,-14-35,13 36</inkml:trace>
  <inkml:trace contextRef="#ctx0" brushRef="#br0" timeOffset="53771">11710 319,'0'0,"0"0,0 0,0 0,0 0,0 0,0 0,0 0,0 0,0 0,0 0,0 0,0 0,0 0,0 0,0 0,0 0,0 0,0 0,0 0,0 0,0 0,0 0,0 0,0 0,0 0,0 0,0 0,0 0,0 0,0 0,0 0,0 0,0 0,0 0,0 0,0 0,0 0,0 0,0 0,0 0,0 0,132 229,-92-193,-40-36,27 17,-1 19,1-1,-14 0,0 0,0 1,-13-1,14 18,-14-18,0 18,-14 0,14 0,-26 18,13-19,-1 1,14-53,-26 71,13-18,-1 0,14-18,0-35,-13 53,13 0,0 0,13-18,14 0,-27-35,26 36,1-1,13 0,-1 1,1-1,0 0,-14 0,1 1,-14 17,0-18,-13 18,0 0,0 17,-13 1,-14 0,27-19,-39 37,25-19,-12 1,13-1,-14 1,14 0,-13-1,12 18,1-17,-13-1,26 1,0 0,0-18,13 17,0-17,0 0,14 18,-14-19,13 1,1 0,-1 0,1 0,-1-18,1 18,-14 18,0-18,0 0,-13 17,0-17,-13 18,13-1,-13 1,0 0,13-1,0-17,0 18,13-18,0 17,0-17,14 0,-14 18,14-1,-27-70,0 0,0 0</inkml:trace>
  <inkml:trace contextRef="#ctx0" brushRef="#br0" timeOffset="66299">11035 319,'0'0,"0"0,0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0,172 159,-172-159,27 35,-1-17,1 17,-1-17,-13 17,14-17,-1 17,1 0,-27-35,13 35,14 1,-1-1,0 0,1 1,-27-36,13 52,14-16,-1 17,-13 0,1-18,12 18,-13 0,0-18,1 18,12-18,-26 18,13 0,1-18,-14 18,13 0,0 0,14 0,-14 0,13 0,1 0,-14 0,13 0,-12 0,-1 0,-13 0,13 17,-13-17,13 0,1 18,-14-19,13 1,-13 0,13 0,-13 18,0-18,13 0,-13 17,0-17,14 18,-14-18,13 17,-13-17,0 18,0-1,0-17,0 18,0-1,0 1,0-18,0 17,-13-17,13 18,-14-18,14-53,-13 70,0 1,13-18,-13 0,-1 17,1-17,13 0,-13 0,13-53,-13 53,-1 18,14-71,0 0,0 0,0 0,0 0,0 0,0 0,0 0,0 0,-225 547,199-477,-14-17,14 0,-1 0,-12 0,12 0,-12 0,12-18,1 18,-14 0,0-18,1 18,-14-18</inkml:trace>
  <inkml:trace contextRef="#ctx0" brushRef="#br0" timeOffset="94120">5121 1501,'0'0,"0"0,0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0,172-88,-172 88,0 0,26-18,-26 18,40-17,-14-1,-26 18,40-18,-13 18,-27 0,39-17,-39 17,40-18,-40 18,0 0,40-18,-1 1,-39 17,0 0,40 0,-40 0,40-18,13 0,-14 18,1-17,0-1,-40 18,0 0,53 0,-14-18,1 18,0-17,0 17,-40 0,39-18,1 18,0-17,-1 17,14-18,-13 18,-40 0,53-18,0 1,-14-1,1 18,13 0,-26-18,12 18,1 0,-14 0,14-17,0 17,13-18,-53 18,53 0,0-18,-1 1,-52 17,53 0,14-18,-14 0,-1 18,1 0,-13-17,13 17,-13 0,-1 0,1-18,-40 18,40 0,13 0,-14 0,14 0,-13 0,0 0,-1 0,1 0,13 18,0-18,0 0,0 17,13-17,-13 0,0 0,-14 0,1 18,0-18,0-18,-1 18,1 0,0 18,13-18,-14 0,14 18,0-18,0 17,0-17,-13 0,-1 0,1 0,-13 0,-1 18,14-18,-1 0,1 0,0 18,-1-18,1 0,13 17,-53-17,53 0,-13 18,13-18,0 0,0 18,-14-18,14 17,-53-17,53 0,0 18,0-18,0 18,0-18,0 17,0-17,0 18,-1-18,1 17,0-17,-13 18,13-18,0 18,0-18,0 0,-14 17,14 1,0-18,0 18,-53-18,53 17,-53-17,53 18,13-18,-13 18,13-1,-13 1,-53-18,66 18,-13-1,0 1,0-1,0-17,0 18,0 0,-13-1,13 1,-1 0,-12-18,13 17,-13 1,13 0,-14-18,1 17,13 1,-13 0,-1-18,1 17,13 1,-13-18,13 17,-14 19,-39-36,40 17,13 1,-13 17,13-17,-14 17,1-17,0 0,-1-18,1 17,13 1,-53-18,40 0,13 17,-53-17,39 18,14 0,-53-18,53 17,-13 1,0 17,12-17,-52-18,40 35,-40-35,40 18,0 0,-40-18,39 35,14-18,-13 1,-40-18,40 18,-1 17,-12-17,12-1,-12 1,-1 0,14-1,-13 1,-27-18,26 18,14-1,-40-17,26 18,14-1,-40-17,40 18,-14 0,-26-18,26 35,14-17,-13-1,-27-17,26 18,1 0</inkml:trace>
  <inkml:trace contextRef="#ctx0" brushRef="#br0" timeOffset="-145780.73">2567 2295,'0'0,"0"0,0 0,0 0,0 0,0 0,0 0,0 0,0 0,0 0,0 0,0 0,0 0,0 0,0 0,0 0,0 0,0 0,0 0,0 0,0 0,0 0,0 0,0 0,0 0,0 0,0 0,0 0,0 0,0 0,0 0,0 0,0 0,0 0,0 0,0 0,0 0,0 0,0 0,0 0,0 0,0 0,0 0,0 0,0 0,0 0,0 0,0 0,0 0,0 0,0 0,0 0,0 0,0 0,0 0,0 0,0 0,0 0,0 0,0 0,0 0,0 0,0 0,0 0,0 0,-53 229,53-193,0-36,13 17,14 1,-14-18,14-35,-1-1,1-17,-14-17,0-1,0 18,-13-17,0 34,-13 1,13 35,-13 18,0 17,13-35</inkml:trace>
</inkml:ink>
</file>

<file path=ppt/ink/ink2.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9T07:02:55.799"/>
    </inkml:context>
    <inkml:brush xml:id="br0">
      <inkml:brushProperty name="width" value="0.05292" units="cm"/>
      <inkml:brushProperty name="height" value="0.05292" units="cm"/>
      <inkml:brushProperty name="fitToCurve" value="1"/>
    </inkml:brush>
  </inkml:definitions>
  <inkml:trace contextRef="#ctx0" brushRef="#br0">794 0,'0'0,"0"0,0 0,0 0,0 0,0 0,0 0,0 0,0 0,0 0,0 0,0 0,0 0,0 0,0 0,0 0,0 0,0 0,0 0,0 0,0 0,0 0,0 0,0 0,0 0,0 0,0 0,0 0,0 0,0 0,0 0,0 0,0 0,0 0,0 0,0 0,0 0,0 0,0 0,0 0,0 0,0 0,0 0,0 0,0 0,0 0,0 0,0 0,0 0,0 0,0 0,0 0,0 0,-172 0,172 0,0 0,0 0,-53 18,27-18,-14 18,40-18,0 0,-39 0,39 0,0 0,0 0,0 0,0 0,-40 18,40-18,0 0,0 0,0 0,0 0,-40 0,40 0,-39 0,39 0,-27 0,27 0,0 0,-39 0,39 0,0 0,0 0,0 0,0 0,0 0,-40 0,40 0,0 0,0 0,-39 18,39-18,-27 17,27-17,-26 18,26-18,0 0,0 0,-27 18,27-18,0 0,0 0,0 0,-26 36,26-36,0 0,-26 17,26-17,-14 36,1-18,13-18,-13 35,13-35,0 0,0 0,0 0,0 0,-13 36,13-36,-13 18,13 0,0-18,0 0,0 0,0 0,0 35,0-35,13 36,-13-36,0 0,0 0,0 18,0-18,0 0,0 0,0 35,13 1,0-18,-13-18,0 0,0 0,0 0,13 18,-13-1,14 1,-14-18,0 0,0 0,0 0,0 0,0 0,26 36,0-36,-26 0,0 0,0 0,0 0,0 0,40 18,-40-18,40 17,-40-17,39 0,-39 0,0 0,0 0,40 18,-40-18,0 0,53 0,-14-18,14 18,-53 0,0 0,40 0,-40 0,39-17,-39 17,40 0,-1-18,-39 18,40-18,-40 18,40 0,-40 0,26-18,-26 18,40-18,-14 1,-26 17,0 0,40-36,-40 36,0 0,0 0,39-18,-12 0,-14 1,-13 17,0 0,26-36,-26 0,0 19,0 17,0 0,0-36,-13 18,13 18,-13-18,-13-17,12 17,14 18,-26-36,26 36,-26-18,-14 1,0-1,-26 18</inkml:trace>
</inkml:ink>
</file>

<file path=ppt/ink/ink3.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9T07:02:34.603"/>
    </inkml:context>
    <inkml:brush xml:id="br0">
      <inkml:brushProperty name="width" value="0.05292" units="cm"/>
      <inkml:brushProperty name="height" value="0.05292" units="cm"/>
      <inkml:brushProperty name="fitToCurve" value="1"/>
    </inkml:brush>
  </inkml:definitions>
  <inkml:trace contextRef="#ctx0" brushRef="#br0">1721 2610,'0'0,"0"0,0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0,172-176,-172 158,0 1,-13 17,0 17,-14 1,1 17,-1 1,-12-1,39-35,0 0,-27 35,27-35,-13 18,13-18,-13 17,26 1,0-36,0 1,27-19,-13 1,12-18,-39 53,27-35,-27 35,0 0,0 0,26-35,-26 35,13-18,1 18,-14 0,-14 18,-12 17,0 0,-14 18,40-53,0 0,0 0,0 0,-13 35,-1-17,1 0,13-36,13-17,14 0,-1-18,-12 0</inkml:trace>
  <inkml:trace contextRef="#ctx0" brushRef="#br0" timeOffset="5363">2529 794,'0'0,"0"0,0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0,-199 35,199-35,0 0,-26 0,26 0,0 0,0 0,-40 18,40-18,0 0,-27 0,27 0,-39 17,12-17,27 0,-39 18,39-18,-27 0,27 0,0 0,0 0,0 0,-40 18,40-18,0 0,0 0,0 0,0 0,-26 0,26 0,0 0,0 0,0 0,-40 17,40-17,0 0,0 0,0 0,0 0,-26 18,26-18,0 0,0 0,-40 18,40-18,0 0,0 0,0 0,0 0,0 0,0 0,-27 17,27-17,0 0,-26 35,26-35,0 0,0 0,0 0,0 0,-13 18,13-18,0 0,0 0,0 0,-27 35,27-35,-13 36,13-36,0 0,13 17,-13 19,0-36,0 0,0 0,0 0,0 0,14 17,-14-17,0 0,0 0,0 0,26 18,-26-18,0 0,0 0,0 0,40 0,-40 0,26 17,-26-17,0 0,0 0,40 0,0 18,-40-18,0 0,0 0,39 0,-39 0,53 0,-53 0,27-18,12 18,-39 0,40 0,-40 0,0 0,40-17,-14-1,-26 18,0 0,40 0,-40 0,0 0,27-17,-27 17,39-18,-39 18,0 0,0 0,0 0,40-35,-40 35,0 0,0 0,0 0,0 0,0 0,0 0,0 0,26-18,1 0,-27 18,0 0,0 0,13-35,-13 35,0 0,0 0,0 0,13-35,-13 35,14 0,-14 0,0-35,0 17,0 18,0 0,0 0,-14 0,14 0,0 0,0-18,0 18,0 0,0 0,0 0,0-17,0 17,-13-18,13 18,0 0,0 0,0 0,0 0,0 0,0 0,-13-18,13 18,0 0,-13-17,13 17,-27-36,27 36,0 0,-26 0,26 0,-27 0,27 0,-39 0,-1 0</inkml:trace>
  <inkml:trace contextRef="#ctx0" brushRef="#br0" timeOffset="11547">2264 635,'0'0</inkml:trace>
  <inkml:trace contextRef="#ctx0" brushRef="#br0" timeOffset="12686">3945 1041,'0'0,"0"0,0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4356">2489 600,'0'0,"0"0,0 0,0 0,0 0,0 0,0 0,0 0,0 0,0 0,0 0,0 0,0 0,0 0,0 0,0 0,0 0,0 0,0 0,0 0,0 0,0 0,0 0,0 0,0 0,0 0,0 0,0 0</inkml:trace>
  <inkml:trace contextRef="#ctx0" brushRef="#br0" timeOffset="21055">2383 829,'0'0,"0"0,0 0,0 0,0 0,0 0,0 0,0 0,0 0,0 0,0 0,0 0,0 0,0 0,0 0,0 0,0 0,0 0,0 0,0 0,0 0,0 0,0 0,0 0,0 0,0 0,0 0,0 0,0 0,0 0,0 0,0 0,0 0,0 0,0 0,0 0,0 0,0 0,0 0,0 0,0 0,0 0,0 0,0 0,0 0,0 0,0 0,0 0,0 0,0 0,0 0</inkml:trace>
  <inkml:trace contextRef="#ctx0" brushRef="#br0" timeOffset="36790">199 4039,'0'0,"0"0,0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0,172-71,-172 71,0 0,0 0,0 0,0 0,26 18,-26-18,0 0,0 0,0 0,0 0,0 0,0 0,40 0,-40 0,0 0,0 0,40 18,-40-18,0 0,0 0,26 0,-26 0,0 0,0 0,0 0,0 0,0 0,40 17,-14-17,-26 0,0 0,40 0,-40 0,0 0,40 18,-14-18,-26 0,0 0,40 0,-40 0,0 0,0 0,26 0,1 0,-27 0,0 0,0 0,26 0,-26 0,0 0,0 0,0 0,0 0,27 18,-27-18,0 0,0 0,0 0,0 0,0 0,26 17,1 1,-27-18,13 18,-13-18,0 0,27 35,-27-35,0 0,0 0,0 0,0 0,0 0,0 0,0 0,0 0,0 0,0 0,0 0,0 0,0 0,0 0,0 0,0 0,0 0,0 0,0 0,0 0,0 0,0 0,0 0,0 0,0 0,0 0,0 0,0 0,238 247,-225-247,-13 0,0 0,0 0,0 0,0 0,0 0,0 0,0 0,0 0,0 0,0 0,0 0,0 0,0 0,0 0,0 0,0 0,0 0,0 0,0 0,0 0,0 0,0 0,0 0,0 0,0 0,0 0,0 0,0 0,0 0,0 0,0 0,0 0,0 0,0 0,40 70,-53-70,13 0,-14-17,14 17,0 0,-13-18,13 18,0 0,-13-35,13 35,-13-36,-1 19,14 17,0 0,0 0,0 0,0 0,0 0,0 0,0 0,0 0,0 0,0 0,0 0,0 0,0 0,0 0,0 0,0 0,0 0,-172-282,146 264,26 18,0 0,-27-18,27 18,0 0,-26-17,-1 17,1 0,26 0,0 0,0 0,-27 0,27 0,0 0,-39 0,-1 0,13 0,27 0,-39 0,39 0,-40 0,40 0,0 0,0 0,-40 0,14 0,26 0,0 0,-40 0,40 0,0 0,0 0,-40-18,40 18,0 0,0 0,-39 0,39 0,0 0,-40 0,0-18,40 18,-39 0,39 0,0 0,-53-17,13 17,0 0,40 0,0 0,0 0,-26 0,26 0,0 0,0 0,-40-18,40 18,0 0,0 0,0 0,-40 18,14-18,26 0,0 0,0 0,0 0,0 0,0 0,0 0,0 0,0 0,-27 0,27 0,0 0,0 0,-13 0,0 0,13 0,0 0,0 0,13 0,-13 0,13 0,-13 0,27 0,-27 0,39-18,-12 18,-27 0,0 0,40-17,-1-1,-39 18,40 0,-40 0,0 0,53 0,-53 0,0 0,40 0,-40 0,0 0,0 0,53 0,-53 0,39 0,14 18,-53-18,0 0,0 0,40 0,13 17,-53-17,0 0,0 0,0 0,0 0,40 35,0-17,-40-18,0 0,0 0,0 0,39 18,-39-18,27 17,-1 1,-26-18,0 0,0 0,0 0,40 18,-14-1,-26-17,0 0,0 0,0 0,40 18,-13-18,12 18,-39-18,0 0,27 17,-27-17,0 0,0 0,0 0,0 0,0 0,0 0,0 0,0 0,0 0,0 0,0 0,0 0,0 0,0 0,225 194,-212-176,-13-18,0 0,0 0,0 0,0 0,0 0,0 0,0 0,0 0,0 0,0 0,27 35,-27-35,0 18,13-1,-13-17,0 18,0-18,0 0,0 0,0 0,0 0,0 0,0 0,0 0,13 18,-13-18,0 0,0 0</inkml:trace>
  <inkml:trace contextRef="#ctx0" brushRef="#br0" timeOffset="70081">4289 1076,'0'0,"0"0,0 0,0 0,0 0,0 0,0 0,0 0,0 0,0 0,0 0,0 0,0 0,0 0,0 0,0 0,0 0,0 0,0 0,0 0,0 0,0 0,0 0,0 0,0 0,0 0,0 0,0 0,0 0,0 0,0 0</inkml:trace>
  <inkml:trace contextRef="#ctx0" brushRef="#br0" timeOffset="153468">3535 617,'0'0</inkml:trace>
  <inkml:trace contextRef="#ctx0" brushRef="#br0" timeOffset="153833">3495 547,'0'0,"0"0,0 0,0 0,0 0,0 0</inkml:trace>
  <inkml:trace contextRef="#ctx0" brushRef="#br0" timeOffset="154710">3614 635,'0'0,"0"0,0 0,0 0,0 0,0 0,0 0,0 0,0 0,0 0</inkml:trace>
  <inkml:trace contextRef="#ctx0" brushRef="#br0" timeOffset="186194">2913 1199,'0'0,"0"0,0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0,-199 53,199-53,0 0,-40 18,40-18,0 0,0 0,-39 0,39 0,0 0,0 0,-27 18,-13-1,40-17,0 0,0 0,0 0,0 0,-26 18,26-18,0 0,0 0,-27 18,27-18,-26 17,-14 18,40-35,0 0,-26 18,26-18,-27 18,1 17,26-35,0 0,0 0,-13 35,13-35,-14 36,14-36,0 0,0 0,-13 17,13-17,0 0,-26 35,26-35,-14 18,-12 17,26-35,0 0,0 0,0 18,-27 17,27-35,0 0,-26 18,26-18,-13 35,13-35,-14 35,1-17,13-18,-13 35,13-35,0 0,-13 18,0 17,13-35,0 18,0-18,-14 35,14 0,-13 1,13-36,-13 35,0 0,-1 1,1 16,-13-34,26-18,-14 35,14-35,-26 53,26-53,-13 36,-27-1,27 18,13-53,-27 35,1 18,26-53,-40 35,40-35,-26 35,26-35,-27 18,27-18,-40 35,1-17,39-18,-27 18,-13-1,40-17,0 0,-39 18,39-18,0 0,0 0,0 0,-40 0,40 0,0 0,0 0,0 0,0 0,0 0,0 0,-40 18,1-18,39 0,0 0,0 0,-27 17,27-17,0 0,-26 35,26-35,-14 18,14-18,-26 35,26 1,0-36,0 0,0 0,0 0,0 0,0 0,0 0,0 0,-27 229,14-194,13-35,0 0,0 36,0-19,0 18,0 1,0-36,-13 35,13 0,-13-17,13-18,0 35,-14 0,1 1,13-36,-13 35,13-35,-13 35,13-35,0 0,-13 36,13-36,0 0,-27 35,27-35,0 0,-13 35,13-35,-27 18,1 17,26-35,0 0,0 0,-40 35,40-35,0 0,-26 18,26-18,-27 35,27-35,0 0,-26 18,26-18,-40 35,40-35,0 0,-27 18,27-18,-26 35,26-35,-26 35,26-35,-27 53,27-53,-26 35,-1 18,14-17,-14-1,14 18,-13-18,-1 18,27-53,0 0,0 0,0 0,0 0</inkml:trace>
  <inkml:trace contextRef="#ctx0" brushRef="#br0" timeOffset="188833">2714 1552,'0'0,"0"0,0 0,0 0,0 0,0 0,0 0,0 0,0 0,0 0,0 0,0 0,0 0,0 0,0 0,0 0,0 0,0 0,0 0,0 0,0 0,0 0,0 0,0 0,0 0,0 0,0 0,0 0,0 0,0 0,0 0,0 0,0 0,0 0,0 0,0 0,0 0,0 0,0 0,0 0,0 0,0 0,0 0,199-123,-146 105,-14-17,1 17,0-17,-1 17,1-17,-40 35,53-35,-13 17,13-17,0 0,-14-1,14 1,-53 35,40-18,13 1,-13-19,13 19,0-1,-14 1,14-1,-13 0,-40 18,53-17,-13 17,13-18,-14 0,-39 18,0 0,53-17,-13-1,0 18,13-18,-27 1,1-18</inkml:trace>
  <inkml:trace contextRef="#ctx0" brushRef="#br0" timeOffset="190252">4184 988,'0'0,"0"0,0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0,119-229,-133 211,-12 0,0 1,-1-1,-13 0,14 1,-14-1,-13 18,0 0,-13 18,-27-1</inkml:trace>
  <inkml:trace contextRef="#ctx0" brushRef="#br0" timeOffset="-124224.73">2158 1834</inkml:trace>
  <inkml:trace contextRef="#ctx0" brushRef="#br0" timeOffset="-123714.73">2158 1817,'0'0,"0"0,0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21641.73">1761 2663,'0'0,"0"0,0 0,0 0,0 0,0 0,0 0,0 0,0 0,0 0,0 0,0 0,0 0,0 0,0 0,0 0,0 0,0 0,0 0,0 0,0 0,0 0,0 0,0 0,0 0,0 0,0 0,0 0,0 0,0 0,0 0,0 0,0 0,0 0,0 0,0 0,0 0,0 0,0 0,0 0,0 0,0 0,0 0,0 0,0 0,0 0,0 0,0 0,0 0,0 0,0 0,-27-247,1 177,13 17,-1-18,-12 18,-14-17,14-1,-14 18,0-17,-13 17,14 0,-1 0,0 18,0-18</inkml:trace>
  <inkml:trace contextRef="#ctx0" brushRef="#br0" timeOffset="-120245.73">874 3916,'0'0</inkml:trace>
  <inkml:trace contextRef="#ctx0" brushRef="#br0" timeOffset="-77749.73">3680 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0,93 229,-93-229,0 0,0 0,0 0,0 0,27 36,-14-1,-13-35,0 0,0 0,0 0,0 0,0 0,0 0,0 0,0 0,0 0,0 0,0 0,40 18,-40-1,26-17,-26 0,13 0,1-17,-1-1,-13 18,0-35,0 35,0 0,0-36,0 36,0 0,0 0,-13-35,13 35,-27-35,14 0,13 35,-40-53,40 53,-40-18,40 18,-39-35,-1 35,-13 0,0 0,0 35,0 0,0 1,0 17,0 17,0-17</inkml:trace>
</inkml:ink>
</file>

<file path=ppt/ink/ink4.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9T07:05:18.620"/>
    </inkml:context>
    <inkml:brush xml:id="br0">
      <inkml:brushProperty name="width" value="0.05292" units="cm"/>
      <inkml:brushProperty name="height" value="0.05292" units="cm"/>
      <inkml:brushProperty name="fitToCurve" value="1"/>
    </inkml:brush>
  </inkml:definitions>
  <inkml:trace contextRef="#ctx0" brushRef="#br0">13599 0,'0'0,"0"0,0 0,0 0,0 0,0 0,0 0,0 0,0 0,0 0,0 0,0 0,0 0,0 0,0 0,0 0,172 35,-132-17,-14 0,14-1,-1 18,-12-17,13 0,-14-1,0 1,1 0,-27-18,40 35,-27 0,13-17,-26-18,27 35,-1 1,-26-36,27 52,-1-16,-13 17,-13-53,27 35,-1 18,-12-18,-1 18,0 0,0 0,0-18,-13 18,0 0,0-17,0 17,0-1,0-16,-13 17,0 0,0-18,13 18,-13 0,-1-18,1 36,0-18,0 0,-14 0,14 17,0-17,-14 18,1-1,13-17,-14 18,1-1,26-70,-27 71,1 0,-1-1,1 1,-1-1,1 1,-1-18,1 18,13-18,-14-1,27-52,0 0,0 0,0 0,0 0,0 0,0 0,0 0,0 0,-278 565,252-512,0 18,26-71,-40 70,40-70,-27 53,-12 0,12 0,1 0,-14 0,14 0,26-53,-40 53,40-53,-26 53,26-53,-40 53,0-18,40-35,-40 71,1-18,39-53,-40 53,0 0,1 0,-1 0,0-18,40-35,-39 53,-1 0,0 0,1-18,39-35,-40 53,0 0,1-18,-1 18,0-18,40-35,-53 36,14-1,-1 0,40-35,-53 53,53-53,-40 36,-13-1,14 0,39-35,-53 35,13 18,-13-17,53-36,-40 35,40-35,-39 35,-14 1,53-36,-53 53,53-53,-53 35,0 18,0-18,53-35,-53 35,0 1,0-1,14-17,-1-1,-13 1,53-18,-40 35,40-35,-39 0,-1 35,14-35,-14 18,0 0,14-1,-14 1,40-18,-26 0,-1 18,-12-18,39 0,0 0,-40 0,40 0,-40 17,40-17,-40-17,14 17,-14 0,1 0,39 0,0 0,-40-18,13 18,-12 0,39 0,0 0,0 0,-40-18,40 18,0 0,0 0,0 0,0 0,-26 18,26-18,0 0,-40 0,40 0,-27 18,27-18,-13 17,13-17,-26 36,26-19,0-17,0 0,-13 36,13 17,0-53,0 35,-14 18,14-53,0 35,0-35,-13 35,-13 18,-1-35,27-18,-26 35,-1 1,-12-19,12 1,-13 0,40-18,-39 0,39 0,-53 17,13-17,-13 18,14-18,-14 18,0-18,13 0,40 0,-53 17,0-17,0 0,0 0,0 0,-13 0,13-17,53 17,-66 0,13-18,-13 0,13 1,-13-19,13 19,0-1,14-17,-14-1,13 1,-13 0,13-18,1 18,-1-18,14 0,-14 17,0-17,1 0,-1 0,0 1,0-1,14-18,0 18,-14 0,27-17,-14 17,1 0,-1 0,1 0,-1 0,1 17,-14 1,14-18,26 53,-27-35,27 35,-39-18,39 18,-53-35,13 17,-13-17,0 35,13 0,-12 0,12 18,40-18,-40 17,14 19,-14-1,0 0,14 1,-14-1,14 18,26-53,-27 35,1 18,-1 0,1-18,-1 18,1 0,13-18,-14 18,14-17,0 17,-14-18,1 18,13 0,-14 0,1 0,-1 0,1 0,-1 0,-12 0,12-18,-26 18,14-18,-1 0,0 1,-13-1,14 0,-14 1,0-1,0 0,53-35,-53 35,-13-17,0 0,66-18,-66 17,-1 1,1-18,0 0,0 0,0-18,0 18,0-17,66 17,-67 0,1-18,0 18,0-18,0 18,0-17,0 17,13-18,0 1,0 17,0-18,13 0,-13 1,0-1,14 0,-14 1,13-1,0 18,1-35,-1 17,14 0,-14 1,13-19,1 19,-14-19,14 19,-1-18,1-1,-1 1,27 35,-26-18,0-17,-1 0,1-1,26 36,-27-35,1 0,-14 17,40 18,-26-35,-14 17,0 1,14-1,-14 18,40 0,-40 0,40 0,-39 0,39 0,-40 0,-13 18,13-1,1 1,-14 17,53-35,-40 18,0-1,40-17,-39 36,39-36,-53 17,53-17,-53 36,53-36,0 0,-53 17,53-17,-53 18,0 0,53-18,-40 0,-12 17,52-17,-53-17,53 17,-40-18,0 0,40 18,-26-17,-14-19,14 19,-14-19,40 36,-26-35,-1 0,-13 17,1-17,39 35,-40-18,0 1,1-1,-14 0,13-17,0 17,-13 1,53 17,-39-18,-14 0,0 1,0-1,0 0,13 18,40 0,-53 0,1 18,12 0,-13-1,13 19,-13-19,14 19,-1-1,14 0,-14 1,0-1,14 0,-14 0,0 18,1-17,39-36,-40 35,-13 0,13 1,40-36,-53 35,14-17,-14-1,53-17,-53 18,0-1,0-17,0 18,0-18,0 18,0-1,0 1,1 0,12-1,-13 1,0 0,0-1,0 1,0 17,0-17,0 0,-13-1,13 1,0 17,-13-17,0 17,0-17,0 17,0 0,-27 1,1-19</inkml:trace>
  <inkml:trace contextRef="#ctx0" brushRef="#br0" timeOffset="5720">14313 918,'0'0,"0"0,0 0,0 0,0 0,0 0,0 0,0 0,0 0,0 0,0 0,0 0,0 0,0 0,0 0,0 0,0 0,0 0,0 0,0 0,0 0,0 0,0 0,0 0,0 0,0 0,0 0,0 0,0 0,0 0,0 0,0 0,0 0,0 0,185 88,-145-53,-13-17,12 17,1-17,0-1,-1 19,1-1,13-17,-13 17,13-17,-1 17,1-17,0-1,13 1,1-18,-1 0,0 0,13 0,-13-18,14 1,-1-1,-13 18,14-18,-1 1,-13-1,14 18,-14-18,0 1,0-1,0 18,0-18,0 1,-13-1,14 0,-15 18,1 0,0-17,0 17,-13 0,0 0,12 0,1 17,14-17,25-17,14-1</inkml:trace>
</inkml:ink>
</file>

<file path=ppt/ink/ink5.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9T07:03:02.525"/>
    </inkml:context>
    <inkml:brush xml:id="br0">
      <inkml:brushProperty name="width" value="0.05292" units="cm"/>
      <inkml:brushProperty name="height" value="0.05292" units="cm"/>
      <inkml:brushProperty name="fitToCurve" value="1"/>
    </inkml:brush>
  </inkml:definitions>
  <inkml:trace contextRef="#ctx0" brushRef="#br0">0 2666,'0'0,"0"0,0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6116">14 2648,'0'0,"0"0,0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6624">1138 3725,'0'0,"0"0,0 0,0 0,0 0,0 0,0 0,0 0,0 0,0 0,0 0,0 0,0 0,0 0,0 0,0 0,0 0,0 0,0 0,0 0,0 0,0 0,0 0,0 0,0 0,0 0,0 0,0 0,0 0,0 0,0 0,0 0,0 0,0 0,0 0,0 0,0 0,0 0,0 0,0 0,0 0,0 0,0 0,0 0,0 0,0 0,0 0,0 0,0 0,0 0,0 0,0 0,0 0,0 0,0 0,0 0,0 0</inkml:trace>
  <inkml:trace contextRef="#ctx0" brushRef="#br0" timeOffset="94005">14617 0,'0'0,"0"0,0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5838515F-6EC2-437A-BB7E-FAEE704D1F72}" type="datetimeFigureOut">
              <a:rPr lang="en-US" smtClean="0"/>
              <a:pPr/>
              <a:t>12/4/2018</a:t>
            </a:fld>
            <a:endParaRPr lang="en-US"/>
          </a:p>
        </p:txBody>
      </p:sp>
      <p:sp>
        <p:nvSpPr>
          <p:cNvPr id="4" name="Slide Image Placeholder 3"/>
          <p:cNvSpPr>
            <a:spLocks noGrp="1" noRot="1" noChangeAspect="1"/>
          </p:cNvSpPr>
          <p:nvPr>
            <p:ph type="sldImg" idx="2"/>
          </p:nvPr>
        </p:nvSpPr>
        <p:spPr>
          <a:xfrm>
            <a:off x="1382713" y="1163638"/>
            <a:ext cx="4189412"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F0448D81-7B12-46D2-AC3D-02B3D3820BAF}" type="slidenum">
              <a:rPr lang="en-US" smtClean="0"/>
              <a:pPr/>
              <a:t>‹#›</a:t>
            </a:fld>
            <a:endParaRPr lang="en-US"/>
          </a:p>
        </p:txBody>
      </p:sp>
    </p:spTree>
    <p:extLst>
      <p:ext uri="{BB962C8B-B14F-4D97-AF65-F5344CB8AC3E}">
        <p14:creationId xmlns:p14="http://schemas.microsoft.com/office/powerpoint/2010/main" val="2313935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4</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5</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6</a:t>
            </a:fld>
            <a:endParaRPr lang="en-US"/>
          </a:p>
        </p:txBody>
      </p:sp>
    </p:spTree>
    <p:extLst>
      <p:ext uri="{BB962C8B-B14F-4D97-AF65-F5344CB8AC3E}">
        <p14:creationId xmlns:p14="http://schemas.microsoft.com/office/powerpoint/2010/main" val="3576782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548C2B-ACB3-442F-A029-B79150ADC754}" type="datetime1">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015078376"/>
      </p:ext>
    </p:extLst>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633446037"/>
      </p:ext>
    </p:extLst>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9A4F8-7B51-4A28-946B-C3E258076A13}" type="datetime1">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410794773"/>
      </p:ext>
    </p:extLst>
  </p:cSld>
  <p:clrMapOvr>
    <a:masterClrMapping/>
  </p:clrMapOvr>
  <p:transition>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C8548C2B-ACB3-442F-A029-B79150ADC754}" type="datetime1">
              <a:rPr lang="en-US" smtClean="0"/>
              <a:pPr/>
              <a:t>12/4/2018</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4551694"/>
      </p:ext>
    </p:extLst>
  </p:cSld>
  <p:clrMapOvr>
    <a:masterClrMapping/>
  </p:clrMapOvr>
  <p:transition>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3982187498"/>
      </p:ext>
    </p:extLst>
  </p:cSld>
  <p:clrMapOvr>
    <a:masterClrMapping/>
  </p:clrMapOvr>
  <p:transition>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295D96CC-9CE3-43E7-80B4-21BCEE326505}" type="datetime1">
              <a:rPr lang="en-US" smtClean="0"/>
              <a:pPr/>
              <a:t>12/4/2018</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5626402"/>
      </p:ext>
    </p:extLst>
  </p:cSld>
  <p:clrMapOvr>
    <a:overrideClrMapping bg1="dk1" tx1="lt1" bg2="dk2" tx2="lt2" accent1="accent1" accent2="accent2" accent3="accent3" accent4="accent4" accent5="accent5" accent6="accent6" hlink="hlink" folHlink="folHlink"/>
  </p:clrMapOvr>
  <p:transition>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2387610784"/>
      </p:ext>
    </p:extLst>
  </p:cSld>
  <p:clrMapOvr>
    <a:masterClrMapping/>
  </p:clrMapOvr>
  <p:transition>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7E44A-B1AE-4E2F-8339-C1021A0F8B05}" type="datetime1">
              <a:rPr lang="en-US" smtClean="0"/>
              <a:pPr/>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134987554"/>
      </p:ext>
    </p:extLst>
  </p:cSld>
  <p:clrMapOvr>
    <a:masterClrMapping/>
  </p:clrMapOvr>
  <p:transition>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1DD5F-4A30-4F52-BC8A-574742379858}" type="datetime1">
              <a:rPr lang="en-US" smtClean="0"/>
              <a:pPr/>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915395875"/>
      </p:ext>
    </p:extLst>
  </p:cSld>
  <p:clrMapOvr>
    <a:masterClrMapping/>
  </p:clrMapOvr>
  <p:transition>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845597910"/>
      </p:ext>
    </p:extLst>
  </p:cSld>
  <p:clrMapOvr>
    <a:masterClrMapping/>
  </p:clrMapOvr>
  <p:transition>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DF2A6119-C069-4608-8801-B3D4B37EE510}" type="datetime1">
              <a:rPr lang="en-US" smtClean="0"/>
              <a:pPr/>
              <a:t>12/4/2018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3707833732"/>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097386994"/>
      </p:ext>
    </p:extLst>
  </p:cSld>
  <p:clrMapOvr>
    <a:masterClrMapping/>
  </p:clrMapOvr>
  <p:transition>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33301B6-4D24-4523-AFBC-0826CF7B069D}" type="datetime1">
              <a:rPr lang="en-US" smtClean="0"/>
              <a:pPr/>
              <a:t>12/4/2018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086403713"/>
      </p:ext>
    </p:extLst>
  </p:cSld>
  <p:clrMapOvr>
    <a:masterClrMapping/>
  </p:clrMapOvr>
  <p:transition>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264224170"/>
      </p:ext>
    </p:extLst>
  </p:cSld>
  <p:clrMapOvr>
    <a:masterClrMapping/>
  </p:clrMapOvr>
  <p:transition>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9A4F8-7B51-4A28-946B-C3E258076A13}" type="datetime1">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093674615"/>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5D96CC-9CE3-43E7-80B4-21BCEE326505}" type="datetime1">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506220032"/>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3172967613"/>
      </p:ext>
    </p:extLst>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27E44A-B1AE-4E2F-8339-C1021A0F8B05}" type="datetime1">
              <a:rPr lang="en-US" smtClean="0"/>
              <a:pPr/>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007886393"/>
      </p:ext>
    </p:extLst>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71DD5F-4A30-4F52-BC8A-574742379858}" type="datetime1">
              <a:rPr lang="en-US" smtClean="0"/>
              <a:pPr/>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642985965"/>
      </p:ext>
    </p:extLst>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807296366"/>
      </p:ext>
    </p:extLst>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DF2A6119-C069-4608-8801-B3D4B37EE510}" type="datetime1">
              <a:rPr lang="en-US" smtClean="0"/>
              <a:pPr/>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1798697985"/>
      </p:ext>
    </p:extLst>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3301B6-4D24-4523-AFBC-0826CF7B069D}" type="datetime1">
              <a:rPr lang="en-US" smtClean="0"/>
              <a:pPr/>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2159231770"/>
      </p:ext>
    </p:extLst>
  </p:cSld>
  <p:clrMapOvr>
    <a:masterClrMapping/>
  </p:clrMapOvr>
  <p:transition>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EA1DC456-93E0-4306-BADA-05703028A6E1}" type="datetime1">
              <a:rPr lang="en-US" smtClean="0"/>
              <a:pPr/>
              <a:t>12/4/2018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76735183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p:push/>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EA1DC456-93E0-4306-BADA-05703028A6E1}" type="datetime1">
              <a:rPr lang="en-US" smtClean="0"/>
              <a:pPr/>
              <a:t>12/4/2018</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35719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p:push/>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20.emf"/><Relationship Id="rId3" Type="http://schemas.openxmlformats.org/officeDocument/2006/relationships/image" Target="../media/image3.jpeg"/><Relationship Id="rId7" Type="http://schemas.openxmlformats.org/officeDocument/2006/relationships/image" Target="../media/image17.emf"/><Relationship Id="rId12" Type="http://schemas.openxmlformats.org/officeDocument/2006/relationships/customXml" Target="../ink/ink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9.emf"/><Relationship Id="rId5" Type="http://schemas.openxmlformats.org/officeDocument/2006/relationships/image" Target="../media/image16.emf"/><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latin typeface="Candara" panose="020E0502030303020204" pitchFamily="34" charset="0"/>
              </a:rPr>
              <a:t>HUM111 </a:t>
            </a:r>
            <a:br>
              <a:rPr lang="en-US" sz="4800" dirty="0">
                <a:latin typeface="Candara" panose="020E0502030303020204" pitchFamily="34" charset="0"/>
              </a:rPr>
            </a:br>
            <a:r>
              <a:rPr lang="en-US" sz="4800" dirty="0">
                <a:latin typeface="Candara" panose="020E0502030303020204" pitchFamily="34" charset="0"/>
              </a:rPr>
              <a:t>Pakistan Studies</a:t>
            </a:r>
          </a:p>
        </p:txBody>
      </p:sp>
      <p:sp>
        <p:nvSpPr>
          <p:cNvPr id="4" name="Slide Number Placeholder 3"/>
          <p:cNvSpPr>
            <a:spLocks noGrp="1"/>
          </p:cNvSpPr>
          <p:nvPr>
            <p:ph type="sldNum" sz="quarter" idx="12"/>
          </p:nvPr>
        </p:nvSpPr>
        <p:spPr/>
        <p:txBody>
          <a:bodyPr/>
          <a:lstStyle/>
          <a:p>
            <a:fld id="{08A8661F-1CDE-4F7E-AE93-7F9785FD6839}" type="slidenum">
              <a:rPr lang="en-US" smtClean="0">
                <a:solidFill>
                  <a:srgbClr val="1F497D"/>
                </a:solidFill>
              </a:rPr>
              <a:pPr/>
              <a:t>1</a:t>
            </a:fld>
            <a:endParaRPr lang="en-US">
              <a:solidFill>
                <a:srgbClr val="1F497D"/>
              </a:solidFill>
            </a:endParaRPr>
          </a:p>
        </p:txBody>
      </p:sp>
      <p:sp>
        <p:nvSpPr>
          <p:cNvPr id="6" name="Subtitle 5"/>
          <p:cNvSpPr txBox="1">
            <a:spLocks/>
          </p:cNvSpPr>
          <p:nvPr/>
        </p:nvSpPr>
        <p:spPr>
          <a:xfrm>
            <a:off x="6096000" y="838200"/>
            <a:ext cx="2232195" cy="609600"/>
          </a:xfrm>
          <a:prstGeom prst="rect">
            <a:avLst/>
          </a:prstGeom>
        </p:spPr>
        <p:txBody>
          <a:bodyPr vert="horz" lIns="91440" tIns="45720" rIns="91440" bIns="45720" rtlCol="0">
            <a:normAutofit lnSpcReduction="10000"/>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200" b="1" dirty="0">
                <a:solidFill>
                  <a:prstClr val="black"/>
                </a:solidFill>
                <a:latin typeface="Candara" panose="020E0502030303020204" pitchFamily="34" charset="0"/>
              </a:rPr>
              <a:t>Lecture 27</a:t>
            </a:r>
          </a:p>
        </p:txBody>
      </p:sp>
      <p:pic>
        <p:nvPicPr>
          <p:cNvPr id="5" name="Picture 4" descr="A close up of a logo&#10;&#10;Description generated with very high confide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5328856"/>
            <a:ext cx="3153030" cy="924688"/>
          </a:xfrm>
          <a:prstGeom prst="rect">
            <a:avLst/>
          </a:prstGeom>
        </p:spPr>
      </p:pic>
    </p:spTree>
    <p:extLst>
      <p:ext uri="{BB962C8B-B14F-4D97-AF65-F5344CB8AC3E}">
        <p14:creationId xmlns:p14="http://schemas.microsoft.com/office/powerpoint/2010/main" val="248499640"/>
      </p:ext>
    </p:ext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440578" y="990600"/>
            <a:ext cx="6270922" cy="1817914"/>
          </a:xfrm>
        </p:spPr>
        <p:txBody>
          <a:bodyPr/>
          <a:lstStyle/>
          <a:p>
            <a:r>
              <a:rPr lang="en-US" sz="4000" dirty="0">
                <a:latin typeface="Candara" panose="020E0502030303020204" pitchFamily="34" charset="0"/>
              </a:rPr>
              <a:t>HUM 111</a:t>
            </a:r>
            <a:br>
              <a:rPr lang="en-US" sz="4000" dirty="0">
                <a:latin typeface="Candara" panose="020E0502030303020204" pitchFamily="34" charset="0"/>
              </a:rPr>
            </a:br>
            <a:r>
              <a:rPr lang="en-US" sz="4000" dirty="0">
                <a:latin typeface="Candara" panose="020E0502030303020204" pitchFamily="34" charset="0"/>
              </a:rPr>
              <a:t>Pakistan Studies</a:t>
            </a:r>
          </a:p>
        </p:txBody>
      </p:sp>
      <p:sp>
        <p:nvSpPr>
          <p:cNvPr id="6" name="Subtitle 5"/>
          <p:cNvSpPr>
            <a:spLocks noGrp="1"/>
          </p:cNvSpPr>
          <p:nvPr>
            <p:ph type="subTitle" idx="1"/>
          </p:nvPr>
        </p:nvSpPr>
        <p:spPr>
          <a:xfrm>
            <a:off x="838200" y="3210290"/>
            <a:ext cx="7391400" cy="1528035"/>
          </a:xfrm>
        </p:spPr>
        <p:txBody>
          <a:bodyPr>
            <a:noAutofit/>
          </a:bodyPr>
          <a:lstStyle/>
          <a:p>
            <a:r>
              <a:rPr lang="en-GB" sz="2800" b="1" dirty="0"/>
              <a:t>Geo-strategic Importance of Pakistan (A)</a:t>
            </a:r>
            <a:endParaRPr lang="en-US" sz="3200"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EF3C9425-2EF3-4F8B-B8C0-E4714BE1748E}" type="slidenum">
              <a:rPr lang="en-US" smtClean="0">
                <a:latin typeface="Candara" panose="020E0502030303020204" pitchFamily="34" charset="0"/>
              </a:rPr>
              <a:pPr/>
              <a:t>2</a:t>
            </a:fld>
            <a:endParaRPr lang="en-US" dirty="0">
              <a:latin typeface="Candara" panose="020E0502030303020204" pitchFamily="34" charset="0"/>
            </a:endParaRPr>
          </a:p>
        </p:txBody>
      </p:sp>
      <p:sp>
        <p:nvSpPr>
          <p:cNvPr id="26" name="Subtitle 5"/>
          <p:cNvSpPr txBox="1">
            <a:spLocks/>
          </p:cNvSpPr>
          <p:nvPr/>
        </p:nvSpPr>
        <p:spPr>
          <a:xfrm>
            <a:off x="4092405" y="5181600"/>
            <a:ext cx="5432595" cy="1016941"/>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000" b="1" dirty="0">
                <a:latin typeface="Candara" panose="020E0502030303020204" pitchFamily="34" charset="0"/>
              </a:rPr>
              <a:t>Dr. Sohail Ahmad</a:t>
            </a:r>
          </a:p>
        </p:txBody>
      </p:sp>
    </p:spTree>
    <p:extLst>
      <p:ext uri="{BB962C8B-B14F-4D97-AF65-F5344CB8AC3E}">
        <p14:creationId xmlns:p14="http://schemas.microsoft.com/office/powerpoint/2010/main" val="4034212420"/>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t>Geo-strategic Importance of Pakistan</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383181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dirty="0"/>
              <a:t>Introduction</a:t>
            </a:r>
          </a:p>
          <a:p>
            <a:pPr marL="457200" indent="-457200">
              <a:lnSpc>
                <a:spcPct val="150000"/>
              </a:lnSpc>
              <a:buFont typeface="Arial" panose="020B0604020202020204" pitchFamily="34" charset="0"/>
              <a:buChar char="•"/>
            </a:pPr>
            <a:r>
              <a:rPr lang="en-US" dirty="0"/>
              <a:t>Pakistan geographical location</a:t>
            </a:r>
          </a:p>
          <a:p>
            <a:pPr marL="457200" indent="-457200">
              <a:lnSpc>
                <a:spcPct val="150000"/>
              </a:lnSpc>
              <a:buFont typeface="Arial" panose="020B0604020202020204" pitchFamily="34" charset="0"/>
              <a:buChar char="•"/>
            </a:pPr>
            <a:r>
              <a:rPr lang="en-US" dirty="0"/>
              <a:t>Strategic significance:</a:t>
            </a:r>
          </a:p>
          <a:p>
            <a:pPr marL="914400" lvl="1" indent="-457200">
              <a:lnSpc>
                <a:spcPct val="150000"/>
              </a:lnSpc>
              <a:buFont typeface="Arial" panose="020B0604020202020204" pitchFamily="34" charset="0"/>
              <a:buChar char="•"/>
            </a:pPr>
            <a:r>
              <a:rPr lang="en-US" dirty="0"/>
              <a:t>Proximity of great powers</a:t>
            </a:r>
          </a:p>
          <a:p>
            <a:pPr marL="914400" lvl="1" indent="-457200">
              <a:lnSpc>
                <a:spcPct val="150000"/>
              </a:lnSpc>
              <a:buFont typeface="Arial" panose="020B0604020202020204" pitchFamily="34" charset="0"/>
              <a:buChar char="•"/>
            </a:pPr>
            <a:r>
              <a:rPr lang="en-US" dirty="0"/>
              <a:t>Gateway to central Asia- oil and energy game</a:t>
            </a:r>
          </a:p>
          <a:p>
            <a:pPr marL="914400" lvl="1" indent="-457200">
              <a:lnSpc>
                <a:spcPct val="150000"/>
              </a:lnSpc>
              <a:buFont typeface="Arial" panose="020B0604020202020204" pitchFamily="34" charset="0"/>
              <a:buChar char="•"/>
            </a:pPr>
            <a:r>
              <a:rPr lang="en-US" dirty="0"/>
              <a:t>Significance as a transit economy</a:t>
            </a:r>
          </a:p>
          <a:p>
            <a:pPr marL="914400" lvl="1" indent="-457200">
              <a:lnSpc>
                <a:spcPct val="150000"/>
              </a:lnSpc>
              <a:buFont typeface="Arial" panose="020B0604020202020204" pitchFamily="34" charset="0"/>
              <a:buChar char="•"/>
            </a:pPr>
            <a:r>
              <a:rPr lang="en-US" dirty="0"/>
              <a:t>Significance as an important link in the chain of Muslim countries</a:t>
            </a:r>
          </a:p>
          <a:p>
            <a:pPr marL="914400" lvl="1" indent="-457200">
              <a:lnSpc>
                <a:spcPct val="150000"/>
              </a:lnSpc>
              <a:buFont typeface="Arial" panose="020B0604020202020204" pitchFamily="34" charset="0"/>
              <a:buChar char="•"/>
            </a:pPr>
            <a:r>
              <a:rPr lang="en-US" dirty="0"/>
              <a:t>Only Muslim country having nuclear capability</a:t>
            </a:r>
            <a:br>
              <a:rPr lang="en-US" dirty="0"/>
            </a:br>
            <a:endParaRPr lang="en-US" dirty="0"/>
          </a:p>
        </p:txBody>
      </p:sp>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6">
                                            <p:txEl>
                                              <p:pRg st="6" end="6"/>
                                            </p:txEl>
                                          </p:spTgt>
                                        </p:tgtEl>
                                        <p:attrNameLst>
                                          <p:attrName>style.color</p:attrName>
                                        </p:attrNameLst>
                                      </p:cBhvr>
                                      <p:to>
                                        <a:srgbClr val="000000"/>
                                      </p:to>
                                    </p:animClr>
                                    <p:animClr clrSpc="rgb" dir="cw">
                                      <p:cBhvr>
                                        <p:cTn id="49" dur="500" fill="hold"/>
                                        <p:tgtEl>
                                          <p:spTgt spid="6">
                                            <p:txEl>
                                              <p:pRg st="6" end="6"/>
                                            </p:txEl>
                                          </p:spTgt>
                                        </p:tgtEl>
                                        <p:attrNameLst>
                                          <p:attrName>fillcolor</p:attrName>
                                        </p:attrNameLst>
                                      </p:cBhvr>
                                      <p:to>
                                        <a:srgbClr val="000000"/>
                                      </p:to>
                                    </p:animClr>
                                    <p:set>
                                      <p:cBhvr>
                                        <p:cTn id="50" dur="500" fill="hold"/>
                                        <p:tgtEl>
                                          <p:spTgt spid="6">
                                            <p:txEl>
                                              <p:pRg st="6" end="6"/>
                                            </p:txEl>
                                          </p:spTgt>
                                        </p:tgtEl>
                                        <p:attrNameLst>
                                          <p:attrName>fill.type</p:attrName>
                                        </p:attrNameLst>
                                      </p:cBhvr>
                                      <p:to>
                                        <p:strVal val="solid"/>
                                      </p:to>
                                    </p:set>
                                    <p:set>
                                      <p:cBhvr>
                                        <p:cTn id="51" dur="500" fill="hold"/>
                                        <p:tgtEl>
                                          <p:spTgt spid="6">
                                            <p:txEl>
                                              <p:pRg st="6" end="6"/>
                                            </p:txEl>
                                          </p:spTgt>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19" presetClass="emph" presetSubtype="0" fill="hold" nodeType="clickEffect">
                                  <p:stCondLst>
                                    <p:cond delay="0"/>
                                  </p:stCondLst>
                                  <p:childTnLst>
                                    <p:animClr clrSpc="rgb" dir="cw">
                                      <p:cBhvr override="childStyle">
                                        <p:cTn id="55" dur="500" fill="hold"/>
                                        <p:tgtEl>
                                          <p:spTgt spid="6">
                                            <p:txEl>
                                              <p:pRg st="7" end="7"/>
                                            </p:txEl>
                                          </p:spTgt>
                                        </p:tgtEl>
                                        <p:attrNameLst>
                                          <p:attrName>style.color</p:attrName>
                                        </p:attrNameLst>
                                      </p:cBhvr>
                                      <p:to>
                                        <a:srgbClr val="000000"/>
                                      </p:to>
                                    </p:animClr>
                                    <p:animClr clrSpc="rgb" dir="cw">
                                      <p:cBhvr>
                                        <p:cTn id="56" dur="500" fill="hold"/>
                                        <p:tgtEl>
                                          <p:spTgt spid="6">
                                            <p:txEl>
                                              <p:pRg st="7" end="7"/>
                                            </p:txEl>
                                          </p:spTgt>
                                        </p:tgtEl>
                                        <p:attrNameLst>
                                          <p:attrName>fillcolor</p:attrName>
                                        </p:attrNameLst>
                                      </p:cBhvr>
                                      <p:to>
                                        <a:srgbClr val="000000"/>
                                      </p:to>
                                    </p:animClr>
                                    <p:set>
                                      <p:cBhvr>
                                        <p:cTn id="57" dur="500" fill="hold"/>
                                        <p:tgtEl>
                                          <p:spTgt spid="6">
                                            <p:txEl>
                                              <p:pRg st="7" end="7"/>
                                            </p:txEl>
                                          </p:spTgt>
                                        </p:tgtEl>
                                        <p:attrNameLst>
                                          <p:attrName>fill.type</p:attrName>
                                        </p:attrNameLst>
                                      </p:cBhvr>
                                      <p:to>
                                        <p:strVal val="solid"/>
                                      </p:to>
                                    </p:set>
                                    <p:set>
                                      <p:cBhvr>
                                        <p:cTn id="58" dur="500" fill="hold"/>
                                        <p:tgtEl>
                                          <p:spTgt spid="6">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t>Introduction</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300082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dirty="0"/>
              <a:t>Pakistan is situated in a region which has great political, economic and strategic location. </a:t>
            </a:r>
          </a:p>
          <a:p>
            <a:pPr marL="457200" indent="-457200">
              <a:lnSpc>
                <a:spcPct val="150000"/>
              </a:lnSpc>
              <a:buFont typeface="Arial" panose="020B0604020202020204" pitchFamily="34" charset="0"/>
              <a:buChar char="•"/>
            </a:pPr>
            <a:r>
              <a:rPr lang="en-US" dirty="0"/>
              <a:t>It has been the hub of activities of great powers for the past few decades. </a:t>
            </a:r>
          </a:p>
          <a:p>
            <a:pPr marL="457200" indent="-457200">
              <a:lnSpc>
                <a:spcPct val="150000"/>
              </a:lnSpc>
              <a:buFont typeface="Arial" panose="020B0604020202020204" pitchFamily="34" charset="0"/>
              <a:buChar char="•"/>
            </a:pPr>
            <a:r>
              <a:rPr lang="en-US" dirty="0"/>
              <a:t>It has witnessed intervention of three great powers </a:t>
            </a:r>
            <a:r>
              <a:rPr lang="en-US" dirty="0" err="1"/>
              <a:t>i</a:t>
            </a:r>
            <a:r>
              <a:rPr lang="en-US" dirty="0"/>
              <a:t>-e Britain, USSR, and USA. </a:t>
            </a:r>
          </a:p>
          <a:p>
            <a:pPr marL="457200" indent="-457200">
              <a:lnSpc>
                <a:spcPct val="150000"/>
              </a:lnSpc>
              <a:buFont typeface="Arial" panose="020B0604020202020204" pitchFamily="34" charset="0"/>
              <a:buChar char="•"/>
            </a:pPr>
            <a:r>
              <a:rPr lang="en-US" dirty="0"/>
              <a:t>Its significance was further enhanced during Cold War when it became ally of the US policy of containment of USSR</a:t>
            </a:r>
          </a:p>
          <a:p>
            <a:pPr marL="457200" indent="-457200">
              <a:lnSpc>
                <a:spcPct val="150000"/>
              </a:lnSpc>
              <a:buFont typeface="Arial" panose="020B0604020202020204" pitchFamily="34" charset="0"/>
              <a:buChar char="•"/>
            </a:pPr>
            <a:r>
              <a:rPr lang="en-US" dirty="0"/>
              <a:t>The post cold war era has witnessed its significance particularly after 9/11.</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892552"/>
          </a:xfrm>
          <a:prstGeom prst="rect">
            <a:avLst/>
          </a:prstGeom>
          <a:noFill/>
        </p:spPr>
        <p:txBody>
          <a:bodyPr wrap="square" rtlCol="0">
            <a:spAutoFit/>
          </a:bodyPr>
          <a:lstStyle/>
          <a:p>
            <a:r>
              <a:rPr lang="en-GB" sz="2400" b="1" dirty="0"/>
              <a:t>Geographical Location of Pakistan</a:t>
            </a:r>
            <a:endParaRPr lang="en-US" sz="2800" b="1" dirty="0">
              <a:latin typeface="Candara" panose="020E0502030303020204" pitchFamily="34" charset="0"/>
            </a:endParaRP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507831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dirty="0"/>
              <a:t>Location: Southern Asia lies between 24 and 36.75 northern latitude and between 61 and 7505 eastern longitude. Area: 7, 96000 sq.km.</a:t>
            </a:r>
          </a:p>
          <a:p>
            <a:pPr marL="457200" indent="-457200">
              <a:lnSpc>
                <a:spcPct val="150000"/>
              </a:lnSpc>
              <a:buFont typeface="Arial" panose="020B0604020202020204" pitchFamily="34" charset="0"/>
              <a:buChar char="•"/>
            </a:pPr>
            <a:r>
              <a:rPr lang="en-US" dirty="0"/>
              <a:t>Towards north, China is located. Pakistan shares 400 km long boarder with China.</a:t>
            </a:r>
          </a:p>
          <a:p>
            <a:pPr marL="457200" indent="-457200">
              <a:lnSpc>
                <a:spcPct val="150000"/>
              </a:lnSpc>
              <a:buFont typeface="Arial" panose="020B0604020202020204" pitchFamily="34" charset="0"/>
              <a:buChar char="•"/>
            </a:pPr>
            <a:r>
              <a:rPr lang="en-US" dirty="0"/>
              <a:t>A narrow strip of Afghanistan knows as </a:t>
            </a:r>
            <a:r>
              <a:rPr lang="en-US" dirty="0" err="1"/>
              <a:t>Wakhan</a:t>
            </a:r>
            <a:r>
              <a:rPr lang="en-US" dirty="0"/>
              <a:t> separates Tajikistan  from Pakistan.</a:t>
            </a:r>
          </a:p>
          <a:p>
            <a:pPr marL="457200" indent="-457200">
              <a:lnSpc>
                <a:spcPct val="150000"/>
              </a:lnSpc>
              <a:buFont typeface="Arial" panose="020B0604020202020204" pitchFamily="34" charset="0"/>
              <a:buChar char="•"/>
            </a:pPr>
            <a:r>
              <a:rPr lang="en-US" dirty="0"/>
              <a:t>Towards the East, its shares a border of 1650 km with India. </a:t>
            </a:r>
          </a:p>
          <a:p>
            <a:pPr marL="457200" indent="-457200">
              <a:lnSpc>
                <a:spcPct val="150000"/>
              </a:lnSpc>
              <a:buFont typeface="Arial" panose="020B0604020202020204" pitchFamily="34" charset="0"/>
              <a:buChar char="•"/>
            </a:pPr>
            <a:r>
              <a:rPr lang="en-US" dirty="0"/>
              <a:t>Afghanistan  is situated in the West of Pakistan the two neighbors are separated by Durand line  (2250 km).</a:t>
            </a:r>
          </a:p>
          <a:p>
            <a:pPr marL="457200" indent="-457200">
              <a:lnSpc>
                <a:spcPct val="150000"/>
              </a:lnSpc>
              <a:buFont typeface="Arial" panose="020B0604020202020204" pitchFamily="34" charset="0"/>
              <a:buChar char="•"/>
            </a:pPr>
            <a:r>
              <a:rPr lang="en-US" dirty="0"/>
              <a:t>The Arabian sea is situated in the South of Pakistan. 700 km coastline.</a:t>
            </a:r>
          </a:p>
          <a:p>
            <a:pPr marL="457200" indent="-457200">
              <a:lnSpc>
                <a:spcPct val="150000"/>
              </a:lnSpc>
              <a:buFont typeface="Arial" panose="020B0604020202020204" pitchFamily="34" charset="0"/>
              <a:buChar char="•"/>
            </a:pPr>
            <a:r>
              <a:rPr lang="en-US" dirty="0"/>
              <a:t>Pakistan significance is enhanced as it lies near the Persian Gulf where 65% of </a:t>
            </a:r>
            <a:r>
              <a:rPr lang="en-US" dirty="0">
                <a:solidFill>
                  <a:schemeClr val="bg1">
                    <a:lumMod val="95000"/>
                  </a:schemeClr>
                </a:solidFill>
              </a:rPr>
              <a:t>the world's oil is produced.</a:t>
            </a:r>
          </a:p>
        </p:txBody>
      </p:sp>
      <p:sp>
        <p:nvSpPr>
          <p:cNvPr id="2" name="Slide Number Placeholder 1"/>
          <p:cNvSpPr>
            <a:spLocks noGrp="1"/>
          </p:cNvSpPr>
          <p:nvPr>
            <p:ph type="sldNum" sz="quarter" idx="12"/>
          </p:nvPr>
        </p:nvSpPr>
        <p:spPr/>
        <p:txBody>
          <a:bodyPr/>
          <a:lstStyle/>
          <a:p>
            <a:fld id="{08A8661F-1CDE-4F7E-AE93-7F9785FD6839}" type="slidenum">
              <a:rPr lang="en-US" smtClean="0"/>
              <a:pPr/>
              <a:t>5</a:t>
            </a:fld>
            <a:endParaRPr lang="en-US" dirty="0"/>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6">
                                            <p:txEl>
                                              <p:pRg st="6" end="6"/>
                                            </p:txEl>
                                          </p:spTgt>
                                        </p:tgtEl>
                                        <p:attrNameLst>
                                          <p:attrName>style.color</p:attrName>
                                        </p:attrNameLst>
                                      </p:cBhvr>
                                      <p:to>
                                        <a:srgbClr val="000000"/>
                                      </p:to>
                                    </p:animClr>
                                    <p:animClr clrSpc="rgb" dir="cw">
                                      <p:cBhvr>
                                        <p:cTn id="49" dur="500" fill="hold"/>
                                        <p:tgtEl>
                                          <p:spTgt spid="6">
                                            <p:txEl>
                                              <p:pRg st="6" end="6"/>
                                            </p:txEl>
                                          </p:spTgt>
                                        </p:tgtEl>
                                        <p:attrNameLst>
                                          <p:attrName>fillcolor</p:attrName>
                                        </p:attrNameLst>
                                      </p:cBhvr>
                                      <p:to>
                                        <a:srgbClr val="000000"/>
                                      </p:to>
                                    </p:animClr>
                                    <p:set>
                                      <p:cBhvr>
                                        <p:cTn id="50" dur="500" fill="hold"/>
                                        <p:tgtEl>
                                          <p:spTgt spid="6">
                                            <p:txEl>
                                              <p:pRg st="6" end="6"/>
                                            </p:txEl>
                                          </p:spTgt>
                                        </p:tgtEl>
                                        <p:attrNameLst>
                                          <p:attrName>fill.type</p:attrName>
                                        </p:attrNameLst>
                                      </p:cBhvr>
                                      <p:to>
                                        <p:strVal val="solid"/>
                                      </p:to>
                                    </p:set>
                                    <p:set>
                                      <p:cBhvr>
                                        <p:cTn id="51" dur="500" fill="hold"/>
                                        <p:tgtEl>
                                          <p:spTgt spid="6">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t>Geographical Location of Pakistan</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880369"/>
          </a:xfrm>
          <a:prstGeom prst="rect">
            <a:avLst/>
          </a:prstGeom>
          <a:noFill/>
        </p:spPr>
        <p:txBody>
          <a:bodyPr wrap="square" rtlCol="0">
            <a:spAutoFit/>
          </a:bodyPr>
          <a:lstStyle/>
          <a:p>
            <a:pPr marL="457200" indent="-457200">
              <a:lnSpc>
                <a:spcPct val="150000"/>
              </a:lnSpc>
            </a:pPr>
            <a:br>
              <a:rPr lang="en-US" dirty="0"/>
            </a:br>
            <a:endParaRPr lang="en-US" dirty="0">
              <a:solidFill>
                <a:schemeClr val="bg1">
                  <a:lumMod val="85000"/>
                </a:schemeClr>
              </a:solidFill>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6</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Picture 13" descr="pakistan-1.jpg"/>
          <p:cNvPicPr>
            <a:picLocks noChangeAspect="1"/>
          </p:cNvPicPr>
          <p:nvPr/>
        </p:nvPicPr>
        <p:blipFill>
          <a:blip r:embed="rId3"/>
          <a:stretch>
            <a:fillRect/>
          </a:stretch>
        </p:blipFill>
        <p:spPr>
          <a:xfrm>
            <a:off x="838200" y="1676400"/>
            <a:ext cx="7315200" cy="4953000"/>
          </a:xfrm>
          <a:prstGeom prst="rect">
            <a:avLst/>
          </a:prstGeom>
        </p:spPr>
      </p:pic>
      <mc:AlternateContent xmlns:mc="http://schemas.openxmlformats.org/markup-compatibility/2006" xmlns:p14="http://schemas.microsoft.com/office/powerpoint/2010/main">
        <mc:Choice Requires="p14">
          <p:contentPart p14:bwMode="auto" r:id="rId4">
            <p14:nvContentPartPr>
              <p14:cNvPr id="4098" name="Ink 2"/>
              <p14:cNvContentPartPr>
                <a14:cpLocks xmlns:a14="http://schemas.microsoft.com/office/drawing/2010/main" noRot="1" noChangeAspect="1" noEditPoints="1" noChangeArrowheads="1" noChangeShapeType="1"/>
              </p14:cNvContentPartPr>
              <p14:nvPr/>
            </p14:nvContentPartPr>
            <p14:xfrm>
              <a:off x="1890713" y="2838450"/>
              <a:ext cx="4964112" cy="3513138"/>
            </p14:xfrm>
          </p:contentPart>
        </mc:Choice>
        <mc:Fallback xmlns="">
          <p:pic>
            <p:nvPicPr>
              <p:cNvPr id="4098" name="Ink 2"/>
              <p:cNvPicPr>
                <a:picLocks noRot="1" noChangeAspect="1" noEditPoints="1" noChangeArrowheads="1" noChangeShapeType="1"/>
              </p:cNvPicPr>
              <p:nvPr/>
            </p:nvPicPr>
            <p:blipFill>
              <a:blip r:embed="rId5"/>
              <a:stretch>
                <a:fillRect/>
              </a:stretch>
            </p:blipFill>
            <p:spPr>
              <a:xfrm>
                <a:off x="1881353" y="2829090"/>
                <a:ext cx="4982832" cy="3531857"/>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099" name="Ink 3"/>
              <p14:cNvContentPartPr>
                <a14:cpLocks xmlns:a14="http://schemas.microsoft.com/office/drawing/2010/main" noRot="1" noChangeAspect="1" noEditPoints="1" noChangeArrowheads="1" noChangeShapeType="1"/>
              </p14:cNvContentPartPr>
              <p14:nvPr/>
            </p14:nvContentPartPr>
            <p14:xfrm>
              <a:off x="3124200" y="3333750"/>
              <a:ext cx="323850" cy="234950"/>
            </p14:xfrm>
          </p:contentPart>
        </mc:Choice>
        <mc:Fallback xmlns="">
          <p:pic>
            <p:nvPicPr>
              <p:cNvPr id="4099" name="Ink 3"/>
              <p:cNvPicPr>
                <a:picLocks noRot="1" noChangeAspect="1" noEditPoints="1" noChangeArrowheads="1" noChangeShapeType="1"/>
              </p:cNvPicPr>
              <p:nvPr/>
            </p:nvPicPr>
            <p:blipFill>
              <a:blip r:embed="rId7"/>
              <a:stretch>
                <a:fillRect/>
              </a:stretch>
            </p:blipFill>
            <p:spPr>
              <a:xfrm>
                <a:off x="3114844" y="3324395"/>
                <a:ext cx="342561" cy="2536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100" name="Ink 4"/>
              <p14:cNvContentPartPr>
                <a14:cpLocks xmlns:a14="http://schemas.microsoft.com/office/drawing/2010/main" noRot="1" noChangeAspect="1" noEditPoints="1" noChangeArrowheads="1" noChangeShapeType="1"/>
              </p14:cNvContentPartPr>
              <p14:nvPr/>
            </p14:nvContentPartPr>
            <p14:xfrm>
              <a:off x="2505075" y="3073400"/>
              <a:ext cx="1552575" cy="1606550"/>
            </p14:xfrm>
          </p:contentPart>
        </mc:Choice>
        <mc:Fallback xmlns="">
          <p:pic>
            <p:nvPicPr>
              <p:cNvPr id="4100" name="Ink 4"/>
              <p:cNvPicPr>
                <a:picLocks noRot="1" noChangeAspect="1" noEditPoints="1" noChangeArrowheads="1" noChangeShapeType="1"/>
              </p:cNvPicPr>
              <p:nvPr/>
            </p:nvPicPr>
            <p:blipFill>
              <a:blip r:embed="rId9"/>
              <a:stretch>
                <a:fillRect/>
              </a:stretch>
            </p:blipFill>
            <p:spPr>
              <a:xfrm>
                <a:off x="2495716" y="3064041"/>
                <a:ext cx="1571294" cy="1625268"/>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101" name="Ink 5"/>
              <p14:cNvContentPartPr>
                <a14:cpLocks xmlns:a14="http://schemas.microsoft.com/office/drawing/2010/main" noRot="1" noChangeAspect="1" noEditPoints="1" noChangeArrowheads="1" noChangeShapeType="1"/>
              </p14:cNvContentPartPr>
              <p14:nvPr/>
            </p14:nvContentPartPr>
            <p14:xfrm>
              <a:off x="1919288" y="4032250"/>
              <a:ext cx="6186487" cy="2363788"/>
            </p14:xfrm>
          </p:contentPart>
        </mc:Choice>
        <mc:Fallback xmlns="">
          <p:pic>
            <p:nvPicPr>
              <p:cNvPr id="4101" name="Ink 5"/>
              <p:cNvPicPr>
                <a:picLocks noRot="1" noChangeAspect="1" noEditPoints="1" noChangeArrowheads="1" noChangeShapeType="1"/>
              </p:cNvPicPr>
              <p:nvPr/>
            </p:nvPicPr>
            <p:blipFill>
              <a:blip r:embed="rId11"/>
              <a:stretch>
                <a:fillRect/>
              </a:stretch>
            </p:blipFill>
            <p:spPr>
              <a:xfrm>
                <a:off x="1909928" y="4022890"/>
                <a:ext cx="6205207" cy="2382508"/>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102" name="Ink 6"/>
              <p14:cNvContentPartPr>
                <a14:cpLocks xmlns:a14="http://schemas.microsoft.com/office/drawing/2010/main" noRot="1" noChangeAspect="1" noEditPoints="1" noChangeArrowheads="1" noChangeShapeType="1"/>
              </p14:cNvContentPartPr>
              <p14:nvPr/>
            </p14:nvContentPartPr>
            <p14:xfrm>
              <a:off x="1543050" y="3238500"/>
              <a:ext cx="5262563" cy="1341438"/>
            </p14:xfrm>
          </p:contentPart>
        </mc:Choice>
        <mc:Fallback xmlns="">
          <p:pic>
            <p:nvPicPr>
              <p:cNvPr id="4102" name="Ink 6"/>
              <p:cNvPicPr>
                <a:picLocks noRot="1" noChangeAspect="1" noEditPoints="1" noChangeArrowheads="1" noChangeShapeType="1"/>
              </p:cNvPicPr>
              <p:nvPr/>
            </p:nvPicPr>
            <p:blipFill>
              <a:blip r:embed="rId13"/>
              <a:stretch>
                <a:fillRect/>
              </a:stretch>
            </p:blipFill>
            <p:spPr>
              <a:xfrm>
                <a:off x="1533690" y="3229139"/>
                <a:ext cx="5281283" cy="1360159"/>
              </a:xfrm>
              <a:prstGeom prst="rect">
                <a:avLst/>
              </a:prstGeom>
            </p:spPr>
          </p:pic>
        </mc:Fallback>
      </mc:AlternateContent>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6998</TotalTime>
  <Words>288</Words>
  <Application>Microsoft Office PowerPoint</Application>
  <PresentationFormat>On-screen Show (4:3)</PresentationFormat>
  <Paragraphs>40</Paragraphs>
  <Slides>6</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Calibri</vt:lpstr>
      <vt:lpstr>Calibri Light</vt:lpstr>
      <vt:lpstr>Candara</vt:lpstr>
      <vt:lpstr>Franklin Gothic Book</vt:lpstr>
      <vt:lpstr>Wingdings 2</vt:lpstr>
      <vt:lpstr>HDOfficeLightV0</vt:lpstr>
      <vt:lpstr>Crop</vt:lpstr>
      <vt:lpstr>HUM111  Pakistan Studies</vt:lpstr>
      <vt:lpstr>HUM 111 Pakistan Studies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COMSATS Institute of Information Technology</dc:title>
  <dc:creator>muniba_nasir</dc:creator>
  <cp:lastModifiedBy>Windows User</cp:lastModifiedBy>
  <cp:revision>816</cp:revision>
  <dcterms:created xsi:type="dcterms:W3CDTF">2015-07-28T10:20:14Z</dcterms:created>
  <dcterms:modified xsi:type="dcterms:W3CDTF">2018-12-04T07:32:00Z</dcterms:modified>
</cp:coreProperties>
</file>