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10"/>
  </p:notesMasterIdLst>
  <p:sldIdLst>
    <p:sldId id="289" r:id="rId3"/>
    <p:sldId id="288" r:id="rId4"/>
    <p:sldId id="812" r:id="rId5"/>
    <p:sldId id="961" r:id="rId6"/>
    <p:sldId id="962" r:id="rId7"/>
    <p:sldId id="963" r:id="rId8"/>
    <p:sldId id="964" r:id="rId9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2F5395"/>
    <a:srgbClr val="FFFFB3"/>
    <a:srgbClr val="7F9ED7"/>
    <a:srgbClr val="FAE9E2"/>
    <a:srgbClr val="FFFFCC"/>
    <a:srgbClr val="FDF1ED"/>
    <a:srgbClr val="FBDFD5"/>
    <a:srgbClr val="FFFF99"/>
    <a:srgbClr val="B9D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>
      <p:cViewPr varScale="1">
        <p:scale>
          <a:sx n="115" d="100"/>
          <a:sy n="115" d="100"/>
        </p:scale>
        <p:origin x="5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8-07-20T06:18:34.8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48D81-7B12-46D2-AC3D-02B3D3820B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48C2B-ACB3-442F-A029-B79150ADC754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548C2B-ACB3-442F-A029-B79150ADC754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5D96CC-9CE3-43E7-80B4-21BCEE326505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A6119-C069-4608-8801-B3D4B37EE510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B5C5-31B5-4875-B572-616A9E4E642C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301B6-4D24-4523-AFBC-0826CF7B069D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4A91-1300-492B-A8EA-ED282FE668E6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9A4F8-7B51-4A28-946B-C3E258076A13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D96CC-9CE3-43E7-80B4-21BCEE326505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C0AA4-DBEA-4917-934C-0FA5ECC61F4A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E44A-B1AE-4E2F-8339-C1021A0F8B05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DD5F-4A30-4F52-BC8A-574742379858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81CC-E25D-4839-A1D0-A52DC220CDF7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119-C069-4608-8801-B3D4B37EE510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01B6-4D24-4523-AFBC-0826CF7B069D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EA1DC456-93E0-4306-BADA-05703028A6E1}" type="datetime1">
              <a:rPr lang="en-US" smtClean="0"/>
              <a:pPr/>
              <a:t>12/19/2018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Candara" panose="020E0502030303020204" pitchFamily="34" charset="0"/>
              </a:rPr>
              <a:t>HUM111 </a:t>
            </a:r>
            <a:br>
              <a:rPr lang="en-US" sz="4800" dirty="0">
                <a:latin typeface="Candara" panose="020E0502030303020204" pitchFamily="34" charset="0"/>
              </a:rPr>
            </a:br>
            <a:r>
              <a:rPr lang="en-US" sz="48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>
                <a:solidFill>
                  <a:srgbClr val="1F497D"/>
                </a:solidFill>
              </a:rPr>
              <a:pPr/>
              <a:t>1</a:t>
            </a:fld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6096000" y="838200"/>
            <a:ext cx="2232195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prstClr val="black"/>
                </a:solidFill>
                <a:latin typeface="Candara" panose="020E0502030303020204" pitchFamily="34" charset="0"/>
              </a:rPr>
              <a:t>Lecture 32</a:t>
            </a:r>
          </a:p>
        </p:txBody>
      </p:sp>
      <p:pic>
        <p:nvPicPr>
          <p:cNvPr id="5" name="Picture 4" descr="A close up of a logo&#10;&#10;Description generated with very high confidenc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28856"/>
            <a:ext cx="3153030" cy="92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43856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40578" y="990600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111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Pakistan Studies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3210290"/>
            <a:ext cx="7391400" cy="1716465"/>
          </a:xfrm>
        </p:spPr>
        <p:txBody>
          <a:bodyPr>
            <a:noAutofit/>
          </a:bodyPr>
          <a:lstStyle/>
          <a:p>
            <a:r>
              <a:rPr lang="en-US" sz="2800" b="1" dirty="0"/>
              <a:t>Summary of the Course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2</a:t>
            </a:fld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" name="Subtitle 5"/>
          <p:cNvSpPr txBox="1">
            <a:spLocks/>
          </p:cNvSpPr>
          <p:nvPr/>
        </p:nvSpPr>
        <p:spPr>
          <a:xfrm>
            <a:off x="4092405" y="5181600"/>
            <a:ext cx="5432595" cy="101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5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35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>
                <a:latin typeface="Candara" panose="020E0502030303020204" pitchFamily="34" charset="0"/>
              </a:rPr>
              <a:t>Dr. Sohail Ahmad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55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682188" y="34290000"/>
              <a:ext cx="0" cy="0"/>
            </p14:xfrm>
          </p:contentPart>
        </mc:Choice>
        <mc:Fallback xmlns="">
          <p:pic>
            <p:nvPicPr>
              <p:cNvPr id="2355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82188" y="34290000"/>
                <a:ext cx="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64409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ndara" panose="020E0502030303020204" pitchFamily="34" charset="0"/>
              </a:rPr>
              <a:t>Summary</a:t>
            </a:r>
            <a:r>
              <a:rPr lang="en-US" sz="2800" b="1" dirty="0">
                <a:latin typeface="Candara" panose="020E0502030303020204" pitchFamily="34" charset="0"/>
              </a:rPr>
              <a:t> Pakistan Studies</a:t>
            </a: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War of Independence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Hindi Urdu Controversy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Ali </a:t>
            </a:r>
            <a:r>
              <a:rPr lang="en-US" dirty="0" err="1"/>
              <a:t>Garh</a:t>
            </a:r>
            <a:r>
              <a:rPr lang="en-US" dirty="0"/>
              <a:t> Movement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Establishment of Indian National Congress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Partition of Bengal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Simla</a:t>
            </a:r>
            <a:r>
              <a:rPr lang="en-US" dirty="0"/>
              <a:t> Deputation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Establishment of All India Muslim League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1909 Reforms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Annulment of the Partition of Bengal 1911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0675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ndara" panose="020E0502030303020204" pitchFamily="34" charset="0"/>
              </a:rPr>
              <a:t>Summary</a:t>
            </a:r>
            <a:r>
              <a:rPr lang="en-US" sz="2800" b="1" dirty="0">
                <a:latin typeface="Candara" panose="020E0502030303020204" pitchFamily="34" charset="0"/>
              </a:rPr>
              <a:t> Pakistan Studies</a:t>
            </a: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Lucknow</a:t>
            </a:r>
            <a:r>
              <a:rPr lang="en-US" dirty="0"/>
              <a:t> Pact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1919 Indian Council Act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Khilafat</a:t>
            </a:r>
            <a:r>
              <a:rPr lang="en-US" dirty="0"/>
              <a:t> Movement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Simon Commission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Nehru Report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Jinnah 14 Points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Round Table Conferences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1935 Act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Congress Ministries 1937-`939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18688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ndara" panose="020E0502030303020204" pitchFamily="34" charset="0"/>
              </a:rPr>
              <a:t>Summary</a:t>
            </a:r>
            <a:r>
              <a:rPr lang="en-US" sz="2800" b="1" dirty="0">
                <a:latin typeface="Candara" panose="020E0502030303020204" pitchFamily="34" charset="0"/>
              </a:rPr>
              <a:t> Pakistan Studies</a:t>
            </a: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Lahore Resolution 1940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Cripps Mission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Quit India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Divide and Quit India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Cabinet Mission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Radcliffe Award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43669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ndara" panose="020E0502030303020204" pitchFamily="34" charset="0"/>
              </a:rPr>
              <a:t>Summary</a:t>
            </a:r>
            <a:r>
              <a:rPr lang="en-US" sz="2800" b="1" dirty="0">
                <a:latin typeface="Candara" panose="020E0502030303020204" pitchFamily="34" charset="0"/>
              </a:rPr>
              <a:t> Pakistan Studies</a:t>
            </a: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Land and People of Pakistan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Initial Problems of Pakistan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 Resolution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1956 Constitution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1962  Constitution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1973 Constitution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Amendment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Cold War and Pakistan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 Cold War and Pakistan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9/11 and its implications for Pakistan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96453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735271"/>
            <a:ext cx="845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Candara" panose="020E0502030303020204" pitchFamily="34" charset="0"/>
              </a:rPr>
              <a:t>Summary</a:t>
            </a:r>
            <a:r>
              <a:rPr lang="en-US" sz="2800" b="1" dirty="0">
                <a:latin typeface="Candara" panose="020E0502030303020204" pitchFamily="34" charset="0"/>
              </a:rPr>
              <a:t> Pakistan Studies</a:t>
            </a:r>
          </a:p>
          <a:p>
            <a:endParaRPr lang="en-US" sz="2800" dirty="0">
              <a:solidFill>
                <a:srgbClr val="002060"/>
              </a:solidFill>
              <a:latin typeface="Candara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279" y="1759066"/>
            <a:ext cx="802002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Problem of Pakistan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6797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4709</TotalTime>
  <Words>146</Words>
  <Application>Microsoft Office PowerPoint</Application>
  <PresentationFormat>On-screen Show (4:3)</PresentationFormat>
  <Paragraphs>62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Candara</vt:lpstr>
      <vt:lpstr>Franklin Gothic Book</vt:lpstr>
      <vt:lpstr>Wingdings 2</vt:lpstr>
      <vt:lpstr>HDOfficeLightV0</vt:lpstr>
      <vt:lpstr>Crop</vt:lpstr>
      <vt:lpstr>HUM111  Pakistan Studies</vt:lpstr>
      <vt:lpstr>HUM 111 Pakistan Studies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Windows User</cp:lastModifiedBy>
  <cp:revision>355</cp:revision>
  <dcterms:created xsi:type="dcterms:W3CDTF">2015-07-28T10:20:14Z</dcterms:created>
  <dcterms:modified xsi:type="dcterms:W3CDTF">2018-12-19T09:11:30Z</dcterms:modified>
</cp:coreProperties>
</file>