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349" r:id="rId6"/>
    <p:sldId id="340" r:id="rId7"/>
    <p:sldId id="271" r:id="rId8"/>
    <p:sldId id="341" r:id="rId9"/>
    <p:sldId id="342" r:id="rId10"/>
    <p:sldId id="274" r:id="rId11"/>
    <p:sldId id="278" r:id="rId12"/>
    <p:sldId id="279" r:id="rId13"/>
    <p:sldId id="343" r:id="rId14"/>
    <p:sldId id="344" r:id="rId15"/>
    <p:sldId id="347" r:id="rId16"/>
    <p:sldId id="285" r:id="rId17"/>
    <p:sldId id="275" r:id="rId18"/>
    <p:sldId id="34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5A84-46D9-485C-A2A0-AB25158B3D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BD1FD-A739-45B7-BC5F-4FFAE6610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1FD-A739-45B7-BC5F-4FFAE6610C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49907/maximum-size-of-a-php-session" TargetMode="External"/><Relationship Id="rId2" Type="http://schemas.openxmlformats.org/officeDocument/2006/relationships/hyperlink" Target="http://browsercookielimits.squawky.net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Sessions</a:t>
            </a:r>
          </a:p>
          <a:p>
            <a:r>
              <a:rPr lang="en-US" dirty="0" err="1"/>
              <a:t>Laravel</a:t>
            </a:r>
            <a:r>
              <a:rPr lang="en-US" dirty="0"/>
              <a:t> Cookies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1E2A-ED70-45E4-8A2A-12F885D0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a Cookie in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3FDF-D337-4B04-A3F0-5EA75896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attach cookie to redirect responses. Redirect responses are instances of the 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Illuminate\Http\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RedirectResponse</a:t>
            </a:r>
            <a:r>
              <a:rPr lang="en-US" dirty="0"/>
              <a:t> class, and contain the proper headers needed to redirect the user to another URL. </a:t>
            </a:r>
          </a:p>
          <a:p>
            <a:r>
              <a:rPr lang="en-US" dirty="0"/>
              <a:t>You may pass the name, value, and the number of minutes the cookie should be considered valid to this method.</a:t>
            </a:r>
          </a:p>
          <a:p>
            <a:endParaRPr lang="en-US" dirty="0"/>
          </a:p>
          <a:p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redirect('home')-&gt;cookie('name', $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fishname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39615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Cookies &amp;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default, all cookies generated by </a:t>
            </a:r>
            <a:r>
              <a:rPr lang="en-US" dirty="0" err="1"/>
              <a:t>Laravel</a:t>
            </a:r>
            <a:r>
              <a:rPr lang="en-US" dirty="0"/>
              <a:t> are encrypted and signed so that they can't be modified or read by the client. </a:t>
            </a:r>
          </a:p>
          <a:p>
            <a:r>
              <a:rPr lang="en-US" dirty="0"/>
              <a:t>If you would like to disable encryption for a subset of cookies generated by your application, you may use the $except property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App\Http\Middleware\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EncryptCookies</a:t>
            </a:r>
            <a:r>
              <a:rPr lang="en-US" dirty="0"/>
              <a:t> middleware, which is located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app/Http/Middleware</a:t>
            </a:r>
            <a:r>
              <a:rPr lang="en-US" dirty="0"/>
              <a:t> directory:</a:t>
            </a:r>
          </a:p>
          <a:p>
            <a:endParaRPr lang="en-US" dirty="0"/>
          </a:p>
          <a:p>
            <a:r>
              <a:rPr lang="en-US" dirty="0"/>
              <a:t>/**</a:t>
            </a:r>
          </a:p>
          <a:p>
            <a:r>
              <a:rPr lang="en-US" dirty="0"/>
              <a:t> * The names of the cookies that should not be encrypted.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@</a:t>
            </a:r>
            <a:r>
              <a:rPr lang="en-US" dirty="0" err="1"/>
              <a:t>var</a:t>
            </a:r>
            <a:r>
              <a:rPr lang="en-US" dirty="0"/>
              <a:t> array</a:t>
            </a:r>
          </a:p>
          <a:p>
            <a:r>
              <a:rPr lang="en-US" dirty="0"/>
              <a:t>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$except = 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174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a Cookie in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may also use Cookie façade interface for accessing cookie values in controller or views.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 (Cookie::has('weight')){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//$name = Request::cookie('name');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$name = Cookie::get('weight');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echo $name;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8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Removing a cookie in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71" y="1066800"/>
            <a:ext cx="8229600" cy="3170237"/>
          </a:xfrm>
        </p:spPr>
        <p:txBody>
          <a:bodyPr>
            <a:normAutofit/>
          </a:bodyPr>
          <a:lstStyle/>
          <a:p>
            <a:r>
              <a:rPr lang="en-US" sz="2200" dirty="0"/>
              <a:t>You may use the Cookie facade's expire method to expire a cookie:</a:t>
            </a:r>
          </a:p>
          <a:p>
            <a:endParaRPr lang="en-US" sz="2200" dirty="0"/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Cookie::expire('name');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029" y="28956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Suppose, we want to delete cookie when the user logs outs of the Web Application.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 (Session::has('user')){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 (Cookie::has('name')){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	Cookie::expire('name');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Session::flush();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2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vs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cookie data is stored on the client side.</a:t>
            </a:r>
          </a:p>
          <a:p>
            <a:r>
              <a:rPr lang="en-US" sz="2200" dirty="0"/>
              <a:t>Cookie is preferred when you need to store long-term information/values, such as user's shopping preferences.</a:t>
            </a:r>
          </a:p>
          <a:p>
            <a:r>
              <a:rPr lang="en-US" sz="2200" dirty="0"/>
              <a:t>Cookies has a </a:t>
            </a:r>
            <a:r>
              <a:rPr lang="en-US" sz="2200" dirty="0">
                <a:hlinkClick r:id="rId2"/>
              </a:rPr>
              <a:t>size limit</a:t>
            </a:r>
            <a:r>
              <a:rPr lang="en-US" sz="2200" dirty="0"/>
              <a:t>.</a:t>
            </a:r>
          </a:p>
          <a:p>
            <a:r>
              <a:rPr lang="en-US" sz="2200" dirty="0"/>
              <a:t>Cookies can be accessed easily. So it is </a:t>
            </a:r>
            <a:r>
              <a:rPr lang="en-US" sz="2200" b="1" dirty="0"/>
              <a:t>less secure.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session’s data is stored on the server.</a:t>
            </a:r>
          </a:p>
          <a:p>
            <a:r>
              <a:rPr lang="en-US" sz="2200" dirty="0"/>
              <a:t>Session is preferred when you need to store short-term information/values such as user’s login status.</a:t>
            </a:r>
          </a:p>
          <a:p>
            <a:r>
              <a:rPr lang="en-US" sz="2200" dirty="0"/>
              <a:t>Session does not have </a:t>
            </a:r>
            <a:r>
              <a:rPr lang="en-US" sz="2200" dirty="0">
                <a:hlinkClick r:id="rId3"/>
              </a:rPr>
              <a:t>size limit</a:t>
            </a:r>
            <a:r>
              <a:rPr lang="en-US" sz="2200" dirty="0"/>
              <a:t>.</a:t>
            </a:r>
          </a:p>
          <a:p>
            <a:r>
              <a:rPr lang="en-US" sz="2200" dirty="0"/>
              <a:t>Sessions variables cannot be accessed easily. So it is </a:t>
            </a:r>
            <a:r>
              <a:rPr lang="en-US" sz="2200" b="1" dirty="0"/>
              <a:t>more secure</a:t>
            </a:r>
            <a:r>
              <a:rPr lang="en-US" sz="2200" dirty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6467-6DBE-4D60-BFBF-49650932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Summary of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3E03-D5C6-44E8-A294-B2BF960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 err="1"/>
              <a:t>Laravel</a:t>
            </a:r>
            <a:r>
              <a:rPr lang="en-US" sz="2200" dirty="0"/>
              <a:t> Sessions</a:t>
            </a:r>
          </a:p>
          <a:p>
            <a:pPr lvl="1"/>
            <a:r>
              <a:rPr lang="en-US" sz="1800" dirty="0"/>
              <a:t>Introduction to </a:t>
            </a:r>
            <a:r>
              <a:rPr lang="en-US" sz="1800" dirty="0" err="1"/>
              <a:t>Laravel</a:t>
            </a:r>
            <a:r>
              <a:rPr lang="en-US" sz="1800" dirty="0"/>
              <a:t> Session</a:t>
            </a:r>
          </a:p>
          <a:p>
            <a:pPr lvl="1"/>
            <a:r>
              <a:rPr lang="en-US" sz="1800" dirty="0"/>
              <a:t>Storing Session Data</a:t>
            </a:r>
          </a:p>
          <a:p>
            <a:pPr lvl="1"/>
            <a:r>
              <a:rPr lang="en-US" sz="1800" dirty="0"/>
              <a:t>Accessing Session Data</a:t>
            </a:r>
          </a:p>
          <a:p>
            <a:pPr lvl="1"/>
            <a:r>
              <a:rPr lang="en-US" sz="1800" dirty="0"/>
              <a:t>Destroying a Session</a:t>
            </a:r>
          </a:p>
          <a:p>
            <a:r>
              <a:rPr lang="en-US" sz="2200" dirty="0" err="1"/>
              <a:t>Laravel</a:t>
            </a:r>
            <a:r>
              <a:rPr lang="en-US" sz="2200" dirty="0"/>
              <a:t> Cookies</a:t>
            </a:r>
          </a:p>
          <a:p>
            <a:pPr lvl="1"/>
            <a:r>
              <a:rPr lang="en-US" sz="1800" dirty="0"/>
              <a:t>Introduction to </a:t>
            </a:r>
            <a:r>
              <a:rPr lang="en-US" sz="1800" dirty="0" err="1"/>
              <a:t>Laravel</a:t>
            </a:r>
            <a:r>
              <a:rPr lang="en-US" sz="1800" dirty="0"/>
              <a:t> Cookies</a:t>
            </a:r>
          </a:p>
          <a:p>
            <a:pPr lvl="1"/>
            <a:r>
              <a:rPr lang="en-US" sz="1800" dirty="0"/>
              <a:t>Create Cookie</a:t>
            </a:r>
          </a:p>
          <a:p>
            <a:pPr lvl="1"/>
            <a:r>
              <a:rPr lang="en-US" sz="1800" dirty="0"/>
              <a:t>Accessing Cookie Value</a:t>
            </a:r>
          </a:p>
          <a:p>
            <a:pPr lvl="1"/>
            <a:r>
              <a:rPr lang="en-US" sz="1800" dirty="0"/>
              <a:t>Delete a Cookie</a:t>
            </a:r>
          </a:p>
          <a:p>
            <a:pPr lvl="1"/>
            <a:endParaRPr lang="en-US" sz="1800" dirty="0"/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6467-6DBE-4D60-BFBF-49650932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Summary of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3E03-D5C6-44E8-A294-B2BF960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 err="1"/>
              <a:t>Laravel</a:t>
            </a:r>
            <a:r>
              <a:rPr lang="en-US" sz="2200" dirty="0"/>
              <a:t> Sessions</a:t>
            </a:r>
          </a:p>
          <a:p>
            <a:pPr lvl="1"/>
            <a:r>
              <a:rPr lang="en-US" sz="1800" dirty="0"/>
              <a:t>Introduction to </a:t>
            </a:r>
            <a:r>
              <a:rPr lang="en-US" sz="1800" dirty="0" err="1"/>
              <a:t>Laravel</a:t>
            </a:r>
            <a:r>
              <a:rPr lang="en-US" sz="1800" dirty="0"/>
              <a:t> Session</a:t>
            </a:r>
          </a:p>
          <a:p>
            <a:pPr lvl="1"/>
            <a:r>
              <a:rPr lang="en-US" sz="1800" dirty="0"/>
              <a:t>Storing Session Data</a:t>
            </a:r>
          </a:p>
          <a:p>
            <a:pPr lvl="1"/>
            <a:r>
              <a:rPr lang="en-US" sz="1800" dirty="0"/>
              <a:t>Accessing Session Data</a:t>
            </a:r>
          </a:p>
          <a:p>
            <a:pPr lvl="1"/>
            <a:r>
              <a:rPr lang="en-US" sz="1800" dirty="0"/>
              <a:t>Destroying a Session</a:t>
            </a:r>
          </a:p>
          <a:p>
            <a:r>
              <a:rPr lang="en-US" sz="2200" dirty="0" err="1"/>
              <a:t>Laravel</a:t>
            </a:r>
            <a:r>
              <a:rPr lang="en-US" sz="2200" dirty="0"/>
              <a:t> Cookies</a:t>
            </a:r>
          </a:p>
          <a:p>
            <a:pPr lvl="1"/>
            <a:r>
              <a:rPr lang="en-US" sz="1800" dirty="0"/>
              <a:t>Introduction to </a:t>
            </a:r>
            <a:r>
              <a:rPr lang="en-US" sz="1800" dirty="0" err="1"/>
              <a:t>Laravel</a:t>
            </a:r>
            <a:r>
              <a:rPr lang="en-US" sz="1800" dirty="0"/>
              <a:t> Cookies</a:t>
            </a:r>
          </a:p>
          <a:p>
            <a:pPr lvl="1"/>
            <a:r>
              <a:rPr lang="en-US" sz="1800" dirty="0"/>
              <a:t>Create Cookie</a:t>
            </a:r>
          </a:p>
          <a:p>
            <a:pPr lvl="1"/>
            <a:r>
              <a:rPr lang="en-US" sz="1800" dirty="0"/>
              <a:t>Accessing Cookie Value</a:t>
            </a:r>
          </a:p>
          <a:p>
            <a:pPr lvl="1"/>
            <a:r>
              <a:rPr lang="en-US" sz="1800" dirty="0"/>
              <a:t>Delete a Cookie</a:t>
            </a:r>
          </a:p>
          <a:p>
            <a:pPr lvl="1"/>
            <a:endParaRPr lang="en-US" sz="1800" dirty="0"/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4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D0C1-9F56-4759-8F7C-1CF86D9C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err="1"/>
              <a:t>Laravel</a:t>
            </a:r>
            <a:r>
              <a:rPr lang="en-US" sz="4000" dirty="0"/>
              <a:t>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614A-5E6A-4369-B7B5-FD861282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200" dirty="0"/>
              <a:t>Since HTTP driven applications are stateless, sessions provide a way to store information about the user across multiple requests.</a:t>
            </a:r>
          </a:p>
          <a:p>
            <a:r>
              <a:rPr lang="en-US" sz="2200" dirty="0"/>
              <a:t>A single website normally contains multiple webpages which have a shared information among them, </a:t>
            </a:r>
          </a:p>
          <a:p>
            <a:pPr lvl="1"/>
            <a:r>
              <a:rPr lang="en-US" sz="2200" dirty="0"/>
              <a:t>How to share login information between these pages keeping in view that only an authenticated user can access a certain page?</a:t>
            </a:r>
          </a:p>
          <a:p>
            <a:r>
              <a:rPr lang="en-US" sz="2200" dirty="0"/>
              <a:t>Session variables solve this problem by storing user information to be used across multiple pages (e.g. login details </a:t>
            </a:r>
            <a:r>
              <a:rPr lang="en-US" sz="2200" dirty="0" err="1"/>
              <a:t>etc</a:t>
            </a:r>
            <a:r>
              <a:rPr lang="en-US" sz="2200" dirty="0"/>
              <a:t>). </a:t>
            </a:r>
          </a:p>
          <a:p>
            <a:r>
              <a:rPr lang="en-US" sz="2200" dirty="0"/>
              <a:t>Session variables hold information about one single user and are available to all pages in one application.</a:t>
            </a:r>
          </a:p>
          <a:p>
            <a:pPr algn="just"/>
            <a:r>
              <a:rPr lang="en-US" sz="2200" dirty="0"/>
              <a:t>Sessions have the capacity to store relatively large data compared to cookies.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3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Where is session data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session configuration file is stored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session.php</a:t>
            </a:r>
            <a:r>
              <a:rPr lang="en-US" dirty="0"/>
              <a:t>. </a:t>
            </a:r>
          </a:p>
          <a:p>
            <a:r>
              <a:rPr lang="en-US" dirty="0"/>
              <a:t>The session driver configuration option defines where session data will be stored for each request. </a:t>
            </a:r>
            <a:r>
              <a:rPr lang="en-US" dirty="0" err="1"/>
              <a:t>Laravel</a:t>
            </a:r>
            <a:r>
              <a:rPr lang="en-US" dirty="0"/>
              <a:t> ships with several great drivers out of the box: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dirty="0"/>
              <a:t>- sessions are stored in storage/framework/sessions.</a:t>
            </a:r>
          </a:p>
          <a:p>
            <a:pPr lvl="1"/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dirty="0"/>
              <a:t> - sessions are stored in secure, encrypted cookies.</a:t>
            </a:r>
          </a:p>
          <a:p>
            <a:pPr lvl="1"/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dirty="0"/>
              <a:t>- sessions are stored in a relational database.</a:t>
            </a:r>
          </a:p>
          <a:p>
            <a:pPr lvl="1"/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memcached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sessions are stored in one of these fast, cache based stores.</a:t>
            </a:r>
          </a:p>
          <a:p>
            <a:r>
              <a:rPr lang="en-US" dirty="0"/>
              <a:t>By default, Laravel is configured to use the file session driver, which will work well for many applications. In file session driver, the session data is stored in storage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/framework/sessions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14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DBC8-D992-42A8-B29A-0D30CC2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Storing Session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762000"/>
            <a:ext cx="7312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store data in the session, you will typically use put method or the global session helper: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// Via the global "session" helper...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session(['key' =&gt; 'value']);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//Via put method in Session façade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Session::put('key', 'value');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509189"/>
            <a:ext cx="8229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Suppose, we want to save data in the session when password of the user matches for authentication. Then we have to place following code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match()</a:t>
            </a:r>
            <a:r>
              <a:rPr lang="en-US" dirty="0"/>
              <a:t>method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en-US" dirty="0"/>
              <a:t> class.</a:t>
            </a:r>
          </a:p>
          <a:p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 (($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tablepass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-&gt;password) == $pass){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Session::put('user', 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//session()-&gt;put('user',$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 redirect('home');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8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5DE1-7A2C-47E9-B650-1DA13A1E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Session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9447-BA0E-43F2-A4D6-F8416282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30940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primary way of working with session data in </a:t>
            </a:r>
            <a:r>
              <a:rPr lang="en-US" dirty="0" err="1"/>
              <a:t>Larave</a:t>
            </a:r>
            <a:r>
              <a:rPr lang="en-US" dirty="0"/>
              <a:t> is the global session helper.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742950" lvl="2" indent="-342900"/>
            <a:r>
              <a:rPr lang="en-US" dirty="0"/>
              <a:t>// Via the global "session" helper...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$value = session('key');</a:t>
            </a:r>
          </a:p>
          <a:p>
            <a:pPr lvl="1"/>
            <a:endParaRPr lang="en-US" dirty="0"/>
          </a:p>
          <a:p>
            <a:pPr marL="742950" lvl="2" indent="-342900"/>
            <a:r>
              <a:rPr lang="en-US" dirty="0"/>
              <a:t>//Via put method in Session façade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Session::get('key');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Deleting 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1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When user clicks "Logout", or "Sign Off", you would usually want to destroy all the login data so nobody could have access to it anymore. </a:t>
            </a:r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r>
              <a:rPr lang="en-US" sz="2000" dirty="0"/>
              <a:t> method will remove a piece of data from the session. If you would like to remove all data from the session, you may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sz="2000" dirty="0"/>
              <a:t> method.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962400"/>
            <a:ext cx="8229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Suppose, we want to delete data in the session when user logs out of the account. Then we have to place following code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logout()</a:t>
            </a:r>
            <a:r>
              <a:rPr lang="en-US" dirty="0"/>
              <a:t>method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en-US" dirty="0"/>
              <a:t> class.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 (Session::has('user')){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//session()-&gt;forget('user');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//Session::forget('user');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Session::flush();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2720420"/>
            <a:ext cx="6400800" cy="93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//Via forget method in Session façade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Session::forget('user');</a:t>
            </a:r>
          </a:p>
        </p:txBody>
      </p:sp>
    </p:spTree>
    <p:extLst>
      <p:ext uri="{BB962C8B-B14F-4D97-AF65-F5344CB8AC3E}">
        <p14:creationId xmlns:p14="http://schemas.microsoft.com/office/powerpoint/2010/main" val="16287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Laravel</a:t>
            </a:r>
            <a:r>
              <a:rPr lang="en-US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200" dirty="0"/>
              <a:t>A cookie is a small text file that lets you store a small amount of data on the user's computer. </a:t>
            </a:r>
          </a:p>
          <a:p>
            <a:r>
              <a:rPr lang="en-US" sz="2200" dirty="0"/>
              <a:t>It is sent by a server to a browser, and then sent back by the browser on future page requests.</a:t>
            </a:r>
          </a:p>
          <a:p>
            <a:r>
              <a:rPr lang="en-US" sz="2200" dirty="0"/>
              <a:t>Each time the same computer requests a page with a browser, it will send the cookie too. With </a:t>
            </a:r>
            <a:r>
              <a:rPr lang="en-US" sz="2200" dirty="0" err="1"/>
              <a:t>Laravel</a:t>
            </a:r>
            <a:r>
              <a:rPr lang="en-US" sz="2200" dirty="0"/>
              <a:t>, you can both create and retrieve cookie values.</a:t>
            </a:r>
          </a:p>
          <a:p>
            <a:r>
              <a:rPr lang="en-US" sz="2200" dirty="0"/>
              <a:t>Cookies may be used for:</a:t>
            </a:r>
          </a:p>
          <a:p>
            <a:pPr lvl="1"/>
            <a:r>
              <a:rPr lang="en-US" sz="2200" dirty="0"/>
              <a:t>maintaining user preferences,</a:t>
            </a:r>
          </a:p>
          <a:p>
            <a:pPr lvl="1"/>
            <a:r>
              <a:rPr lang="en-US" sz="2200" dirty="0"/>
              <a:t>record the user's browsing activity, </a:t>
            </a:r>
          </a:p>
          <a:p>
            <a:pPr lvl="1"/>
            <a:r>
              <a:rPr lang="en-US" sz="2200" dirty="0"/>
              <a:t>remembering data over a longer period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8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Cookies are 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8287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When the browser requests a Web page,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server may send back a cookie(s) with it along with the Web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your server has previously sent any cookies to the browser, the browser will send them back on subsequent requests.</a:t>
            </a:r>
          </a:p>
        </p:txBody>
      </p:sp>
      <p:pic>
        <p:nvPicPr>
          <p:cNvPr id="1026" name="Picture 2" descr="cookie ex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7162800" cy="3917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78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502C0210FCF44F9A5F36EEFABFC163" ma:contentTypeVersion="5" ma:contentTypeDescription="Create a new document." ma:contentTypeScope="" ma:versionID="0049b163cc646425425c95f04d9145d8">
  <xsd:schema xmlns:xsd="http://www.w3.org/2001/XMLSchema" xmlns:xs="http://www.w3.org/2001/XMLSchema" xmlns:p="http://schemas.microsoft.com/office/2006/metadata/properties" xmlns:ns2="961318bf-575a-4a61-939a-52c925f6bd11" targetNamespace="http://schemas.microsoft.com/office/2006/metadata/properties" ma:root="true" ma:fieldsID="e1aa4601aa7d81c0b39379270f04da17" ns2:_="">
    <xsd:import namespace="961318bf-575a-4a61-939a-52c925f6b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318bf-575a-4a61-939a-52c925f6b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B4756F-7B13-4B26-87BA-349DDF11F9FD}">
  <ds:schemaRefs>
    <ds:schemaRef ds:uri="60f5cad5-d3c6-4a0c-b8d1-ff9d2dd8d77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9A51AF-F18E-40C2-81FF-D2ED8000F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CC3268-0DDC-4E11-B1FE-82CB6C58C128}"/>
</file>

<file path=docProps/app.xml><?xml version="1.0" encoding="utf-8"?>
<Properties xmlns="http://schemas.openxmlformats.org/officeDocument/2006/extended-properties" xmlns:vt="http://schemas.openxmlformats.org/officeDocument/2006/docPropsVTypes">
  <TotalTime>10773</TotalTime>
  <Words>1205</Words>
  <Application>Microsoft Office PowerPoint</Application>
  <PresentationFormat>On-screen Show (4:3)</PresentationFormat>
  <Paragraphs>138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Office Theme</vt:lpstr>
      <vt:lpstr>Web Technologies</vt:lpstr>
      <vt:lpstr>Summary of Today’s Lecture</vt:lpstr>
      <vt:lpstr>Laravel Sessions</vt:lpstr>
      <vt:lpstr>Where is session data stored?</vt:lpstr>
      <vt:lpstr>Storing Session Data</vt:lpstr>
      <vt:lpstr>Retrieving Session Data</vt:lpstr>
      <vt:lpstr>Deleting Session Data</vt:lpstr>
      <vt:lpstr>Laravel Cookies</vt:lpstr>
      <vt:lpstr>How Cookies are sent</vt:lpstr>
      <vt:lpstr>Setting a Cookie in Laravel</vt:lpstr>
      <vt:lpstr>Cookies &amp; Encryption</vt:lpstr>
      <vt:lpstr>Retrieving a Cookie in Laravel</vt:lpstr>
      <vt:lpstr>Removing a cookie in Laravel</vt:lpstr>
      <vt:lpstr>Cookie vs Session</vt:lpstr>
      <vt:lpstr>Summary of Today’s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Administrator</dc:creator>
  <cp:lastModifiedBy>Muhammad-Imran</cp:lastModifiedBy>
  <cp:revision>292</cp:revision>
  <dcterms:created xsi:type="dcterms:W3CDTF">2006-08-16T00:00:00Z</dcterms:created>
  <dcterms:modified xsi:type="dcterms:W3CDTF">2022-06-07T10:38:21Z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0x0101002C502C0210FCF44F9A5F36EEFABFC163</vt:lpwstr>
  </property>
</Properties>
</file>