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56" r:id="rId2"/>
    <p:sldId id="357" r:id="rId3"/>
    <p:sldId id="375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70" r:id="rId15"/>
    <p:sldId id="36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handoutMaster" Target="handoutMasters/handout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 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image" Target="../media/image4.png" 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image" Target="../media/image6.png" /><Relationship Id="rId4" Type="http://schemas.openxmlformats.org/officeDocument/2006/relationships/image" Target="../media/image9.png" 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image" Target="../media/image10.png" 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image" Target="../media/image12.png" 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image" Target="../media/image9.png" 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image" Target="../media/image9.png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3477546-81ED-44BF-9B21-A555E9A8EE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2458C4A-DDE5-4BD1-AB13-9788DF8EB3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90C8740-53AB-4ED8-8814-631B3B89AD4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4D01106-AB2F-4ED8-A984-7E1E48E0B36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9F75195-A37C-4F24-BCE1-29A966F10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221FBA7-57A4-4282-A6A2-EA135D961A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804EBC9-A2D0-47E2-9B0E-C64D6CECA8A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246C273-DA79-4836-A62D-F7911362E48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0510CE7-15F6-424F-B704-6B49EAA185B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4D7B017-3060-45D9-8E5D-3C311E4CF3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F95522C-D83E-417F-91A8-CAFCE2CFB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F1B6A05D-57B2-47BD-B3AE-0C8949B05E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70DA8FD-9F81-40C5-B4B0-E1AAAD645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1A1DAF-97A8-4AA9-909C-A04353C62021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FA14467-2E96-4D93-BB3B-FD6475F0A7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7AFF782-5A39-499F-9010-F934D4D7E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07CB093-EBF0-452B-8657-022F3B931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012EC1-B009-4721-A6C4-6747148794AA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81EE75D-D1E9-4EBD-93D9-521F6C1B77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446A080-8173-4226-911D-23CFFCCBE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1E6E10B-8C2A-461A-9E63-B01B93DE37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D9FAE0-9E00-40B2-A257-230B9AA7F912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5E614E1-9E6F-4F84-A0B6-5F9FC140C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FD221E7-A97F-47FD-A679-E3EB7ABB8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B175C45F-9B8A-456C-824C-DDE21E2892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C84F1D-421B-43A9-8544-8C488A6DB70B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82DBA67-20C4-4ED6-89B3-A182B1B2C5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5640F55-6E97-4D1F-A5F5-BB40ED19B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6C921CE-BBA2-4A9B-BDC2-1D67FD068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30993A-2B64-4F4D-81B5-05213079343D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6531A5D-D478-4E00-9744-14C34E40C2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88E027C-2DD2-422A-99EA-AF015FF44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866CD96-C033-43AB-BF1F-42C911C88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153AEE-5193-4F33-BC88-2FB7E86674C8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F47FEED-BD5B-4B5B-8923-8AB2D9ABF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989D62F-57D6-4243-AAD3-9C32951A2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0392417-36DD-4833-AF0F-1C99623D2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884A22-4BBA-4439-88FF-207B59795B97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26D3D6B-8C5A-4673-900A-6815688B4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4BB8167-8D6B-4677-AFC6-637A35F07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B5B1B36-5A5A-4FF0-B177-2D1DB8BC1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68548B-4627-4F99-A522-FF16DBB24628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F683C49-D27A-4B30-AF71-0D2CBF46B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9D3D950-9257-436A-8583-C0CA23BFD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4236948C-2908-4BA9-98B8-E2A5A0BE99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ABD46F-848B-4115-A222-8834D3963B9A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7B0D461-4BDB-436C-99BF-2BBFAF3E2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E2BBE76-3250-4055-900E-C6F680629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D149330B-7A9C-4BBA-A4A6-0405E52F90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F7B43B-3E80-4221-81F0-58909E0E8756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4DEE483-2FDE-4A90-B409-0F6A08A85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7F866A4-AF8D-4BE8-9F95-C06DA7506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2AE5182-0706-4C46-ACAA-555E675758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9908F8-2442-4D98-B543-2B47A97836E6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84BB9F4-F4CA-42E6-A9F7-AF8E8EFD7B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4437F00-78C3-4271-9109-0EE06A390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EE4B22AF-FBBB-4C4A-ACB0-153D4333D6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95A6ED-98A3-40CD-903A-EF4496254621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D14C6EC-FC83-400C-A6FA-0F4D59867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2F72221-BBB6-4CBA-A8B1-FA12E90B6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D2F7196-184D-469D-8906-9F7A007CC7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444B62-5565-4B30-AE4B-191A1DFEFC7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A915CFF-F318-4F29-8FBD-23EFD98E12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E3A080B-FC06-415F-B922-8403D64E7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252EDB3-D892-4460-B2F7-09C7DF875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48D20A-E8D1-4AE6-A469-A7F2FFF20B18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4F6851C-8CFB-4122-B47F-94A3C90B7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8A09297-C407-481D-8067-4A6E6EF30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7220BA5-74DD-4EEE-A69C-3F24830BC6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0694B3-F461-4899-85A2-6113ECEEC4E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85633B0-497B-4D8E-A18B-FD9A2B9BEB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19BF8FA-472E-495A-9C3D-8CE20C351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CB99B00-D92F-4A7E-A195-41DCEAC192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3C2D239-58F1-43D7-B78A-BB192DA460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2615A6B-838D-4994-919A-C1C63D5B402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B736F099-7EA0-498A-A814-FB10A43BA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CF975729-2878-4D03-9C51-6A508EB58A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82432528-DE5A-4060-9C00-D9AFE5B314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E6EBCF-0650-44CF-9427-3F554B1B64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A87AF797-9F6A-4498-B7D0-9AD1A104499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26DE1911-C020-4EC6-9481-AD0D1B1170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4C50796C-E0A1-4DAB-8475-ADE004F6D3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60FF7847-FF04-47C9-A658-D1BAF136F09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40190C6E-46B4-45AB-865D-70532AD8FF6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3208DE8C-AA12-435C-BAC0-CB9F612B947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941AA502-C830-4E6D-8BE6-B648BEC9849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649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649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CAE70EB8-8E5D-46D1-884B-8366BA88D8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8A4F0357-2BCE-4F60-B1F3-F87B191F2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36823BF5-6C06-48FB-A2FC-A942EE0936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9DCEC-AD9E-4D14-8392-6A12ECEC9F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88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43BE7F-C6F6-4FBC-B726-66EA167887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3CE14F-F08A-4653-9C57-90B70B598B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CA657-E81A-459C-B681-E31080CA468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9AD60BF-2532-4414-B232-29022BA7B04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1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3A12C0-E04F-492D-8B40-AB587C856C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BA15A4C-D50A-4DE3-A990-CE882191F1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8A9D0-C38E-41C7-B7FA-D6AE9EB225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6821F94-5653-4F1B-9032-E62AC798AD1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7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6B8ED91-6400-447D-B211-CE9943AC6C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1108B-AEF5-46A9-A494-6EBFF45CA7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CE1DA-59E7-4948-82E6-3043F32BC7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435E207-2487-45A1-8723-8E0CD02D57D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35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77C181-1020-4A3D-81D4-F8FA619614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7061C99-1FF2-4884-AC89-92AB8B01B2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2EBF71-6574-47A7-A48B-07DD6E70E9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1B337FF-1FA1-4A7C-B23C-09604CA4C69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8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0E6D32-E099-4CDA-8857-59BBD2D368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B94ABB-7826-4409-999E-10960AE831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CA329-D821-4C4B-B246-79B6C6BFFC4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178042C-9ED8-41FC-98FE-2BB24C5E567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13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34D6D2-0269-4597-A79D-29F2670E30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C6ED344-6CB7-458F-83B4-41FC82D87C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A37DB-57BC-4FE5-B567-B4D01E1493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808FB32F-E298-45A1-89FF-1909FCF644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72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11F093-BF36-469E-ABAF-6E8ABEDCA8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6C6CA-569E-48CA-AD59-6950C6AFD7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3D4901-B06D-4A7F-BAF7-3F3B8B16C9F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21F21B8-2228-44A8-868E-425B8D83044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77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F68FC5B-FCD4-442B-92F1-FC51D94573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7CCC192-5DC9-45F6-8429-CF6EDDE6FF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EF4BC-42E7-4ADF-92DF-ECA0C7D3F1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220864E-1F4E-4848-B4DF-8A0FF3911D9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8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A0DD4B-B32F-47E4-A7D1-94E5885F20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160973-2FA2-4589-B4FD-A86A77BFEC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745B47-4527-4B21-88A6-6EE7E7B834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2FB52A3-6BA5-4038-8D7B-FF4C42F4032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19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2E59D6-BD3E-4DD6-AD41-0820FEFB99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57CB9F4-1381-4EC1-896C-DE2235D5DE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953201-8125-47C6-A13E-9443560B0A0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D702E7B-B776-4A7C-9403-0EADDB93882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02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B1FFC2C3-A4E9-4E65-9E78-4F83AA99D5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07CF3B51-1BEE-4D43-9350-A28E65486A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4A50219E-CAFC-4598-B1A1-7BC9E04A8E5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BF78BFF5-6B48-45D4-ACC9-0979863D84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18588F7C-414A-422E-B441-BA5B4BDB5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8575212D-24F8-4C37-96E2-524429FA7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2F7CBEC1-C6C7-4A12-987D-94CB998B5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01528D-11A0-4750-930E-9ADBBBE6D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B64E6C4D-026B-48AD-BD40-8563B85B2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AF022ABB-764F-4A54-9386-8C177D2E7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F5AFEE87-9882-4928-BE8A-EB608BDB1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FC2D22DB-04D7-48DD-8CD2-C690D31DF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370E6937-CD39-4683-AA3D-0AB5F1887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D907988E-E300-42E4-9C5E-497050396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71695490-6203-4124-BFB2-AA1C5563F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3888" name="Rectangle 16">
            <a:extLst>
              <a:ext uri="{FF2B5EF4-FFF2-40B4-BE49-F238E27FC236}">
                <a16:creationId xmlns:a16="http://schemas.microsoft.com/office/drawing/2014/main" id="{7DF90F92-6BB7-4BE4-A6D9-A90B0EF4EF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 /><Relationship Id="rId7" Type="http://schemas.openxmlformats.org/officeDocument/2006/relationships/image" Target="../media/image13.png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7.vml" /><Relationship Id="rId6" Type="http://schemas.openxmlformats.org/officeDocument/2006/relationships/oleObject" Target="../embeddings/oleObject13.bin" /><Relationship Id="rId5" Type="http://schemas.openxmlformats.org/officeDocument/2006/relationships/image" Target="../media/image12.png" /><Relationship Id="rId4" Type="http://schemas.openxmlformats.org/officeDocument/2006/relationships/oleObject" Target="../embeddings/oleObject12.bin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 /><Relationship Id="rId7" Type="http://schemas.openxmlformats.org/officeDocument/2006/relationships/image" Target="../media/image8.png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8.vml" /><Relationship Id="rId6" Type="http://schemas.openxmlformats.org/officeDocument/2006/relationships/oleObject" Target="../embeddings/oleObject15.bin" /><Relationship Id="rId5" Type="http://schemas.openxmlformats.org/officeDocument/2006/relationships/image" Target="../media/image9.png" /><Relationship Id="rId4" Type="http://schemas.openxmlformats.org/officeDocument/2006/relationships/oleObject" Target="../embeddings/oleObject14.bin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 /><Relationship Id="rId7" Type="http://schemas.openxmlformats.org/officeDocument/2006/relationships/image" Target="../media/image8.png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9.vml" /><Relationship Id="rId6" Type="http://schemas.openxmlformats.org/officeDocument/2006/relationships/oleObject" Target="../embeddings/oleObject17.bin" /><Relationship Id="rId5" Type="http://schemas.openxmlformats.org/officeDocument/2006/relationships/image" Target="../media/image9.png" /><Relationship Id="rId4" Type="http://schemas.openxmlformats.org/officeDocument/2006/relationships/oleObject" Target="../embeddings/oleObject16.bin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.vml" /><Relationship Id="rId5" Type="http://schemas.openxmlformats.org/officeDocument/2006/relationships/image" Target="../media/image1.png" /><Relationship Id="rId4" Type="http://schemas.openxmlformats.org/officeDocument/2006/relationships/oleObject" Target="../embeddings/oleObject1.bin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.vml" /><Relationship Id="rId5" Type="http://schemas.openxmlformats.org/officeDocument/2006/relationships/image" Target="../media/image2.png" /><Relationship Id="rId4" Type="http://schemas.openxmlformats.org/officeDocument/2006/relationships/oleObject" Target="../embeddings/oleObject2.bin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3.vml" /><Relationship Id="rId5" Type="http://schemas.openxmlformats.org/officeDocument/2006/relationships/image" Target="../media/image3.png" /><Relationship Id="rId4" Type="http://schemas.openxmlformats.org/officeDocument/2006/relationships/oleObject" Target="../embeddings/oleObject3.bin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 /><Relationship Id="rId7" Type="http://schemas.openxmlformats.org/officeDocument/2006/relationships/image" Target="../media/image5.png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4.vml" /><Relationship Id="rId6" Type="http://schemas.openxmlformats.org/officeDocument/2006/relationships/oleObject" Target="../embeddings/oleObject5.bin" /><Relationship Id="rId5" Type="http://schemas.openxmlformats.org/officeDocument/2006/relationships/image" Target="../media/image4.png" /><Relationship Id="rId4" Type="http://schemas.openxmlformats.org/officeDocument/2006/relationships/oleObject" Target="../embeddings/oleObject4.bin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 /><Relationship Id="rId3" Type="http://schemas.openxmlformats.org/officeDocument/2006/relationships/notesSlide" Target="../notesSlides/notesSlide8.xml" /><Relationship Id="rId7" Type="http://schemas.openxmlformats.org/officeDocument/2006/relationships/image" Target="../media/image7.png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5.vml" /><Relationship Id="rId6" Type="http://schemas.openxmlformats.org/officeDocument/2006/relationships/oleObject" Target="../embeddings/oleObject7.bin" /><Relationship Id="rId11" Type="http://schemas.openxmlformats.org/officeDocument/2006/relationships/image" Target="../media/image9.png" /><Relationship Id="rId5" Type="http://schemas.openxmlformats.org/officeDocument/2006/relationships/image" Target="../media/image6.png" /><Relationship Id="rId10" Type="http://schemas.openxmlformats.org/officeDocument/2006/relationships/oleObject" Target="../embeddings/oleObject9.bin" /><Relationship Id="rId4" Type="http://schemas.openxmlformats.org/officeDocument/2006/relationships/oleObject" Target="../embeddings/oleObject6.bin" /><Relationship Id="rId9" Type="http://schemas.openxmlformats.org/officeDocument/2006/relationships/image" Target="../media/image8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 /><Relationship Id="rId7" Type="http://schemas.openxmlformats.org/officeDocument/2006/relationships/image" Target="../media/image11.png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6.vml" /><Relationship Id="rId6" Type="http://schemas.openxmlformats.org/officeDocument/2006/relationships/oleObject" Target="../embeddings/oleObject11.bin" /><Relationship Id="rId5" Type="http://schemas.openxmlformats.org/officeDocument/2006/relationships/image" Target="../media/image10.png" /><Relationship Id="rId4" Type="http://schemas.openxmlformats.org/officeDocument/2006/relationships/oleObject" Target="../embeddings/oleObject10.bin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>
            <a:extLst>
              <a:ext uri="{FF2B5EF4-FFF2-40B4-BE49-F238E27FC236}">
                <a16:creationId xmlns:a16="http://schemas.microsoft.com/office/drawing/2014/main" id="{C2C402B7-95ED-4B8B-A101-874E7F36DC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AFF8BF-1B9D-4F29-97AF-B7118AD98DB7}" type="slidenum">
              <a:rPr lang="en-US" altLang="en-US">
                <a:latin typeface="Arial Black" panose="020B0A04020102020204" pitchFamily="34" charset="0"/>
              </a:rPr>
              <a:pPr/>
              <a:t>1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286722" name="Text Box 2">
            <a:extLst>
              <a:ext uri="{FF2B5EF4-FFF2-40B4-BE49-F238E27FC236}">
                <a16:creationId xmlns:a16="http://schemas.microsoft.com/office/drawing/2014/main" id="{7B53BB4E-F19A-4D8D-B58E-D5AD10300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MACHINE LEARNING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495765AA-DEAF-42E6-9E5D-0BBA21AA3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1534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</a:rPr>
              <a:t> Humans can supply rules to logical reasoning programs</a:t>
            </a: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</a:rPr>
              <a:t> Another way is to impart the ability of constructing rules to the machines themselves. This is called Machine Learning</a:t>
            </a:r>
          </a:p>
          <a:p>
            <a:pPr algn="just" eaLnBrk="1" hangingPunct="1">
              <a:buFontTx/>
              <a:buChar char="•"/>
            </a:pPr>
            <a:endParaRPr lang="en-US" altLang="en-US" sz="2400" b="1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</a:rPr>
              <a:t> The machine is given raw data and it is supposed to form rules (i.e. a model or concept) about the process from which the data is generated</a:t>
            </a:r>
          </a:p>
          <a:p>
            <a:pPr algn="just" eaLnBrk="1" hangingPunct="1">
              <a:buFontTx/>
              <a:buChar char="•"/>
            </a:pPr>
            <a:endParaRPr lang="en-US" altLang="en-US" sz="2400" b="1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</a:rPr>
              <a:t> Two types: Symbolic data and numeric data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</a:rPr>
              <a:t>	Symbolic machine learning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</a:rPr>
              <a:t>	Numeric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>
            <a:extLst>
              <a:ext uri="{FF2B5EF4-FFF2-40B4-BE49-F238E27FC236}">
                <a16:creationId xmlns:a16="http://schemas.microsoft.com/office/drawing/2014/main" id="{6016EF8F-CAA4-4102-9DC4-19629D9F0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64CCB2-D36B-4124-8392-E6CE3F7FC394}" type="slidenum">
              <a:rPr lang="en-US" altLang="en-US">
                <a:latin typeface="Arial Black" panose="020B0A04020102020204" pitchFamily="34" charset="0"/>
              </a:rPr>
              <a:pPr/>
              <a:t>10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434178" name="Text Box 1026">
            <a:extLst>
              <a:ext uri="{FF2B5EF4-FFF2-40B4-BE49-F238E27FC236}">
                <a16:creationId xmlns:a16="http://schemas.microsoft.com/office/drawing/2014/main" id="{F2CCA2A3-2D90-4B74-B649-EF594686C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IDENTIFICATION TREES</a:t>
            </a:r>
          </a:p>
        </p:txBody>
      </p:sp>
      <p:sp>
        <p:nvSpPr>
          <p:cNvPr id="23556" name="Text Box 1027">
            <a:extLst>
              <a:ext uri="{FF2B5EF4-FFF2-40B4-BE49-F238E27FC236}">
                <a16:creationId xmlns:a16="http://schemas.microsoft.com/office/drawing/2014/main" id="{7BBFB1D1-4F5D-40C0-9FC2-E358F1A71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153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From Data to Identification Trees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2: Make identification tree 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(select tests which minimize disorder)</a:t>
            </a:r>
          </a:p>
        </p:txBody>
      </p:sp>
      <p:graphicFrame>
        <p:nvGraphicFramePr>
          <p:cNvPr id="23557" name="Object 1030">
            <a:extLst>
              <a:ext uri="{FF2B5EF4-FFF2-40B4-BE49-F238E27FC236}">
                <a16:creationId xmlns:a16="http://schemas.microsoft.com/office/drawing/2014/main" id="{02D5EB90-04C6-475D-AA2A-3B6CAD9F0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657600"/>
          <a:ext cx="381000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Bitmap Image" r:id="rId4" imgW="0" imgH="0" progId="Paint.Picture">
                  <p:embed/>
                </p:oleObj>
              </mc:Choice>
              <mc:Fallback>
                <p:oleObj name="Bitmap Image" r:id="rId4" imgW="0" imgH="0" progId="Paint.Picture">
                  <p:embed/>
                  <p:pic>
                    <p:nvPicPr>
                      <p:cNvPr id="23557" name="Object 1030">
                        <a:extLst>
                          <a:ext uri="{FF2B5EF4-FFF2-40B4-BE49-F238E27FC236}">
                            <a16:creationId xmlns:a16="http://schemas.microsoft.com/office/drawing/2014/main" id="{02D5EB90-04C6-475D-AA2A-3B6CAD9F0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57600"/>
                        <a:ext cx="3810000" cy="192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032">
            <a:extLst>
              <a:ext uri="{FF2B5EF4-FFF2-40B4-BE49-F238E27FC236}">
                <a16:creationId xmlns:a16="http://schemas.microsoft.com/office/drawing/2014/main" id="{502DD1B4-EDFE-4EBE-8926-7287FB229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657600"/>
          <a:ext cx="3124200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23558" name="Object 1032">
                        <a:extLst>
                          <a:ext uri="{FF2B5EF4-FFF2-40B4-BE49-F238E27FC236}">
                            <a16:creationId xmlns:a16="http://schemas.microsoft.com/office/drawing/2014/main" id="{502DD1B4-EDFE-4EBE-8926-7287FB2294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657600"/>
                        <a:ext cx="3124200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>
            <a:extLst>
              <a:ext uri="{FF2B5EF4-FFF2-40B4-BE49-F238E27FC236}">
                <a16:creationId xmlns:a16="http://schemas.microsoft.com/office/drawing/2014/main" id="{47784C40-B246-44F3-83C4-E8650C687F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2B900-4B02-4DC2-B663-59040ECF515E}" type="slidenum">
              <a:rPr lang="en-US" altLang="en-US">
                <a:latin typeface="Arial Black" panose="020B0A04020102020204" pitchFamily="34" charset="0"/>
              </a:rPr>
              <a:pPr/>
              <a:t>11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436226" name="Text Box 2">
            <a:extLst>
              <a:ext uri="{FF2B5EF4-FFF2-40B4-BE49-F238E27FC236}">
                <a16:creationId xmlns:a16="http://schemas.microsoft.com/office/drawing/2014/main" id="{CF2D3B15-0295-480F-ABC1-C0E57088B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IDENTIFICATION TREES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C3AECB1E-68EE-4EFD-AB28-1D7950214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1534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From Data to Identification Trees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2: Make identification tree 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(select tests which minimize disorder)</a:t>
            </a: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formula can be converted from log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to log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(M) 	= log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 . log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= log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M/log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Hence	log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(Y) = log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(Y)/log</a:t>
            </a:r>
            <a:r>
              <a:rPr lang="en-US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>
            <a:extLst>
              <a:ext uri="{FF2B5EF4-FFF2-40B4-BE49-F238E27FC236}">
                <a16:creationId xmlns:a16="http://schemas.microsoft.com/office/drawing/2014/main" id="{B2128E92-863D-4BAA-8EFF-61669C918F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464F29-C5EE-4AC6-8D7F-45BE2783D017}" type="slidenum">
              <a:rPr lang="en-US" altLang="en-US">
                <a:latin typeface="Arial Black" panose="020B0A04020102020204" pitchFamily="34" charset="0"/>
              </a:rPr>
              <a:pPr/>
              <a:t>12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438274" name="Text Box 2">
            <a:extLst>
              <a:ext uri="{FF2B5EF4-FFF2-40B4-BE49-F238E27FC236}">
                <a16:creationId xmlns:a16="http://schemas.microsoft.com/office/drawing/2014/main" id="{AE357EB1-25CB-473F-B236-2A0832BBB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IDENTIFICATION TREES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6035C556-9667-4B88-AC45-4AC18ACB7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1534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From Data to Identification Trees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2: Make identification tree 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(select tests which minimize disorder)</a:t>
            </a: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our example, the disorders of tests at the first and second levels are:</a:t>
            </a: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Test		Disorder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Test		Disorder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Hair 		0.5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Height 	0.69		 Height 	0.5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Weight 	0.94		 Weight 	1.0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Lotion 	0.61		 Lotion 	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>
            <a:extLst>
              <a:ext uri="{FF2B5EF4-FFF2-40B4-BE49-F238E27FC236}">
                <a16:creationId xmlns:a16="http://schemas.microsoft.com/office/drawing/2014/main" id="{FB45ACAD-09AB-464C-8F58-6096DE0E7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D56B4A-DD3D-4063-8B57-20B897C5B4CC}" type="slidenum">
              <a:rPr lang="en-US" altLang="en-US">
                <a:latin typeface="Arial Black" panose="020B0A04020102020204" pitchFamily="34" charset="0"/>
              </a:rPr>
              <a:pPr/>
              <a:t>13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440322" name="Text Box 2">
            <a:extLst>
              <a:ext uri="{FF2B5EF4-FFF2-40B4-BE49-F238E27FC236}">
                <a16:creationId xmlns:a16="http://schemas.microsoft.com/office/drawing/2014/main" id="{ACD6AECF-A891-4422-AACC-642B03613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IDENTIFICATION TREES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56AD5DD4-D2F4-4BEC-A400-28E1EDF3B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153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From Identification Trees to Rules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3: Make rules from the identification tree 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 making the identification tree, we trace each path from the root node to leaf node, 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recording the test outcomes as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antecedents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leaf node classification as the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consequent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>
            <a:extLst>
              <a:ext uri="{FF2B5EF4-FFF2-40B4-BE49-F238E27FC236}">
                <a16:creationId xmlns:a16="http://schemas.microsoft.com/office/drawing/2014/main" id="{44D9A317-D2AB-41CC-B98F-45795A5E4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86B62F-0592-4568-B7FB-9590EE47645C}" type="slidenum">
              <a:rPr lang="en-US" altLang="en-US">
                <a:latin typeface="Arial Black" panose="020B0A04020102020204" pitchFamily="34" charset="0"/>
              </a:rPr>
              <a:pPr/>
              <a:t>14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446466" name="Text Box 2">
            <a:extLst>
              <a:ext uri="{FF2B5EF4-FFF2-40B4-BE49-F238E27FC236}">
                <a16:creationId xmlns:a16="http://schemas.microsoft.com/office/drawing/2014/main" id="{ADFDBA1E-83E6-4425-B7CD-A9DCD2751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IDENTIFICATION TREES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AFA73D7A-1A48-4B98-ABDE-7F9D61C7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71628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From Identification Trees to Rules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3: Make rules from the identification tree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our example we have:</a:t>
            </a: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	the person’s hair is blonde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	the person uses lotion 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 	the person is not sunburned</a:t>
            </a: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	the person’s hair is blonde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	the person uses no lotion 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 	the person is sunburned</a:t>
            </a:r>
          </a:p>
        </p:txBody>
      </p:sp>
      <p:graphicFrame>
        <p:nvGraphicFramePr>
          <p:cNvPr id="31749" name="Object 4">
            <a:extLst>
              <a:ext uri="{FF2B5EF4-FFF2-40B4-BE49-F238E27FC236}">
                <a16:creationId xmlns:a16="http://schemas.microsoft.com/office/drawing/2014/main" id="{52E5D7D8-F4AF-4CFF-8A40-B42B42510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514600"/>
          <a:ext cx="2667000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Bitmap Image" r:id="rId4" imgW="0" imgH="0" progId="Paint.Picture">
                  <p:embed/>
                </p:oleObj>
              </mc:Choice>
              <mc:Fallback>
                <p:oleObj name="Bitmap Image" r:id="rId4" imgW="0" imgH="0" progId="Paint.Picture">
                  <p:embed/>
                  <p:pic>
                    <p:nvPicPr>
                      <p:cNvPr id="31749" name="Object 4">
                        <a:extLst>
                          <a:ext uri="{FF2B5EF4-FFF2-40B4-BE49-F238E27FC236}">
                            <a16:creationId xmlns:a16="http://schemas.microsoft.com/office/drawing/2014/main" id="{52E5D7D8-F4AF-4CFF-8A40-B42B425106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14600"/>
                        <a:ext cx="2667000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5">
            <a:extLst>
              <a:ext uri="{FF2B5EF4-FFF2-40B4-BE49-F238E27FC236}">
                <a16:creationId xmlns:a16="http://schemas.microsoft.com/office/drawing/2014/main" id="{ACA2D3C5-5652-466D-AF11-B4FB9BAFB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495800"/>
          <a:ext cx="25908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31750" name="Object 5">
                        <a:extLst>
                          <a:ext uri="{FF2B5EF4-FFF2-40B4-BE49-F238E27FC236}">
                            <a16:creationId xmlns:a16="http://schemas.microsoft.com/office/drawing/2014/main" id="{ACA2D3C5-5652-466D-AF11-B4FB9BAFB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495800"/>
                        <a:ext cx="259080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>
            <a:extLst>
              <a:ext uri="{FF2B5EF4-FFF2-40B4-BE49-F238E27FC236}">
                <a16:creationId xmlns:a16="http://schemas.microsoft.com/office/drawing/2014/main" id="{37F3CFC7-5C29-480D-9BA5-02002DABD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F4A289-B102-43E0-98FC-14067E63DA7E}" type="slidenum">
              <a:rPr lang="en-US" altLang="en-US">
                <a:latin typeface="Arial Black" panose="020B0A04020102020204" pitchFamily="34" charset="0"/>
              </a:rPr>
              <a:pPr/>
              <a:t>15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444418" name="Text Box 3074">
            <a:extLst>
              <a:ext uri="{FF2B5EF4-FFF2-40B4-BE49-F238E27FC236}">
                <a16:creationId xmlns:a16="http://schemas.microsoft.com/office/drawing/2014/main" id="{7FBC064F-668E-49EE-AE82-8E5AA40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IDENTIFICATION TREES</a:t>
            </a:r>
          </a:p>
        </p:txBody>
      </p:sp>
      <p:sp>
        <p:nvSpPr>
          <p:cNvPr id="33796" name="Text Box 3075">
            <a:extLst>
              <a:ext uri="{FF2B5EF4-FFF2-40B4-BE49-F238E27FC236}">
                <a16:creationId xmlns:a16="http://schemas.microsoft.com/office/drawing/2014/main" id="{9277979B-B04A-4A54-A3D0-B5B80A335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1534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From Identification Trees to Rules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3: Make rules from the identification tree 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our example we have:</a:t>
            </a: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	the person’s hair is red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 	the person is sunburned</a:t>
            </a: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	the person’s hair is brown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 	the person is not sunburned</a:t>
            </a:r>
          </a:p>
        </p:txBody>
      </p:sp>
      <p:graphicFrame>
        <p:nvGraphicFramePr>
          <p:cNvPr id="33797" name="Object 3076">
            <a:extLst>
              <a:ext uri="{FF2B5EF4-FFF2-40B4-BE49-F238E27FC236}">
                <a16:creationId xmlns:a16="http://schemas.microsoft.com/office/drawing/2014/main" id="{05F99E81-F1F6-40AD-9DDA-D2E28DD93C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514600"/>
          <a:ext cx="2667000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Bitmap Image" r:id="rId4" imgW="0" imgH="0" progId="Paint.Picture">
                  <p:embed/>
                </p:oleObj>
              </mc:Choice>
              <mc:Fallback>
                <p:oleObj name="Bitmap Image" r:id="rId4" imgW="0" imgH="0" progId="Paint.Picture">
                  <p:embed/>
                  <p:pic>
                    <p:nvPicPr>
                      <p:cNvPr id="33797" name="Object 3076">
                        <a:extLst>
                          <a:ext uri="{FF2B5EF4-FFF2-40B4-BE49-F238E27FC236}">
                            <a16:creationId xmlns:a16="http://schemas.microsoft.com/office/drawing/2014/main" id="{05F99E81-F1F6-40AD-9DDA-D2E28DD93C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14600"/>
                        <a:ext cx="2667000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3077">
            <a:extLst>
              <a:ext uri="{FF2B5EF4-FFF2-40B4-BE49-F238E27FC236}">
                <a16:creationId xmlns:a16="http://schemas.microsoft.com/office/drawing/2014/main" id="{2E8686A9-9448-49B9-9A24-FD4EF5E16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495800"/>
          <a:ext cx="25908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33798" name="Object 3077">
                        <a:extLst>
                          <a:ext uri="{FF2B5EF4-FFF2-40B4-BE49-F238E27FC236}">
                            <a16:creationId xmlns:a16="http://schemas.microsoft.com/office/drawing/2014/main" id="{2E8686A9-9448-49B9-9A24-FD4EF5E169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495800"/>
                        <a:ext cx="259080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>
            <a:extLst>
              <a:ext uri="{FF2B5EF4-FFF2-40B4-BE49-F238E27FC236}">
                <a16:creationId xmlns:a16="http://schemas.microsoft.com/office/drawing/2014/main" id="{D64FF599-4642-4712-BA77-A90A311CF0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B76235-F755-4000-96D2-C04CDFFA7580}" type="slidenum">
              <a:rPr lang="en-US" altLang="en-US">
                <a:latin typeface="Arial Black" panose="020B0A04020102020204" pitchFamily="34" charset="0"/>
              </a:rPr>
              <a:pPr/>
              <a:t>2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419842" name="Text Box 2">
            <a:extLst>
              <a:ext uri="{FF2B5EF4-FFF2-40B4-BE49-F238E27FC236}">
                <a16:creationId xmlns:a16="http://schemas.microsoft.com/office/drawing/2014/main" id="{22F2FAEE-BC45-4CC3-80E2-3E916FA90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IDENTIFICATION TREES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4869CAA6-4C2B-4448-A0FA-0B2DAE4C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1534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Most widely used learning method</a:t>
            </a: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 is a method that induces concepts from examples</a:t>
            </a: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is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i.e. the classes or categories of the data instances are known</a:t>
            </a: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concepts as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a representation that allows us to determine the classification of an object by testing its values for certain properties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>
            <a:extLst>
              <a:ext uri="{FF2B5EF4-FFF2-40B4-BE49-F238E27FC236}">
                <a16:creationId xmlns:a16="http://schemas.microsoft.com/office/drawing/2014/main" id="{CF6322FA-ABD5-434F-8E6B-ED4256A91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60F291-2866-41C3-AF50-8014D38D2D36}" type="slidenum">
              <a:rPr lang="en-US" altLang="en-US">
                <a:latin typeface="Arial Black" panose="020B0A04020102020204" pitchFamily="34" charset="0"/>
              </a:rPr>
              <a:pPr/>
              <a:t>3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456706" name="Text Box 1026">
            <a:extLst>
              <a:ext uri="{FF2B5EF4-FFF2-40B4-BE49-F238E27FC236}">
                <a16:creationId xmlns:a16="http://schemas.microsoft.com/office/drawing/2014/main" id="{FCCB7D57-64B5-44DD-BD48-E95007FBA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IDENTIFICATION TREES</a:t>
            </a:r>
          </a:p>
        </p:txBody>
      </p:sp>
      <p:sp>
        <p:nvSpPr>
          <p:cNvPr id="9220" name="Text Box 1027">
            <a:extLst>
              <a:ext uri="{FF2B5EF4-FFF2-40B4-BE49-F238E27FC236}">
                <a16:creationId xmlns:a16="http://schemas.microsoft.com/office/drawing/2014/main" id="{05D5D1AA-A83F-4373-9980-6A2E05FE0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1534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 may think of each property of an instance as contributing a certain amount of information to its classification. </a:t>
            </a: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our goal is to determine the species of an animal, the discovery that it lays eggs contributes a certain amount of information to that goal</a:t>
            </a:r>
            <a:endParaRPr lang="en-US" altLang="en-US" sz="2400" b="1"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>
            <a:extLst>
              <a:ext uri="{FF2B5EF4-FFF2-40B4-BE49-F238E27FC236}">
                <a16:creationId xmlns:a16="http://schemas.microsoft.com/office/drawing/2014/main" id="{F3C4D298-105B-4005-8ED6-8345C2D5D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00656F-1E57-412D-93C7-A68E40A0B165}" type="slidenum">
              <a:rPr lang="en-US" altLang="en-US">
                <a:latin typeface="Arial Black" panose="020B0A04020102020204" pitchFamily="34" charset="0"/>
              </a:rPr>
              <a:pPr/>
              <a:t>4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421890" name="Text Box 2">
            <a:extLst>
              <a:ext uri="{FF2B5EF4-FFF2-40B4-BE49-F238E27FC236}">
                <a16:creationId xmlns:a16="http://schemas.microsoft.com/office/drawing/2014/main" id="{A2704922-1228-40C3-B159-4D35C54F9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IDENTIFICATION TREES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A52B0794-A8AC-4CC0-B4E0-58E4DAAA7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From Data to Identification Trees</a:t>
            </a:r>
            <a:endParaRPr lang="en-US" altLang="en-US" sz="2400" b="1"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1: Collect data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40C7908F-E851-4783-A439-E4B0ED661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971800"/>
          <a:ext cx="7848600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itmap Image" r:id="rId4" imgW="0" imgH="0" progId="Paint.Picture">
                  <p:embed/>
                </p:oleObj>
              </mc:Choice>
              <mc:Fallback>
                <p:oleObj name="Bitmap Image" r:id="rId4" imgW="0" imgH="0" progId="Paint.Picture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40C7908F-E851-4783-A439-E4B0ED661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1800"/>
                        <a:ext cx="7848600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>
            <a:extLst>
              <a:ext uri="{FF2B5EF4-FFF2-40B4-BE49-F238E27FC236}">
                <a16:creationId xmlns:a16="http://schemas.microsoft.com/office/drawing/2014/main" id="{4C5851BD-394C-4477-B035-751D9696C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43E0BE-7160-4881-9A8B-92852566DCFD}" type="slidenum">
              <a:rPr lang="en-US" altLang="en-US">
                <a:latin typeface="Arial Black" panose="020B0A04020102020204" pitchFamily="34" charset="0"/>
              </a:rPr>
              <a:pPr/>
              <a:t>5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423938" name="Text Box 2">
            <a:extLst>
              <a:ext uri="{FF2B5EF4-FFF2-40B4-BE49-F238E27FC236}">
                <a16:creationId xmlns:a16="http://schemas.microsoft.com/office/drawing/2014/main" id="{75230DE1-0C5C-4DEF-9216-FB2DCA589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IDENTIFICATION TREES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CDBF92E6-F47E-49FD-97A0-2A91FB7BF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From Data to Identification Trees</a:t>
            </a:r>
            <a:endParaRPr lang="en-US" altLang="en-US" sz="2400" b="1"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2: Make identification tree</a:t>
            </a:r>
          </a:p>
        </p:txBody>
      </p:sp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1B283D21-D261-4A78-BA59-CE3D01855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514600"/>
          <a:ext cx="510540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Bitmap Image" r:id="rId4" imgW="0" imgH="0" progId="Paint.Picture">
                  <p:embed/>
                </p:oleObj>
              </mc:Choice>
              <mc:Fallback>
                <p:oleObj name="Bitmap Image" r:id="rId4" imgW="0" imgH="0" progId="Paint.Picture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1B283D21-D261-4A78-BA59-CE3D01855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5105400" cy="392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518A2F35-6877-455D-B3AE-98D7805E9B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78164B-9F07-4C10-A24B-04EAE6E7719C}" type="slidenum">
              <a:rPr lang="en-US" altLang="en-US">
                <a:latin typeface="Arial Black" panose="020B0A04020102020204" pitchFamily="34" charset="0"/>
              </a:rPr>
              <a:pPr/>
              <a:t>6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425986" name="Text Box 2">
            <a:extLst>
              <a:ext uri="{FF2B5EF4-FFF2-40B4-BE49-F238E27FC236}">
                <a16:creationId xmlns:a16="http://schemas.microsoft.com/office/drawing/2014/main" id="{0A10D543-35C4-4AEC-AC31-2C28EE9FD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IDENTIFICATION TREES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A69E6D95-D9E2-4C13-839F-B1AA5C2E4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From Data to Identification Trees</a:t>
            </a:r>
            <a:endParaRPr lang="en-US" altLang="en-US" sz="2400" b="1"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2: Make identification tree</a:t>
            </a:r>
          </a:p>
        </p:txBody>
      </p:sp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3CBE1E13-80B4-47EE-9EA6-7FA047049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743200"/>
          <a:ext cx="6096000" cy="363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Bitmap Image" r:id="rId4" imgW="0" imgH="0" progId="Paint.Picture">
                  <p:embed/>
                </p:oleObj>
              </mc:Choice>
              <mc:Fallback>
                <p:oleObj name="Bitmap Image" r:id="rId4" imgW="0" imgH="0" progId="Paint.Picture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3CBE1E13-80B4-47EE-9EA6-7FA0470494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6096000" cy="363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269C461D-FF78-4B3A-8065-20200F67E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E46D13-D9C2-4348-9327-D71C8EAD822F}" type="slidenum">
              <a:rPr lang="en-US" altLang="en-US">
                <a:latin typeface="Arial Black" panose="020B0A04020102020204" pitchFamily="34" charset="0"/>
              </a:rPr>
              <a:pPr/>
              <a:t>7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428034" name="Text Box 2">
            <a:extLst>
              <a:ext uri="{FF2B5EF4-FFF2-40B4-BE49-F238E27FC236}">
                <a16:creationId xmlns:a16="http://schemas.microsoft.com/office/drawing/2014/main" id="{A130523A-7FCB-4DC1-8A6E-66ADC24A3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IDENTIFICATION TREES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BA0805E6-DB69-4268-97A7-2FAAF1D71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0"/>
            <a:ext cx="8153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From Data to Identification Trees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2: Make identification tree 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(select tests which minimize disorder)</a:t>
            </a:r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35B88888-9F40-436A-A7D6-2D72D073BD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438400"/>
          <a:ext cx="541020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Bitmap Image" r:id="rId4" imgW="0" imgH="0" progId="Paint.Picture">
                  <p:embed/>
                </p:oleObj>
              </mc:Choice>
              <mc:Fallback>
                <p:oleObj name="Bitmap Image" r:id="rId4" imgW="0" imgH="0" progId="Paint.Picture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35B88888-9F40-436A-A7D6-2D72D073B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5410200" cy="192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24F21EC1-696F-412F-86FE-B6A001CB5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495800"/>
          <a:ext cx="54102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17414" name="Object 6">
                        <a:extLst>
                          <a:ext uri="{FF2B5EF4-FFF2-40B4-BE49-F238E27FC236}">
                            <a16:creationId xmlns:a16="http://schemas.microsoft.com/office/drawing/2014/main" id="{24F21EC1-696F-412F-86FE-B6A001CB50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95800"/>
                        <a:ext cx="54102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>
            <a:extLst>
              <a:ext uri="{FF2B5EF4-FFF2-40B4-BE49-F238E27FC236}">
                <a16:creationId xmlns:a16="http://schemas.microsoft.com/office/drawing/2014/main" id="{E1382E8B-A06D-411D-B1C2-606ED83BB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11645-F6C9-46A5-86AA-AABA1FEB89EB}" type="slidenum">
              <a:rPr lang="en-US" altLang="en-US">
                <a:latin typeface="Arial Black" panose="020B0A04020102020204" pitchFamily="34" charset="0"/>
              </a:rPr>
              <a:pPr/>
              <a:t>8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430082" name="Text Box 2">
            <a:extLst>
              <a:ext uri="{FF2B5EF4-FFF2-40B4-BE49-F238E27FC236}">
                <a16:creationId xmlns:a16="http://schemas.microsoft.com/office/drawing/2014/main" id="{E1DDFC98-4FA6-40E2-AD31-88F8C75CD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IDENTIFICATION TREES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78CF4791-4AD0-49E2-A7DE-E352EF483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153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From Data to Identification Trees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2: Make identification tree 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(select tests which minimize disorder)</a:t>
            </a:r>
          </a:p>
        </p:txBody>
      </p:sp>
      <p:graphicFrame>
        <p:nvGraphicFramePr>
          <p:cNvPr id="19461" name="Object 6">
            <a:extLst>
              <a:ext uri="{FF2B5EF4-FFF2-40B4-BE49-F238E27FC236}">
                <a16:creationId xmlns:a16="http://schemas.microsoft.com/office/drawing/2014/main" id="{C04C944C-6F27-480B-9E56-230822DB6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876800"/>
          <a:ext cx="220980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Bitmap Image" r:id="rId4" imgW="0" imgH="0" progId="Paint.Picture">
                  <p:embed/>
                </p:oleObj>
              </mc:Choice>
              <mc:Fallback>
                <p:oleObj name="Bitmap Image" r:id="rId4" imgW="0" imgH="0" progId="Paint.Picture">
                  <p:embed/>
                  <p:pic>
                    <p:nvPicPr>
                      <p:cNvPr id="19461" name="Object 6">
                        <a:extLst>
                          <a:ext uri="{FF2B5EF4-FFF2-40B4-BE49-F238E27FC236}">
                            <a16:creationId xmlns:a16="http://schemas.microsoft.com/office/drawing/2014/main" id="{C04C944C-6F27-480B-9E56-230822DB64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220980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7">
            <a:extLst>
              <a:ext uri="{FF2B5EF4-FFF2-40B4-BE49-F238E27FC236}">
                <a16:creationId xmlns:a16="http://schemas.microsoft.com/office/drawing/2014/main" id="{2FB0874F-72B1-486C-8E94-9866C1CBA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105400"/>
          <a:ext cx="22098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19462" name="Object 7">
                        <a:extLst>
                          <a:ext uri="{FF2B5EF4-FFF2-40B4-BE49-F238E27FC236}">
                            <a16:creationId xmlns:a16="http://schemas.microsoft.com/office/drawing/2014/main" id="{2FB0874F-72B1-486C-8E94-9866C1CBA2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05400"/>
                        <a:ext cx="2209800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8">
            <a:extLst>
              <a:ext uri="{FF2B5EF4-FFF2-40B4-BE49-F238E27FC236}">
                <a16:creationId xmlns:a16="http://schemas.microsoft.com/office/drawing/2014/main" id="{2D0CB1BC-7E0E-46C6-BDD5-9D8309DE1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800600"/>
          <a:ext cx="213360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Bitmap Image" r:id="rId8" imgW="0" imgH="0" progId="Paint.Picture">
                  <p:embed/>
                </p:oleObj>
              </mc:Choice>
              <mc:Fallback>
                <p:oleObj name="Bitmap Image" r:id="rId8" imgW="0" imgH="0" progId="Paint.Picture">
                  <p:embed/>
                  <p:pic>
                    <p:nvPicPr>
                      <p:cNvPr id="19463" name="Object 8">
                        <a:extLst>
                          <a:ext uri="{FF2B5EF4-FFF2-40B4-BE49-F238E27FC236}">
                            <a16:creationId xmlns:a16="http://schemas.microsoft.com/office/drawing/2014/main" id="{2D0CB1BC-7E0E-46C6-BDD5-9D8309DE1C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00600"/>
                        <a:ext cx="2133600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9">
            <a:extLst>
              <a:ext uri="{FF2B5EF4-FFF2-40B4-BE49-F238E27FC236}">
                <a16:creationId xmlns:a16="http://schemas.microsoft.com/office/drawing/2014/main" id="{781433A9-ED3C-4D3B-BBFC-42D03B4E6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895600"/>
          <a:ext cx="2286000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Bitmap Image" r:id="rId10" imgW="0" imgH="0" progId="Paint.Picture">
                  <p:embed/>
                </p:oleObj>
              </mc:Choice>
              <mc:Fallback>
                <p:oleObj name="Bitmap Image" r:id="rId10" imgW="0" imgH="0" progId="Paint.Picture">
                  <p:embed/>
                  <p:pic>
                    <p:nvPicPr>
                      <p:cNvPr id="19464" name="Object 9">
                        <a:extLst>
                          <a:ext uri="{FF2B5EF4-FFF2-40B4-BE49-F238E27FC236}">
                            <a16:creationId xmlns:a16="http://schemas.microsoft.com/office/drawing/2014/main" id="{781433A9-ED3C-4D3B-BBFC-42D03B4E60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95600"/>
                        <a:ext cx="2286000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>
            <a:extLst>
              <a:ext uri="{FF2B5EF4-FFF2-40B4-BE49-F238E27FC236}">
                <a16:creationId xmlns:a16="http://schemas.microsoft.com/office/drawing/2014/main" id="{5ECA7C08-94CF-40E8-905B-48A1C66E4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7BF32A-E74B-422E-B145-B6125B9326B6}" type="slidenum">
              <a:rPr lang="en-US" altLang="en-US">
                <a:latin typeface="Arial Black" panose="020B0A04020102020204" pitchFamily="34" charset="0"/>
              </a:rPr>
              <a:pPr/>
              <a:t>9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432130" name="Text Box 2">
            <a:extLst>
              <a:ext uri="{FF2B5EF4-FFF2-40B4-BE49-F238E27FC236}">
                <a16:creationId xmlns:a16="http://schemas.microsoft.com/office/drawing/2014/main" id="{C9314091-C1F8-4CE5-80BA-F837C8FE6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IDENTIFICATION TREES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D3CDE88A-1921-4769-95FA-F644342F5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153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From Data to Identification Trees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2: Make identification tree 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(select tests which minimize disorder)</a:t>
            </a:r>
          </a:p>
        </p:txBody>
      </p:sp>
      <p:graphicFrame>
        <p:nvGraphicFramePr>
          <p:cNvPr id="21509" name="Object 8">
            <a:extLst>
              <a:ext uri="{FF2B5EF4-FFF2-40B4-BE49-F238E27FC236}">
                <a16:creationId xmlns:a16="http://schemas.microsoft.com/office/drawing/2014/main" id="{08569F96-E748-43A2-9DE7-9A354F4A5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124200"/>
          <a:ext cx="6105525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Bitmap Image" r:id="rId4" imgW="0" imgH="0" progId="Paint.Picture">
                  <p:embed/>
                </p:oleObj>
              </mc:Choice>
              <mc:Fallback>
                <p:oleObj name="Bitmap Image" r:id="rId4" imgW="0" imgH="0" progId="Paint.Picture">
                  <p:embed/>
                  <p:pic>
                    <p:nvPicPr>
                      <p:cNvPr id="21509" name="Object 8">
                        <a:extLst>
                          <a:ext uri="{FF2B5EF4-FFF2-40B4-BE49-F238E27FC236}">
                            <a16:creationId xmlns:a16="http://schemas.microsoft.com/office/drawing/2014/main" id="{08569F96-E748-43A2-9DE7-9A354F4A53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6105525" cy="194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0">
            <a:extLst>
              <a:ext uri="{FF2B5EF4-FFF2-40B4-BE49-F238E27FC236}">
                <a16:creationId xmlns:a16="http://schemas.microsoft.com/office/drawing/2014/main" id="{D88814E1-88AC-4846-8DA6-2C2AB3B70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486400"/>
          <a:ext cx="60960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Bitmap Image" r:id="rId6" imgW="0" imgH="0" progId="Paint.Picture">
                  <p:embed/>
                </p:oleObj>
              </mc:Choice>
              <mc:Fallback>
                <p:oleObj name="Bitmap Image" r:id="rId6" imgW="0" imgH="0" progId="Paint.Picture">
                  <p:embed/>
                  <p:pic>
                    <p:nvPicPr>
                      <p:cNvPr id="21510" name="Object 10">
                        <a:extLst>
                          <a:ext uri="{FF2B5EF4-FFF2-40B4-BE49-F238E27FC236}">
                            <a16:creationId xmlns:a16="http://schemas.microsoft.com/office/drawing/2014/main" id="{D88814E1-88AC-4846-8DA6-2C2AB3B707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86400"/>
                        <a:ext cx="60960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3025</TotalTime>
  <Words>377</Words>
  <Application>Microsoft Office PowerPoint</Application>
  <PresentationFormat>On-screen Show (4:3)</PresentationFormat>
  <Paragraphs>144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Pixel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Waleed Butt</cp:lastModifiedBy>
  <cp:revision>195</cp:revision>
  <dcterms:created xsi:type="dcterms:W3CDTF">2004-01-24T06:24:18Z</dcterms:created>
  <dcterms:modified xsi:type="dcterms:W3CDTF">2020-10-18T16:21:08Z</dcterms:modified>
</cp:coreProperties>
</file>