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403" r:id="rId2"/>
    <p:sldId id="405" r:id="rId3"/>
    <p:sldId id="385" r:id="rId4"/>
    <p:sldId id="386" r:id="rId5"/>
    <p:sldId id="383" r:id="rId6"/>
    <p:sldId id="395" r:id="rId7"/>
    <p:sldId id="384" r:id="rId8"/>
    <p:sldId id="396" r:id="rId9"/>
    <p:sldId id="398" r:id="rId10"/>
    <p:sldId id="387" r:id="rId11"/>
    <p:sldId id="389" r:id="rId12"/>
    <p:sldId id="390" r:id="rId13"/>
    <p:sldId id="399" r:id="rId14"/>
    <p:sldId id="391" r:id="rId15"/>
    <p:sldId id="400" r:id="rId16"/>
    <p:sldId id="376" r:id="rId17"/>
    <p:sldId id="377" r:id="rId18"/>
    <p:sldId id="378" r:id="rId19"/>
    <p:sldId id="380"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5" d="100"/>
          <a:sy n="75" d="100"/>
        </p:scale>
        <p:origin x="-10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handoutMaster" Target="handoutMasters/handoutMaster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 /></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image" Target="../media/image2.png" /></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image" Target="../media/image2.png"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86EDB12-69CC-4833-890D-96535D56633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5123" name="Rectangle 3">
            <a:extLst>
              <a:ext uri="{FF2B5EF4-FFF2-40B4-BE49-F238E27FC236}">
                <a16:creationId xmlns:a16="http://schemas.microsoft.com/office/drawing/2014/main" id="{BB255FEF-4DBA-467A-B127-C7DE5B88E52A}"/>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charset="0"/>
              </a:defRPr>
            </a:lvl1pPr>
          </a:lstStyle>
          <a:p>
            <a:pPr>
              <a:defRPr/>
            </a:pPr>
            <a:endParaRPr lang="en-US"/>
          </a:p>
        </p:txBody>
      </p:sp>
      <p:sp>
        <p:nvSpPr>
          <p:cNvPr id="5124" name="Rectangle 4">
            <a:extLst>
              <a:ext uri="{FF2B5EF4-FFF2-40B4-BE49-F238E27FC236}">
                <a16:creationId xmlns:a16="http://schemas.microsoft.com/office/drawing/2014/main" id="{55353A54-9B16-440D-A337-3BF22F1AF94B}"/>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5125" name="Rectangle 5">
            <a:extLst>
              <a:ext uri="{FF2B5EF4-FFF2-40B4-BE49-F238E27FC236}">
                <a16:creationId xmlns:a16="http://schemas.microsoft.com/office/drawing/2014/main" id="{BD2C50F7-D9D2-40F8-9602-5B06788A893F}"/>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D0B16C89-12C1-4088-A182-FA2FBE1B672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8C41197-ED82-4875-8900-D41A6705D61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3075" name="Rectangle 3">
            <a:extLst>
              <a:ext uri="{FF2B5EF4-FFF2-40B4-BE49-F238E27FC236}">
                <a16:creationId xmlns:a16="http://schemas.microsoft.com/office/drawing/2014/main" id="{542DA5A6-A7C5-4914-96FF-D473B03D543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charset="0"/>
              </a:defRPr>
            </a:lvl1pPr>
          </a:lstStyle>
          <a:p>
            <a:pPr>
              <a:defRPr/>
            </a:pPr>
            <a:endParaRPr lang="en-US"/>
          </a:p>
        </p:txBody>
      </p:sp>
      <p:sp>
        <p:nvSpPr>
          <p:cNvPr id="22532" name="Rectangle 4">
            <a:extLst>
              <a:ext uri="{FF2B5EF4-FFF2-40B4-BE49-F238E27FC236}">
                <a16:creationId xmlns:a16="http://schemas.microsoft.com/office/drawing/2014/main" id="{B3D372E0-3ADD-434B-9B32-D09F6D25A86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64BE33F3-4BFE-4A16-ACE9-3BDCE7DF576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89AC4A92-6B3C-4BB4-BF44-E58C1FD5F10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3079" name="Rectangle 7">
            <a:extLst>
              <a:ext uri="{FF2B5EF4-FFF2-40B4-BE49-F238E27FC236}">
                <a16:creationId xmlns:a16="http://schemas.microsoft.com/office/drawing/2014/main" id="{FD0F1B33-4F10-4A92-9B19-999F4BADB50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D575AF01-4ABE-4CD1-8E01-8725AFF8381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5161EAF-130E-40FB-A7FC-3B93A03309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437066-EC73-4920-9A4C-7E99BF445D59}"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23555" name="Rectangle 2050">
            <a:extLst>
              <a:ext uri="{FF2B5EF4-FFF2-40B4-BE49-F238E27FC236}">
                <a16:creationId xmlns:a16="http://schemas.microsoft.com/office/drawing/2014/main" id="{4646E1B3-B6FA-47ED-B97E-016F3013ACFB}"/>
              </a:ext>
            </a:extLst>
          </p:cNvPr>
          <p:cNvSpPr>
            <a:spLocks noGrp="1" noRot="1" noChangeAspect="1" noChangeArrowheads="1" noTextEdit="1"/>
          </p:cNvSpPr>
          <p:nvPr>
            <p:ph type="sldImg"/>
          </p:nvPr>
        </p:nvSpPr>
        <p:spPr>
          <a:solidFill>
            <a:srgbClr val="FFFFFF"/>
          </a:solidFill>
          <a:ln/>
        </p:spPr>
      </p:sp>
      <p:sp>
        <p:nvSpPr>
          <p:cNvPr id="23556" name="Rectangle 2051">
            <a:extLst>
              <a:ext uri="{FF2B5EF4-FFF2-40B4-BE49-F238E27FC236}">
                <a16:creationId xmlns:a16="http://schemas.microsoft.com/office/drawing/2014/main" id="{D8D9BFFA-6EE9-4E48-85D7-9FB3BAFC48D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1E2FED6-976D-4A62-B117-241A946962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5BF2FB-552F-4CA7-9B47-9238B348D8DC}"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32771" name="Rectangle 2">
            <a:extLst>
              <a:ext uri="{FF2B5EF4-FFF2-40B4-BE49-F238E27FC236}">
                <a16:creationId xmlns:a16="http://schemas.microsoft.com/office/drawing/2014/main" id="{9AD37B94-159B-4628-8B8F-07AE2BB8B0F0}"/>
              </a:ext>
            </a:extLst>
          </p:cNvPr>
          <p:cNvSpPr>
            <a:spLocks noGrp="1" noRot="1" noChangeAspect="1" noChangeArrowheads="1" noTextEdit="1"/>
          </p:cNvSpPr>
          <p:nvPr>
            <p:ph type="sldImg"/>
          </p:nvPr>
        </p:nvSpPr>
        <p:spPr>
          <a:solidFill>
            <a:srgbClr val="FFFFFF"/>
          </a:solidFill>
          <a:ln/>
        </p:spPr>
      </p:sp>
      <p:sp>
        <p:nvSpPr>
          <p:cNvPr id="32772" name="Rectangle 3">
            <a:extLst>
              <a:ext uri="{FF2B5EF4-FFF2-40B4-BE49-F238E27FC236}">
                <a16:creationId xmlns:a16="http://schemas.microsoft.com/office/drawing/2014/main" id="{A35A2FC6-A5E3-484F-86E9-86EEEE8AC29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67064D2-5AC8-42F2-B68E-33BFC8A1A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2C2BF5-E6B6-4EAB-BF51-E971BA6D83B8}"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EEA6D689-0DCA-4C1A-B1D0-C871AEC2E6ED}"/>
              </a:ext>
            </a:extLst>
          </p:cNvPr>
          <p:cNvSpPr>
            <a:spLocks noGrp="1" noRot="1" noChangeAspect="1" noChangeArrowheads="1" noTextEdit="1"/>
          </p:cNvSpPr>
          <p:nvPr>
            <p:ph type="sldImg"/>
          </p:nvPr>
        </p:nvSpPr>
        <p:spPr>
          <a:solidFill>
            <a:srgbClr val="FFFFFF"/>
          </a:solidFill>
          <a:ln/>
        </p:spPr>
      </p:sp>
      <p:sp>
        <p:nvSpPr>
          <p:cNvPr id="33796" name="Rectangle 3">
            <a:extLst>
              <a:ext uri="{FF2B5EF4-FFF2-40B4-BE49-F238E27FC236}">
                <a16:creationId xmlns:a16="http://schemas.microsoft.com/office/drawing/2014/main" id="{E987DDCF-B167-403D-B2A3-2A4EA37DF6A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0F7D914C-5D9B-470B-9081-59530694D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7AACCA-D1BF-42AE-9F96-5E2F262D309B}"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34819" name="Rectangle 1026">
            <a:extLst>
              <a:ext uri="{FF2B5EF4-FFF2-40B4-BE49-F238E27FC236}">
                <a16:creationId xmlns:a16="http://schemas.microsoft.com/office/drawing/2014/main" id="{07A88676-B100-49B8-8EBE-EF6E84228C6E}"/>
              </a:ext>
            </a:extLst>
          </p:cNvPr>
          <p:cNvSpPr>
            <a:spLocks noGrp="1" noRot="1" noChangeAspect="1" noChangeArrowheads="1" noTextEdit="1"/>
          </p:cNvSpPr>
          <p:nvPr>
            <p:ph type="sldImg"/>
          </p:nvPr>
        </p:nvSpPr>
        <p:spPr>
          <a:solidFill>
            <a:srgbClr val="FFFFFF"/>
          </a:solidFill>
          <a:ln/>
        </p:spPr>
      </p:sp>
      <p:sp>
        <p:nvSpPr>
          <p:cNvPr id="34820" name="Rectangle 1027">
            <a:extLst>
              <a:ext uri="{FF2B5EF4-FFF2-40B4-BE49-F238E27FC236}">
                <a16:creationId xmlns:a16="http://schemas.microsoft.com/office/drawing/2014/main" id="{DB7F1559-3B80-445D-A54C-2FF89CF55AFD}"/>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EE2E2AB-CBC4-4456-936A-AA66FE1773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A27FB2-536C-4AAB-BCB2-E90109D512CA}"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35843" name="Rectangle 1026">
            <a:extLst>
              <a:ext uri="{FF2B5EF4-FFF2-40B4-BE49-F238E27FC236}">
                <a16:creationId xmlns:a16="http://schemas.microsoft.com/office/drawing/2014/main" id="{741C5E07-86E1-450F-AA6C-80C29936D894}"/>
              </a:ext>
            </a:extLst>
          </p:cNvPr>
          <p:cNvSpPr>
            <a:spLocks noGrp="1" noRot="1" noChangeAspect="1" noChangeArrowheads="1" noTextEdit="1"/>
          </p:cNvSpPr>
          <p:nvPr>
            <p:ph type="sldImg"/>
          </p:nvPr>
        </p:nvSpPr>
        <p:spPr>
          <a:solidFill>
            <a:srgbClr val="FFFFFF"/>
          </a:solidFill>
          <a:ln/>
        </p:spPr>
      </p:sp>
      <p:sp>
        <p:nvSpPr>
          <p:cNvPr id="35844" name="Rectangle 1027">
            <a:extLst>
              <a:ext uri="{FF2B5EF4-FFF2-40B4-BE49-F238E27FC236}">
                <a16:creationId xmlns:a16="http://schemas.microsoft.com/office/drawing/2014/main" id="{23C77591-6410-4647-9664-0B19CA98B99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79CE999-9173-480D-B1A1-02711C858A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ABC9BF-5638-4336-9784-5E46DE04F4C8}"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6867" name="Rectangle 2">
            <a:extLst>
              <a:ext uri="{FF2B5EF4-FFF2-40B4-BE49-F238E27FC236}">
                <a16:creationId xmlns:a16="http://schemas.microsoft.com/office/drawing/2014/main" id="{2C3A351E-7EC2-4DBE-94BA-7FCE2D8B45FF}"/>
              </a:ext>
            </a:extLst>
          </p:cNvPr>
          <p:cNvSpPr>
            <a:spLocks noGrp="1" noRot="1" noChangeAspect="1" noChangeArrowheads="1" noTextEdit="1"/>
          </p:cNvSpPr>
          <p:nvPr>
            <p:ph type="sldImg"/>
          </p:nvPr>
        </p:nvSpPr>
        <p:spPr>
          <a:solidFill>
            <a:srgbClr val="FFFFFF"/>
          </a:solidFill>
          <a:ln/>
        </p:spPr>
      </p:sp>
      <p:sp>
        <p:nvSpPr>
          <p:cNvPr id="36868" name="Rectangle 3">
            <a:extLst>
              <a:ext uri="{FF2B5EF4-FFF2-40B4-BE49-F238E27FC236}">
                <a16:creationId xmlns:a16="http://schemas.microsoft.com/office/drawing/2014/main" id="{4AA1FFF5-9AFB-40C5-80B4-BF018DD8980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D0A25B4-DF61-4304-8097-C3D07B6634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16C84C-6B0F-4DCD-A780-CB02D4E82E45}"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7891" name="Rectangle 2">
            <a:extLst>
              <a:ext uri="{FF2B5EF4-FFF2-40B4-BE49-F238E27FC236}">
                <a16:creationId xmlns:a16="http://schemas.microsoft.com/office/drawing/2014/main" id="{D3B3E1EA-1BBA-46FE-AF4D-47381E1828D6}"/>
              </a:ext>
            </a:extLst>
          </p:cNvPr>
          <p:cNvSpPr>
            <a:spLocks noGrp="1" noRot="1" noChangeAspect="1" noChangeArrowheads="1" noTextEdit="1"/>
          </p:cNvSpPr>
          <p:nvPr>
            <p:ph type="sldImg"/>
          </p:nvPr>
        </p:nvSpPr>
        <p:spPr>
          <a:solidFill>
            <a:srgbClr val="FFFFFF"/>
          </a:solidFill>
          <a:ln/>
        </p:spPr>
      </p:sp>
      <p:sp>
        <p:nvSpPr>
          <p:cNvPr id="37892" name="Rectangle 3">
            <a:extLst>
              <a:ext uri="{FF2B5EF4-FFF2-40B4-BE49-F238E27FC236}">
                <a16:creationId xmlns:a16="http://schemas.microsoft.com/office/drawing/2014/main" id="{34F69920-5E42-4E5C-B086-8A68D5FF087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C392DBB-9A0E-42D5-BAE0-AAE13D087E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A2052F-1B40-4884-BABB-CD98CD50D6FB}"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8915" name="Rectangle 2">
            <a:extLst>
              <a:ext uri="{FF2B5EF4-FFF2-40B4-BE49-F238E27FC236}">
                <a16:creationId xmlns:a16="http://schemas.microsoft.com/office/drawing/2014/main" id="{6C2A9848-D05B-474E-80A0-1F01F961D775}"/>
              </a:ext>
            </a:extLst>
          </p:cNvPr>
          <p:cNvSpPr>
            <a:spLocks noGrp="1" noRot="1" noChangeAspect="1" noChangeArrowheads="1" noTextEdit="1"/>
          </p:cNvSpPr>
          <p:nvPr>
            <p:ph type="sldImg"/>
          </p:nvPr>
        </p:nvSpPr>
        <p:spPr>
          <a:solidFill>
            <a:srgbClr val="FFFFFF"/>
          </a:solidFill>
          <a:ln/>
        </p:spPr>
      </p:sp>
      <p:sp>
        <p:nvSpPr>
          <p:cNvPr id="38916" name="Rectangle 3">
            <a:extLst>
              <a:ext uri="{FF2B5EF4-FFF2-40B4-BE49-F238E27FC236}">
                <a16:creationId xmlns:a16="http://schemas.microsoft.com/office/drawing/2014/main" id="{3760BCEF-9090-40AE-BBC3-164ABEB9C40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6E58DAE-DB5D-46E9-9079-0813FB7F1B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317012-9AD8-4E0B-B204-AF82BCB15BE9}"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9939" name="Rectangle 2">
            <a:extLst>
              <a:ext uri="{FF2B5EF4-FFF2-40B4-BE49-F238E27FC236}">
                <a16:creationId xmlns:a16="http://schemas.microsoft.com/office/drawing/2014/main" id="{37AF0D0A-572D-419D-B346-3B0DD48B7C3B}"/>
              </a:ext>
            </a:extLst>
          </p:cNvPr>
          <p:cNvSpPr>
            <a:spLocks noGrp="1" noRot="1" noChangeAspect="1" noChangeArrowheads="1" noTextEdit="1"/>
          </p:cNvSpPr>
          <p:nvPr>
            <p:ph type="sldImg"/>
          </p:nvPr>
        </p:nvSpPr>
        <p:spPr>
          <a:solidFill>
            <a:srgbClr val="FFFFFF"/>
          </a:solidFill>
          <a:ln/>
        </p:spPr>
      </p:sp>
      <p:sp>
        <p:nvSpPr>
          <p:cNvPr id="39940" name="Rectangle 3">
            <a:extLst>
              <a:ext uri="{FF2B5EF4-FFF2-40B4-BE49-F238E27FC236}">
                <a16:creationId xmlns:a16="http://schemas.microsoft.com/office/drawing/2014/main" id="{F39ED871-3006-4438-AD9C-B279C6D458B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04A661A-1E25-4A7C-8F77-C2C5A6C04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C08FCB-4E2C-4DA7-A79E-BC9AC390D9AD}"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40963" name="Rectangle 2">
            <a:extLst>
              <a:ext uri="{FF2B5EF4-FFF2-40B4-BE49-F238E27FC236}">
                <a16:creationId xmlns:a16="http://schemas.microsoft.com/office/drawing/2014/main" id="{7F3584FF-6909-423D-AA51-5204EA7CD855}"/>
              </a:ext>
            </a:extLst>
          </p:cNvPr>
          <p:cNvSpPr>
            <a:spLocks noGrp="1" noRot="1" noChangeAspect="1" noChangeArrowheads="1" noTextEdit="1"/>
          </p:cNvSpPr>
          <p:nvPr>
            <p:ph type="sldImg"/>
          </p:nvPr>
        </p:nvSpPr>
        <p:spPr>
          <a:solidFill>
            <a:srgbClr val="FFFFFF"/>
          </a:solidFill>
          <a:ln/>
        </p:spPr>
      </p:sp>
      <p:sp>
        <p:nvSpPr>
          <p:cNvPr id="40964" name="Rectangle 3">
            <a:extLst>
              <a:ext uri="{FF2B5EF4-FFF2-40B4-BE49-F238E27FC236}">
                <a16:creationId xmlns:a16="http://schemas.microsoft.com/office/drawing/2014/main" id="{B9DCBA63-ACAA-46F3-8275-278451E78F19}"/>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FA01E62-C77B-4412-9B19-C13727B56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50CA43-BE03-41E9-B601-92C1A1CEE4E6}"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41987" name="Rectangle 2">
            <a:extLst>
              <a:ext uri="{FF2B5EF4-FFF2-40B4-BE49-F238E27FC236}">
                <a16:creationId xmlns:a16="http://schemas.microsoft.com/office/drawing/2014/main" id="{086E60D0-2C55-432D-B078-11A39CF4558D}"/>
              </a:ext>
            </a:extLst>
          </p:cNvPr>
          <p:cNvSpPr>
            <a:spLocks noGrp="1" noRot="1" noChangeAspect="1" noChangeArrowheads="1" noTextEdit="1"/>
          </p:cNvSpPr>
          <p:nvPr>
            <p:ph type="sldImg"/>
          </p:nvPr>
        </p:nvSpPr>
        <p:spPr>
          <a:solidFill>
            <a:srgbClr val="FFFFFF"/>
          </a:solidFill>
          <a:ln/>
        </p:spPr>
      </p:sp>
      <p:sp>
        <p:nvSpPr>
          <p:cNvPr id="41988" name="Rectangle 3">
            <a:extLst>
              <a:ext uri="{FF2B5EF4-FFF2-40B4-BE49-F238E27FC236}">
                <a16:creationId xmlns:a16="http://schemas.microsoft.com/office/drawing/2014/main" id="{92E42B0F-C16A-441B-9228-1D85EC083D8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EE43144-E5C1-47D9-A889-DA8085EAC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9DB192-4C22-424F-AC48-F966A9083C01}"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24579" name="Rectangle 2">
            <a:extLst>
              <a:ext uri="{FF2B5EF4-FFF2-40B4-BE49-F238E27FC236}">
                <a16:creationId xmlns:a16="http://schemas.microsoft.com/office/drawing/2014/main" id="{D703C0EB-8049-40ED-AE4F-FDED4077E12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0EF60DA6-0A1E-4258-8214-E847634174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2156F279-4E53-4469-9608-D870AEE484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ADB5FB-F248-4EC8-80F2-B99B7C081EEB}"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75EB875E-64FC-4C50-8928-45185FADAF86}"/>
              </a:ext>
            </a:extLst>
          </p:cNvPr>
          <p:cNvSpPr>
            <a:spLocks noGrp="1" noRot="1" noChangeAspect="1" noChangeArrowheads="1" noTextEdit="1"/>
          </p:cNvSpPr>
          <p:nvPr>
            <p:ph type="sldImg"/>
          </p:nvPr>
        </p:nvSpPr>
        <p:spPr>
          <a:solidFill>
            <a:srgbClr val="FFFFFF"/>
          </a:solidFill>
          <a:ln/>
        </p:spPr>
      </p:sp>
      <p:sp>
        <p:nvSpPr>
          <p:cNvPr id="25604" name="Rectangle 3">
            <a:extLst>
              <a:ext uri="{FF2B5EF4-FFF2-40B4-BE49-F238E27FC236}">
                <a16:creationId xmlns:a16="http://schemas.microsoft.com/office/drawing/2014/main" id="{D0ED6A5F-46D6-41F0-8DAF-92C2398E6952}"/>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EFF727E-33B0-4479-9FBD-38A51DB125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51CCF9-B83E-466D-8520-8E609A68DC75}"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26627" name="Rectangle 2">
            <a:extLst>
              <a:ext uri="{FF2B5EF4-FFF2-40B4-BE49-F238E27FC236}">
                <a16:creationId xmlns:a16="http://schemas.microsoft.com/office/drawing/2014/main" id="{2605C1F6-08EE-494A-BDA6-EB8C9E8F3622}"/>
              </a:ext>
            </a:extLst>
          </p:cNvPr>
          <p:cNvSpPr>
            <a:spLocks noGrp="1" noRot="1" noChangeAspect="1" noChangeArrowheads="1" noTextEdit="1"/>
          </p:cNvSpPr>
          <p:nvPr>
            <p:ph type="sldImg"/>
          </p:nvPr>
        </p:nvSpPr>
        <p:spPr>
          <a:solidFill>
            <a:srgbClr val="FFFFFF"/>
          </a:solidFill>
          <a:ln/>
        </p:spPr>
      </p:sp>
      <p:sp>
        <p:nvSpPr>
          <p:cNvPr id="26628" name="Rectangle 3">
            <a:extLst>
              <a:ext uri="{FF2B5EF4-FFF2-40B4-BE49-F238E27FC236}">
                <a16:creationId xmlns:a16="http://schemas.microsoft.com/office/drawing/2014/main" id="{AE992DF9-2815-4414-A372-1201CA23EA2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19F6018-CE81-41F0-947B-580F872B4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A76E40-6108-4E33-A1AE-B3BF68A0A873}"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52BE4A4C-E2E9-45F9-AD1B-D228907B7821}"/>
              </a:ext>
            </a:extLst>
          </p:cNvPr>
          <p:cNvSpPr>
            <a:spLocks noGrp="1" noRot="1" noChangeAspect="1" noChangeArrowheads="1" noTextEdit="1"/>
          </p:cNvSpPr>
          <p:nvPr>
            <p:ph type="sldImg"/>
          </p:nvPr>
        </p:nvSpPr>
        <p:spPr>
          <a:solidFill>
            <a:srgbClr val="FFFFFF"/>
          </a:solidFill>
          <a:ln/>
        </p:spPr>
      </p:sp>
      <p:sp>
        <p:nvSpPr>
          <p:cNvPr id="27652" name="Rectangle 3">
            <a:extLst>
              <a:ext uri="{FF2B5EF4-FFF2-40B4-BE49-F238E27FC236}">
                <a16:creationId xmlns:a16="http://schemas.microsoft.com/office/drawing/2014/main" id="{E91E6778-97B3-4CE5-9441-04AAEF37D2F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DE7E2F1-18E4-4760-96E4-061F6307EB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CAA5EA-C6C5-4227-922A-27B74DE2D29B}"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8675" name="Rectangle 2">
            <a:extLst>
              <a:ext uri="{FF2B5EF4-FFF2-40B4-BE49-F238E27FC236}">
                <a16:creationId xmlns:a16="http://schemas.microsoft.com/office/drawing/2014/main" id="{4CA594BF-34DE-4F34-8A2A-991EDBB9031C}"/>
              </a:ext>
            </a:extLst>
          </p:cNvPr>
          <p:cNvSpPr>
            <a:spLocks noGrp="1" noRot="1" noChangeAspect="1" noChangeArrowheads="1" noTextEdit="1"/>
          </p:cNvSpPr>
          <p:nvPr>
            <p:ph type="sldImg"/>
          </p:nvPr>
        </p:nvSpPr>
        <p:spPr>
          <a:solidFill>
            <a:srgbClr val="FFFFFF"/>
          </a:solidFill>
          <a:ln/>
        </p:spPr>
      </p:sp>
      <p:sp>
        <p:nvSpPr>
          <p:cNvPr id="28676" name="Rectangle 3">
            <a:extLst>
              <a:ext uri="{FF2B5EF4-FFF2-40B4-BE49-F238E27FC236}">
                <a16:creationId xmlns:a16="http://schemas.microsoft.com/office/drawing/2014/main" id="{6550FB27-E117-4582-8F70-3509FBE3FCC6}"/>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3B382A4-AD2B-4DE8-BD6B-0229760FD6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17E03C-5468-42A4-9024-15DDF214CD19}"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1630BC1A-F964-48C2-B4CB-C6A0822FF760}"/>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id="{5F85FFDD-43F7-4C74-84A6-92685E1E2A7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77FCE557-1E9F-4F01-91A5-776AC66265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5CC13C-9072-43F8-BF8F-BD5A93907DF7}"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30723" name="Rectangle 2">
            <a:extLst>
              <a:ext uri="{FF2B5EF4-FFF2-40B4-BE49-F238E27FC236}">
                <a16:creationId xmlns:a16="http://schemas.microsoft.com/office/drawing/2014/main" id="{57D18EA7-5A4C-4065-B656-BFAFE7ABAF14}"/>
              </a:ext>
            </a:extLst>
          </p:cNvPr>
          <p:cNvSpPr>
            <a:spLocks noGrp="1" noRot="1" noChangeAspect="1" noChangeArrowheads="1" noTextEdit="1"/>
          </p:cNvSpPr>
          <p:nvPr>
            <p:ph type="sldImg"/>
          </p:nvPr>
        </p:nvSpPr>
        <p:spPr>
          <a:solidFill>
            <a:srgbClr val="FFFFFF"/>
          </a:solidFill>
          <a:ln/>
        </p:spPr>
      </p:sp>
      <p:sp>
        <p:nvSpPr>
          <p:cNvPr id="30724" name="Rectangle 3">
            <a:extLst>
              <a:ext uri="{FF2B5EF4-FFF2-40B4-BE49-F238E27FC236}">
                <a16:creationId xmlns:a16="http://schemas.microsoft.com/office/drawing/2014/main" id="{720C98E2-702D-4D75-92E4-CFDB74F3A26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3C5E92A-3121-46F6-8BB5-CC3AE6C4A0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B52699-DB72-41F9-9434-0B0A46853989}"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85FBE773-AE35-4B9E-B3B2-5839558298D9}"/>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id="{ECDA01AB-C403-4C3F-9339-C8D3123899E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08757A3-9A35-4446-97A4-9095B698C71A}"/>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112E071D-CFF6-4CBD-96AE-ABA2C64AB79E}"/>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charset="0"/>
              </a:endParaRPr>
            </a:p>
          </p:txBody>
        </p:sp>
        <p:sp>
          <p:nvSpPr>
            <p:cNvPr id="6" name="Rectangle 4">
              <a:extLst>
                <a:ext uri="{FF2B5EF4-FFF2-40B4-BE49-F238E27FC236}">
                  <a16:creationId xmlns:a16="http://schemas.microsoft.com/office/drawing/2014/main" id="{291832C4-3A8B-45D5-9B29-2F9C84EFA946}"/>
                </a:ext>
              </a:extLst>
            </p:cNvPr>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charset="0"/>
              </a:endParaRPr>
            </a:p>
          </p:txBody>
        </p:sp>
        <p:grpSp>
          <p:nvGrpSpPr>
            <p:cNvPr id="7" name="Group 5">
              <a:extLst>
                <a:ext uri="{FF2B5EF4-FFF2-40B4-BE49-F238E27FC236}">
                  <a16:creationId xmlns:a16="http://schemas.microsoft.com/office/drawing/2014/main" id="{DA45EDED-2B77-4CC5-B762-CDAD447077C5}"/>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7DB960B4-11AD-4463-9F88-CF76AF7CAF9B}"/>
                  </a:ext>
                </a:extLst>
              </p:cNvPr>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charset="0"/>
                </a:endParaRPr>
              </a:p>
            </p:txBody>
          </p:sp>
          <p:sp>
            <p:nvSpPr>
              <p:cNvPr id="9" name="Rectangle 7">
                <a:extLst>
                  <a:ext uri="{FF2B5EF4-FFF2-40B4-BE49-F238E27FC236}">
                    <a16:creationId xmlns:a16="http://schemas.microsoft.com/office/drawing/2014/main" id="{11568343-93DF-4E7C-BC3D-071B4B1F77BC}"/>
                  </a:ext>
                </a:extLst>
              </p:cNvPr>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charset="0"/>
                </a:endParaRPr>
              </a:p>
            </p:txBody>
          </p:sp>
          <p:sp>
            <p:nvSpPr>
              <p:cNvPr id="10" name="Rectangle 8">
                <a:extLst>
                  <a:ext uri="{FF2B5EF4-FFF2-40B4-BE49-F238E27FC236}">
                    <a16:creationId xmlns:a16="http://schemas.microsoft.com/office/drawing/2014/main" id="{273F969A-1C7A-4012-B07C-9BC0AAE7C6C8}"/>
                  </a:ext>
                </a:extLst>
              </p:cNvPr>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charset="0"/>
                </a:endParaRPr>
              </a:p>
            </p:txBody>
          </p:sp>
          <p:sp>
            <p:nvSpPr>
              <p:cNvPr id="11" name="Rectangle 9">
                <a:extLst>
                  <a:ext uri="{FF2B5EF4-FFF2-40B4-BE49-F238E27FC236}">
                    <a16:creationId xmlns:a16="http://schemas.microsoft.com/office/drawing/2014/main" id="{B4B46D50-1743-4876-A4FA-773ACD1F475A}"/>
                  </a:ext>
                </a:extLst>
              </p:cNvPr>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charset="0"/>
                </a:endParaRPr>
              </a:p>
            </p:txBody>
          </p:sp>
          <p:sp>
            <p:nvSpPr>
              <p:cNvPr id="12" name="Rectangle 10">
                <a:extLst>
                  <a:ext uri="{FF2B5EF4-FFF2-40B4-BE49-F238E27FC236}">
                    <a16:creationId xmlns:a16="http://schemas.microsoft.com/office/drawing/2014/main" id="{C83656F8-7FF6-4D27-BE42-27661752B914}"/>
                  </a:ext>
                </a:extLst>
              </p:cNvPr>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charset="0"/>
                </a:endParaRPr>
              </a:p>
            </p:txBody>
          </p:sp>
          <p:sp>
            <p:nvSpPr>
              <p:cNvPr id="13" name="Rectangle 11">
                <a:extLst>
                  <a:ext uri="{FF2B5EF4-FFF2-40B4-BE49-F238E27FC236}">
                    <a16:creationId xmlns:a16="http://schemas.microsoft.com/office/drawing/2014/main" id="{62D420F6-ADD5-4901-BE66-1EE6B0270259}"/>
                  </a:ext>
                </a:extLst>
              </p:cNvPr>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charset="0"/>
                </a:endParaRPr>
              </a:p>
            </p:txBody>
          </p:sp>
          <p:sp>
            <p:nvSpPr>
              <p:cNvPr id="14" name="Rectangle 12">
                <a:extLst>
                  <a:ext uri="{FF2B5EF4-FFF2-40B4-BE49-F238E27FC236}">
                    <a16:creationId xmlns:a16="http://schemas.microsoft.com/office/drawing/2014/main" id="{8B34350F-FD18-4661-B229-AC1294F89339}"/>
                  </a:ext>
                </a:extLst>
              </p:cNvPr>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charset="0"/>
                </a:endParaRPr>
              </a:p>
            </p:txBody>
          </p:sp>
          <p:sp>
            <p:nvSpPr>
              <p:cNvPr id="15" name="Rectangle 13">
                <a:extLst>
                  <a:ext uri="{FF2B5EF4-FFF2-40B4-BE49-F238E27FC236}">
                    <a16:creationId xmlns:a16="http://schemas.microsoft.com/office/drawing/2014/main" id="{51AC82BF-ACDF-4F28-974C-742EDCE020AD}"/>
                  </a:ext>
                </a:extLst>
              </p:cNvPr>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charset="0"/>
                </a:endParaRPr>
              </a:p>
            </p:txBody>
          </p:sp>
          <p:sp>
            <p:nvSpPr>
              <p:cNvPr id="16" name="Rectangle 14">
                <a:extLst>
                  <a:ext uri="{FF2B5EF4-FFF2-40B4-BE49-F238E27FC236}">
                    <a16:creationId xmlns:a16="http://schemas.microsoft.com/office/drawing/2014/main" id="{49116DFC-0137-49BA-8BCE-E5FE337CA8CD}"/>
                  </a:ext>
                </a:extLst>
              </p:cNvPr>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charset="0"/>
                </a:endParaRPr>
              </a:p>
            </p:txBody>
          </p:sp>
          <p:sp>
            <p:nvSpPr>
              <p:cNvPr id="17" name="Rectangle 15">
                <a:extLst>
                  <a:ext uri="{FF2B5EF4-FFF2-40B4-BE49-F238E27FC236}">
                    <a16:creationId xmlns:a16="http://schemas.microsoft.com/office/drawing/2014/main" id="{FD03DC54-4F7B-4217-933B-9EBC3B9E2A6D}"/>
                  </a:ext>
                </a:extLst>
              </p:cNvPr>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charset="0"/>
                </a:endParaRPr>
              </a:p>
            </p:txBody>
          </p:sp>
        </p:grpSp>
      </p:grpSp>
      <p:sp>
        <p:nvSpPr>
          <p:cNvPr id="5222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222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9528A69A-6519-4E9D-B7BB-C2E675E37A00}"/>
              </a:ext>
            </a:extLst>
          </p:cNvPr>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p>
        </p:txBody>
      </p:sp>
      <p:sp>
        <p:nvSpPr>
          <p:cNvPr id="19" name="Rectangle 17">
            <a:extLst>
              <a:ext uri="{FF2B5EF4-FFF2-40B4-BE49-F238E27FC236}">
                <a16:creationId xmlns:a16="http://schemas.microsoft.com/office/drawing/2014/main" id="{F92627D7-6081-42BA-8C4A-D86CE0F4899D}"/>
              </a:ext>
            </a:extLst>
          </p:cNvPr>
          <p:cNvSpPr>
            <a:spLocks noGrp="1" noChangeArrowheads="1"/>
          </p:cNvSpPr>
          <p:nvPr>
            <p:ph type="ftr" sz="quarter" idx="11"/>
          </p:nvPr>
        </p:nvSpPr>
        <p:spPr/>
        <p:txBody>
          <a:bodyPr/>
          <a:lstStyle>
            <a:lvl1pPr>
              <a:defRPr smtClean="0"/>
            </a:lvl1pPr>
          </a:lstStyle>
          <a:p>
            <a:pPr>
              <a:defRPr/>
            </a:pPr>
            <a:endParaRPr lang="en-US"/>
          </a:p>
        </p:txBody>
      </p:sp>
      <p:sp>
        <p:nvSpPr>
          <p:cNvPr id="20" name="Rectangle 18">
            <a:extLst>
              <a:ext uri="{FF2B5EF4-FFF2-40B4-BE49-F238E27FC236}">
                <a16:creationId xmlns:a16="http://schemas.microsoft.com/office/drawing/2014/main" id="{A7C39572-CBBE-4496-81A8-6FC2DD934CBD}"/>
              </a:ext>
            </a:extLst>
          </p:cNvPr>
          <p:cNvSpPr>
            <a:spLocks noGrp="1" noChangeArrowheads="1"/>
          </p:cNvSpPr>
          <p:nvPr>
            <p:ph type="sldNum" sz="quarter" idx="12"/>
          </p:nvPr>
        </p:nvSpPr>
        <p:spPr/>
        <p:txBody>
          <a:bodyPr/>
          <a:lstStyle>
            <a:lvl1pPr>
              <a:defRPr/>
            </a:lvl1pPr>
          </a:lstStyle>
          <a:p>
            <a:fld id="{56CDA7EF-27C3-4B40-B55F-C3542EDFEE58}" type="slidenum">
              <a:rPr lang="en-US" altLang="en-US"/>
              <a:pPr/>
              <a:t>‹#›</a:t>
            </a:fld>
            <a:endParaRPr lang="en-US" altLang="en-US"/>
          </a:p>
        </p:txBody>
      </p:sp>
    </p:spTree>
    <p:extLst>
      <p:ext uri="{BB962C8B-B14F-4D97-AF65-F5344CB8AC3E}">
        <p14:creationId xmlns:p14="http://schemas.microsoft.com/office/powerpoint/2010/main" val="291148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E1DA82F-8192-4A1F-913A-DEB6551AA14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BB05F89C-383B-4A91-9D74-E78760B15587}"/>
              </a:ext>
            </a:extLst>
          </p:cNvPr>
          <p:cNvSpPr>
            <a:spLocks noGrp="1" noChangeArrowheads="1"/>
          </p:cNvSpPr>
          <p:nvPr>
            <p:ph type="sldNum" sz="quarter" idx="11"/>
          </p:nvPr>
        </p:nvSpPr>
        <p:spPr>
          <a:ln/>
        </p:spPr>
        <p:txBody>
          <a:bodyPr/>
          <a:lstStyle>
            <a:lvl1pPr>
              <a:defRPr/>
            </a:lvl1pPr>
          </a:lstStyle>
          <a:p>
            <a:fld id="{2C66A1E6-D2EC-4C44-A35A-B1078430C028}" type="slidenum">
              <a:rPr lang="en-US" altLang="en-US"/>
              <a:pPr/>
              <a:t>‹#›</a:t>
            </a:fld>
            <a:endParaRPr lang="en-US" altLang="en-US"/>
          </a:p>
        </p:txBody>
      </p:sp>
      <p:sp>
        <p:nvSpPr>
          <p:cNvPr id="6" name="Rectangle 16">
            <a:extLst>
              <a:ext uri="{FF2B5EF4-FFF2-40B4-BE49-F238E27FC236}">
                <a16:creationId xmlns:a16="http://schemas.microsoft.com/office/drawing/2014/main" id="{EE7319EF-91E0-44F2-AF85-12AC05BFA35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1885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32A389E-AD9D-4975-A356-47F929E4CA8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B64A987-1759-4C05-806A-4A6B36696638}"/>
              </a:ext>
            </a:extLst>
          </p:cNvPr>
          <p:cNvSpPr>
            <a:spLocks noGrp="1" noChangeArrowheads="1"/>
          </p:cNvSpPr>
          <p:nvPr>
            <p:ph type="sldNum" sz="quarter" idx="11"/>
          </p:nvPr>
        </p:nvSpPr>
        <p:spPr>
          <a:ln/>
        </p:spPr>
        <p:txBody>
          <a:bodyPr/>
          <a:lstStyle>
            <a:lvl1pPr>
              <a:defRPr/>
            </a:lvl1pPr>
          </a:lstStyle>
          <a:p>
            <a:fld id="{1EDA9112-C7E7-4564-A119-A4EF6F15388D}" type="slidenum">
              <a:rPr lang="en-US" altLang="en-US"/>
              <a:pPr/>
              <a:t>‹#›</a:t>
            </a:fld>
            <a:endParaRPr lang="en-US" altLang="en-US"/>
          </a:p>
        </p:txBody>
      </p:sp>
      <p:sp>
        <p:nvSpPr>
          <p:cNvPr id="6" name="Rectangle 16">
            <a:extLst>
              <a:ext uri="{FF2B5EF4-FFF2-40B4-BE49-F238E27FC236}">
                <a16:creationId xmlns:a16="http://schemas.microsoft.com/office/drawing/2014/main" id="{70571E76-BBB1-45C5-B329-A54104BC6B8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1040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81EF670-015A-4785-9921-28898BBACF0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F162FE8-507B-4812-A5E0-0DCFC80F18F6}"/>
              </a:ext>
            </a:extLst>
          </p:cNvPr>
          <p:cNvSpPr>
            <a:spLocks noGrp="1" noChangeArrowheads="1"/>
          </p:cNvSpPr>
          <p:nvPr>
            <p:ph type="sldNum" sz="quarter" idx="11"/>
          </p:nvPr>
        </p:nvSpPr>
        <p:spPr>
          <a:ln/>
        </p:spPr>
        <p:txBody>
          <a:bodyPr/>
          <a:lstStyle>
            <a:lvl1pPr>
              <a:defRPr/>
            </a:lvl1pPr>
          </a:lstStyle>
          <a:p>
            <a:fld id="{0912DEDC-DB30-4C50-8573-A7AF1F57063F}" type="slidenum">
              <a:rPr lang="en-US" altLang="en-US"/>
              <a:pPr/>
              <a:t>‹#›</a:t>
            </a:fld>
            <a:endParaRPr lang="en-US" altLang="en-US"/>
          </a:p>
        </p:txBody>
      </p:sp>
      <p:sp>
        <p:nvSpPr>
          <p:cNvPr id="6" name="Rectangle 16">
            <a:extLst>
              <a:ext uri="{FF2B5EF4-FFF2-40B4-BE49-F238E27FC236}">
                <a16:creationId xmlns:a16="http://schemas.microsoft.com/office/drawing/2014/main" id="{D6A72B1F-641E-4945-A60D-183D33EB0D19}"/>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4226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BB8FFA15-974E-4A62-85E2-16CF3C8123A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7F75A739-81CF-4D25-AC7C-B1E52CE9C162}"/>
              </a:ext>
            </a:extLst>
          </p:cNvPr>
          <p:cNvSpPr>
            <a:spLocks noGrp="1" noChangeArrowheads="1"/>
          </p:cNvSpPr>
          <p:nvPr>
            <p:ph type="sldNum" sz="quarter" idx="11"/>
          </p:nvPr>
        </p:nvSpPr>
        <p:spPr>
          <a:ln/>
        </p:spPr>
        <p:txBody>
          <a:bodyPr/>
          <a:lstStyle>
            <a:lvl1pPr>
              <a:defRPr/>
            </a:lvl1pPr>
          </a:lstStyle>
          <a:p>
            <a:fld id="{7873969F-BEEF-4068-A1A7-FCFDBF4C342A}" type="slidenum">
              <a:rPr lang="en-US" altLang="en-US"/>
              <a:pPr/>
              <a:t>‹#›</a:t>
            </a:fld>
            <a:endParaRPr lang="en-US" altLang="en-US"/>
          </a:p>
        </p:txBody>
      </p:sp>
      <p:sp>
        <p:nvSpPr>
          <p:cNvPr id="6" name="Rectangle 16">
            <a:extLst>
              <a:ext uri="{FF2B5EF4-FFF2-40B4-BE49-F238E27FC236}">
                <a16:creationId xmlns:a16="http://schemas.microsoft.com/office/drawing/2014/main" id="{2C40C58C-4814-46FE-ACBF-FD3B10358D6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6889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16C83208-6F92-4C67-BDD7-D0521DB70DC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CCD425E9-A868-4BC5-BED9-AA46D5B673C8}"/>
              </a:ext>
            </a:extLst>
          </p:cNvPr>
          <p:cNvSpPr>
            <a:spLocks noGrp="1" noChangeArrowheads="1"/>
          </p:cNvSpPr>
          <p:nvPr>
            <p:ph type="sldNum" sz="quarter" idx="11"/>
          </p:nvPr>
        </p:nvSpPr>
        <p:spPr>
          <a:ln/>
        </p:spPr>
        <p:txBody>
          <a:bodyPr/>
          <a:lstStyle>
            <a:lvl1pPr>
              <a:defRPr/>
            </a:lvl1pPr>
          </a:lstStyle>
          <a:p>
            <a:fld id="{07DA6BF0-C77E-4BB8-8D21-F8B717C72488}" type="slidenum">
              <a:rPr lang="en-US" altLang="en-US"/>
              <a:pPr/>
              <a:t>‹#›</a:t>
            </a:fld>
            <a:endParaRPr lang="en-US" altLang="en-US"/>
          </a:p>
        </p:txBody>
      </p:sp>
      <p:sp>
        <p:nvSpPr>
          <p:cNvPr id="7" name="Rectangle 16">
            <a:extLst>
              <a:ext uri="{FF2B5EF4-FFF2-40B4-BE49-F238E27FC236}">
                <a16:creationId xmlns:a16="http://schemas.microsoft.com/office/drawing/2014/main" id="{EF3C3F41-27CF-4D9D-8EAE-9DB8909986C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9984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C38C9B64-7298-47CB-BE0E-E963E7E4BE3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121D117F-047D-40F5-8E91-D74A4025A02F}"/>
              </a:ext>
            </a:extLst>
          </p:cNvPr>
          <p:cNvSpPr>
            <a:spLocks noGrp="1" noChangeArrowheads="1"/>
          </p:cNvSpPr>
          <p:nvPr>
            <p:ph type="sldNum" sz="quarter" idx="11"/>
          </p:nvPr>
        </p:nvSpPr>
        <p:spPr>
          <a:ln/>
        </p:spPr>
        <p:txBody>
          <a:bodyPr/>
          <a:lstStyle>
            <a:lvl1pPr>
              <a:defRPr/>
            </a:lvl1pPr>
          </a:lstStyle>
          <a:p>
            <a:fld id="{2F1EDACD-CD67-4909-96B6-020AA6FCA64C}" type="slidenum">
              <a:rPr lang="en-US" altLang="en-US"/>
              <a:pPr/>
              <a:t>‹#›</a:t>
            </a:fld>
            <a:endParaRPr lang="en-US" altLang="en-US"/>
          </a:p>
        </p:txBody>
      </p:sp>
      <p:sp>
        <p:nvSpPr>
          <p:cNvPr id="9" name="Rectangle 16">
            <a:extLst>
              <a:ext uri="{FF2B5EF4-FFF2-40B4-BE49-F238E27FC236}">
                <a16:creationId xmlns:a16="http://schemas.microsoft.com/office/drawing/2014/main" id="{9788176F-A5E9-4A83-89AD-1AD57A6571D9}"/>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2187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9C0744E-97A0-4364-834A-55B5E28C8E9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58479B9E-811D-41AD-B796-95CA8D06B554}"/>
              </a:ext>
            </a:extLst>
          </p:cNvPr>
          <p:cNvSpPr>
            <a:spLocks noGrp="1" noChangeArrowheads="1"/>
          </p:cNvSpPr>
          <p:nvPr>
            <p:ph type="sldNum" sz="quarter" idx="11"/>
          </p:nvPr>
        </p:nvSpPr>
        <p:spPr>
          <a:ln/>
        </p:spPr>
        <p:txBody>
          <a:bodyPr/>
          <a:lstStyle>
            <a:lvl1pPr>
              <a:defRPr/>
            </a:lvl1pPr>
          </a:lstStyle>
          <a:p>
            <a:fld id="{4BD58CDF-969B-4183-BE4A-7B5D9E03054B}" type="slidenum">
              <a:rPr lang="en-US" altLang="en-US"/>
              <a:pPr/>
              <a:t>‹#›</a:t>
            </a:fld>
            <a:endParaRPr lang="en-US" altLang="en-US"/>
          </a:p>
        </p:txBody>
      </p:sp>
      <p:sp>
        <p:nvSpPr>
          <p:cNvPr id="5" name="Rectangle 16">
            <a:extLst>
              <a:ext uri="{FF2B5EF4-FFF2-40B4-BE49-F238E27FC236}">
                <a16:creationId xmlns:a16="http://schemas.microsoft.com/office/drawing/2014/main" id="{3B308517-5218-4B66-B366-AA4CBCC9A9E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553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64D321-1967-401B-87A5-F9B67020B6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33F90982-7DF6-4BC3-AE10-3B32C15085CF}"/>
              </a:ext>
            </a:extLst>
          </p:cNvPr>
          <p:cNvSpPr>
            <a:spLocks noGrp="1" noChangeArrowheads="1"/>
          </p:cNvSpPr>
          <p:nvPr>
            <p:ph type="sldNum" sz="quarter" idx="11"/>
          </p:nvPr>
        </p:nvSpPr>
        <p:spPr>
          <a:ln/>
        </p:spPr>
        <p:txBody>
          <a:bodyPr/>
          <a:lstStyle>
            <a:lvl1pPr>
              <a:defRPr/>
            </a:lvl1pPr>
          </a:lstStyle>
          <a:p>
            <a:fld id="{E4D3D2BA-18ED-4DD8-972A-93D65F2D816F}" type="slidenum">
              <a:rPr lang="en-US" altLang="en-US"/>
              <a:pPr/>
              <a:t>‹#›</a:t>
            </a:fld>
            <a:endParaRPr lang="en-US" altLang="en-US"/>
          </a:p>
        </p:txBody>
      </p:sp>
      <p:sp>
        <p:nvSpPr>
          <p:cNvPr id="4" name="Rectangle 16">
            <a:extLst>
              <a:ext uri="{FF2B5EF4-FFF2-40B4-BE49-F238E27FC236}">
                <a16:creationId xmlns:a16="http://schemas.microsoft.com/office/drawing/2014/main" id="{DB34156A-DB1C-4AF0-B751-E338458C6072}"/>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0250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115ED66-CF62-4624-BD7A-9EFEE92F735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A4832394-A18E-46FC-A911-5F04FD4BCF03}"/>
              </a:ext>
            </a:extLst>
          </p:cNvPr>
          <p:cNvSpPr>
            <a:spLocks noGrp="1" noChangeArrowheads="1"/>
          </p:cNvSpPr>
          <p:nvPr>
            <p:ph type="sldNum" sz="quarter" idx="11"/>
          </p:nvPr>
        </p:nvSpPr>
        <p:spPr>
          <a:ln/>
        </p:spPr>
        <p:txBody>
          <a:bodyPr/>
          <a:lstStyle>
            <a:lvl1pPr>
              <a:defRPr/>
            </a:lvl1pPr>
          </a:lstStyle>
          <a:p>
            <a:fld id="{7DBF736A-781C-4A10-88FB-56EDE5B9F516}" type="slidenum">
              <a:rPr lang="en-US" altLang="en-US"/>
              <a:pPr/>
              <a:t>‹#›</a:t>
            </a:fld>
            <a:endParaRPr lang="en-US" altLang="en-US"/>
          </a:p>
        </p:txBody>
      </p:sp>
      <p:sp>
        <p:nvSpPr>
          <p:cNvPr id="7" name="Rectangle 16">
            <a:extLst>
              <a:ext uri="{FF2B5EF4-FFF2-40B4-BE49-F238E27FC236}">
                <a16:creationId xmlns:a16="http://schemas.microsoft.com/office/drawing/2014/main" id="{1A77D187-3AE2-4BFE-B61F-2B875836111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406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3643D08D-2A6D-4D9C-AC0A-6909DF66AAE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3264A164-246E-4B12-8109-970016852BC7}"/>
              </a:ext>
            </a:extLst>
          </p:cNvPr>
          <p:cNvSpPr>
            <a:spLocks noGrp="1" noChangeArrowheads="1"/>
          </p:cNvSpPr>
          <p:nvPr>
            <p:ph type="sldNum" sz="quarter" idx="11"/>
          </p:nvPr>
        </p:nvSpPr>
        <p:spPr>
          <a:ln/>
        </p:spPr>
        <p:txBody>
          <a:bodyPr/>
          <a:lstStyle>
            <a:lvl1pPr>
              <a:defRPr/>
            </a:lvl1pPr>
          </a:lstStyle>
          <a:p>
            <a:fld id="{01D2DAC7-6607-46CC-A03B-4AE3E725DEC2}" type="slidenum">
              <a:rPr lang="en-US" altLang="en-US"/>
              <a:pPr/>
              <a:t>‹#›</a:t>
            </a:fld>
            <a:endParaRPr lang="en-US" altLang="en-US"/>
          </a:p>
        </p:txBody>
      </p:sp>
      <p:sp>
        <p:nvSpPr>
          <p:cNvPr id="7" name="Rectangle 16">
            <a:extLst>
              <a:ext uri="{FF2B5EF4-FFF2-40B4-BE49-F238E27FC236}">
                <a16:creationId xmlns:a16="http://schemas.microsoft.com/office/drawing/2014/main" id="{B41A7DE1-5DFF-4281-B9A3-3BF91DF0EBC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7363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1259D28D-9864-4441-BF37-08F14B515E8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atin typeface="Arial" charset="0"/>
              </a:defRPr>
            </a:lvl1pPr>
          </a:lstStyle>
          <a:p>
            <a:pPr>
              <a:defRPr/>
            </a:pPr>
            <a:endParaRPr lang="en-US"/>
          </a:p>
        </p:txBody>
      </p:sp>
      <p:sp>
        <p:nvSpPr>
          <p:cNvPr id="521219" name="Rectangle 3">
            <a:extLst>
              <a:ext uri="{FF2B5EF4-FFF2-40B4-BE49-F238E27FC236}">
                <a16:creationId xmlns:a16="http://schemas.microsoft.com/office/drawing/2014/main" id="{B2EFA624-D6F0-47AC-B281-65DB82B99ABC}"/>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7E1EEDEB-39D7-4238-A446-80F32060AF7B}" type="slidenum">
              <a:rPr lang="en-US" altLang="en-US"/>
              <a:pPr/>
              <a:t>‹#›</a:t>
            </a:fld>
            <a:endParaRPr lang="en-US" altLang="en-US"/>
          </a:p>
        </p:txBody>
      </p:sp>
      <p:grpSp>
        <p:nvGrpSpPr>
          <p:cNvPr id="4100" name="Group 4">
            <a:extLst>
              <a:ext uri="{FF2B5EF4-FFF2-40B4-BE49-F238E27FC236}">
                <a16:creationId xmlns:a16="http://schemas.microsoft.com/office/drawing/2014/main" id="{115AECB0-6176-4998-A282-3F71B8FD6B9C}"/>
              </a:ext>
            </a:extLst>
          </p:cNvPr>
          <p:cNvGrpSpPr>
            <a:grpSpLocks/>
          </p:cNvGrpSpPr>
          <p:nvPr/>
        </p:nvGrpSpPr>
        <p:grpSpPr bwMode="auto">
          <a:xfrm>
            <a:off x="0" y="0"/>
            <a:ext cx="9144000" cy="546100"/>
            <a:chOff x="0" y="0"/>
            <a:chExt cx="5760" cy="344"/>
          </a:xfrm>
        </p:grpSpPr>
        <p:sp>
          <p:nvSpPr>
            <p:cNvPr id="521221" name="Rectangle 5">
              <a:extLst>
                <a:ext uri="{FF2B5EF4-FFF2-40B4-BE49-F238E27FC236}">
                  <a16:creationId xmlns:a16="http://schemas.microsoft.com/office/drawing/2014/main" id="{DAEF4A38-EFF8-4A9D-AC37-253BDFE684D7}"/>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charset="0"/>
              </a:endParaRPr>
            </a:p>
          </p:txBody>
        </p:sp>
        <p:sp>
          <p:nvSpPr>
            <p:cNvPr id="521222" name="Rectangle 6">
              <a:extLst>
                <a:ext uri="{FF2B5EF4-FFF2-40B4-BE49-F238E27FC236}">
                  <a16:creationId xmlns:a16="http://schemas.microsoft.com/office/drawing/2014/main" id="{12035A4A-ACA9-4697-8FDA-962A95F622B2}"/>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charset="0"/>
              </a:endParaRPr>
            </a:p>
          </p:txBody>
        </p:sp>
        <p:sp>
          <p:nvSpPr>
            <p:cNvPr id="521223" name="Rectangle 7">
              <a:extLst>
                <a:ext uri="{FF2B5EF4-FFF2-40B4-BE49-F238E27FC236}">
                  <a16:creationId xmlns:a16="http://schemas.microsoft.com/office/drawing/2014/main" id="{E2D6BBB0-97D4-457E-9076-AC38061D1FB9}"/>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521224" name="Rectangle 8">
              <a:extLst>
                <a:ext uri="{FF2B5EF4-FFF2-40B4-BE49-F238E27FC236}">
                  <a16:creationId xmlns:a16="http://schemas.microsoft.com/office/drawing/2014/main" id="{EC68B815-631D-4868-9E07-B3A34B471D7C}"/>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521225" name="Rectangle 9">
              <a:extLst>
                <a:ext uri="{FF2B5EF4-FFF2-40B4-BE49-F238E27FC236}">
                  <a16:creationId xmlns:a16="http://schemas.microsoft.com/office/drawing/2014/main" id="{0BABD51B-FF11-434C-B3D2-8F76561B9727}"/>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521226" name="Rectangle 10">
              <a:extLst>
                <a:ext uri="{FF2B5EF4-FFF2-40B4-BE49-F238E27FC236}">
                  <a16:creationId xmlns:a16="http://schemas.microsoft.com/office/drawing/2014/main" id="{C801B251-4A13-4132-97B8-27425F9283D4}"/>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521227" name="Rectangle 11">
              <a:extLst>
                <a:ext uri="{FF2B5EF4-FFF2-40B4-BE49-F238E27FC236}">
                  <a16:creationId xmlns:a16="http://schemas.microsoft.com/office/drawing/2014/main" id="{F99A89E3-7D3A-43D0-96A7-165FA7FD94FB}"/>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charset="0"/>
              </a:endParaRPr>
            </a:p>
          </p:txBody>
        </p:sp>
        <p:sp>
          <p:nvSpPr>
            <p:cNvPr id="521228" name="Rectangle 12">
              <a:extLst>
                <a:ext uri="{FF2B5EF4-FFF2-40B4-BE49-F238E27FC236}">
                  <a16:creationId xmlns:a16="http://schemas.microsoft.com/office/drawing/2014/main" id="{2965A9C2-089B-4A26-BCA1-A236411277BA}"/>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521229" name="Rectangle 13">
              <a:extLst>
                <a:ext uri="{FF2B5EF4-FFF2-40B4-BE49-F238E27FC236}">
                  <a16:creationId xmlns:a16="http://schemas.microsoft.com/office/drawing/2014/main" id="{A2AD7B14-056A-4879-83A7-BF8B200079B0}"/>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grpSp>
      <p:sp>
        <p:nvSpPr>
          <p:cNvPr id="4101" name="Rectangle 14">
            <a:extLst>
              <a:ext uri="{FF2B5EF4-FFF2-40B4-BE49-F238E27FC236}">
                <a16:creationId xmlns:a16="http://schemas.microsoft.com/office/drawing/2014/main" id="{AD2ED508-267D-45EA-B419-79FA0D04E14E}"/>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2" name="Rectangle 15">
            <a:extLst>
              <a:ext uri="{FF2B5EF4-FFF2-40B4-BE49-F238E27FC236}">
                <a16:creationId xmlns:a16="http://schemas.microsoft.com/office/drawing/2014/main" id="{B428D918-0B14-4AA1-AD52-2D81EC552F9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21232" name="Rectangle 16">
            <a:extLst>
              <a:ext uri="{FF2B5EF4-FFF2-40B4-BE49-F238E27FC236}">
                <a16:creationId xmlns:a16="http://schemas.microsoft.com/office/drawing/2014/main" id="{AAA6D649-CC2A-496B-ABF3-C7C4E5E11F1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7.xml" /><Relationship Id="rId1" Type="http://schemas.openxmlformats.org/officeDocument/2006/relationships/vmlDrawing" Target="../drawings/vmlDrawing1.vml" /><Relationship Id="rId5" Type="http://schemas.openxmlformats.org/officeDocument/2006/relationships/image" Target="../media/image1.png" /><Relationship Id="rId4" Type="http://schemas.openxmlformats.org/officeDocument/2006/relationships/oleObject" Target="../embeddings/oleObject1.bin"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 /><Relationship Id="rId7" Type="http://schemas.openxmlformats.org/officeDocument/2006/relationships/image" Target="../media/image3.png" /><Relationship Id="rId2" Type="http://schemas.openxmlformats.org/officeDocument/2006/relationships/slideLayout" Target="../slideLayouts/slideLayout7.xml" /><Relationship Id="rId1" Type="http://schemas.openxmlformats.org/officeDocument/2006/relationships/vmlDrawing" Target="../drawings/vmlDrawing2.vml" /><Relationship Id="rId6" Type="http://schemas.openxmlformats.org/officeDocument/2006/relationships/oleObject" Target="../embeddings/oleObject3.bin" /><Relationship Id="rId5" Type="http://schemas.openxmlformats.org/officeDocument/2006/relationships/image" Target="../media/image2.png" /><Relationship Id="rId4" Type="http://schemas.openxmlformats.org/officeDocument/2006/relationships/oleObject" Target="../embeddings/oleObject2.bin" /></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 /><Relationship Id="rId7" Type="http://schemas.openxmlformats.org/officeDocument/2006/relationships/image" Target="../media/image3.png" /><Relationship Id="rId2" Type="http://schemas.openxmlformats.org/officeDocument/2006/relationships/slideLayout" Target="../slideLayouts/slideLayout7.xml" /><Relationship Id="rId1" Type="http://schemas.openxmlformats.org/officeDocument/2006/relationships/vmlDrawing" Target="../drawings/vmlDrawing3.vml" /><Relationship Id="rId6" Type="http://schemas.openxmlformats.org/officeDocument/2006/relationships/oleObject" Target="../embeddings/oleObject5.bin" /><Relationship Id="rId5" Type="http://schemas.openxmlformats.org/officeDocument/2006/relationships/image" Target="../media/image2.png" /><Relationship Id="rId4" Type="http://schemas.openxmlformats.org/officeDocument/2006/relationships/oleObject" Target="../embeddings/oleObject4.bin"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2">
            <a:extLst>
              <a:ext uri="{FF2B5EF4-FFF2-40B4-BE49-F238E27FC236}">
                <a16:creationId xmlns:a16="http://schemas.microsoft.com/office/drawing/2014/main" id="{68D3770A-2C20-4E5B-9378-F976F3B3BF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52232B-4404-4F53-A387-AC3BDF7BFB6C}" type="slidenum">
              <a:rPr lang="en-US" altLang="en-US">
                <a:latin typeface="Arial Black" panose="020B0A04020102020204" pitchFamily="34" charset="0"/>
              </a:rPr>
              <a:pPr/>
              <a:t>1</a:t>
            </a:fld>
            <a:endParaRPr lang="en-US" altLang="en-US">
              <a:latin typeface="Arial Black" panose="020B0A04020102020204" pitchFamily="34" charset="0"/>
            </a:endParaRPr>
          </a:p>
        </p:txBody>
      </p:sp>
      <p:sp>
        <p:nvSpPr>
          <p:cNvPr id="516098" name="Text Box 2050">
            <a:extLst>
              <a:ext uri="{FF2B5EF4-FFF2-40B4-BE49-F238E27FC236}">
                <a16:creationId xmlns:a16="http://schemas.microsoft.com/office/drawing/2014/main" id="{FDE09C0B-4FB1-43A1-9DF8-5AF03275ED95}"/>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029" name="Text Box 2051">
            <a:extLst>
              <a:ext uri="{FF2B5EF4-FFF2-40B4-BE49-F238E27FC236}">
                <a16:creationId xmlns:a16="http://schemas.microsoft.com/office/drawing/2014/main" id="{625A432E-86B0-4F91-9CBF-41B314713904}"/>
              </a:ext>
            </a:extLst>
          </p:cNvPr>
          <p:cNvSpPr txBox="1">
            <a:spLocks noChangeArrowheads="1"/>
          </p:cNvSpPr>
          <p:nvPr/>
        </p:nvSpPr>
        <p:spPr bwMode="auto">
          <a:xfrm>
            <a:off x="533400" y="114300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Data to Identification Trees</a:t>
            </a:r>
            <a:endParaRPr lang="en-US" altLang="en-US" sz="2400" b="1">
              <a:latin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1: Collect data</a:t>
            </a:r>
          </a:p>
        </p:txBody>
      </p:sp>
      <p:graphicFrame>
        <p:nvGraphicFramePr>
          <p:cNvPr id="1026" name="Object 2052">
            <a:extLst>
              <a:ext uri="{FF2B5EF4-FFF2-40B4-BE49-F238E27FC236}">
                <a16:creationId xmlns:a16="http://schemas.microsoft.com/office/drawing/2014/main" id="{B31AD38D-0C7A-4D0C-AAB8-207D50797752}"/>
              </a:ext>
            </a:extLst>
          </p:cNvPr>
          <p:cNvGraphicFramePr>
            <a:graphicFrameLocks noChangeAspect="1"/>
          </p:cNvGraphicFramePr>
          <p:nvPr/>
        </p:nvGraphicFramePr>
        <p:xfrm>
          <a:off x="609600" y="2971800"/>
          <a:ext cx="7848600" cy="2714625"/>
        </p:xfrm>
        <a:graphic>
          <a:graphicData uri="http://schemas.openxmlformats.org/presentationml/2006/ole">
            <mc:AlternateContent xmlns:mc="http://schemas.openxmlformats.org/markup-compatibility/2006">
              <mc:Choice xmlns:v="urn:schemas-microsoft-com:vml" Requires="v">
                <p:oleObj spid="_x0000_s1025" name="Bitmap Image" r:id="rId4" imgW="0" imgH="0" progId="Paint.Picture">
                  <p:embed/>
                </p:oleObj>
              </mc:Choice>
              <mc:Fallback>
                <p:oleObj name="Bitmap Image" r:id="rId4" imgW="0" imgH="0" progId="Paint.Picture">
                  <p:embed/>
                  <p:pic>
                    <p:nvPicPr>
                      <p:cNvPr id="1026" name="Object 2052">
                        <a:extLst>
                          <a:ext uri="{FF2B5EF4-FFF2-40B4-BE49-F238E27FC236}">
                            <a16:creationId xmlns:a16="http://schemas.microsoft.com/office/drawing/2014/main" id="{B31AD38D-0C7A-4D0C-AAB8-207D507977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971800"/>
                        <a:ext cx="78486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a:extLst>
              <a:ext uri="{FF2B5EF4-FFF2-40B4-BE49-F238E27FC236}">
                <a16:creationId xmlns:a16="http://schemas.microsoft.com/office/drawing/2014/main" id="{B6CD2ECB-1A91-41A0-9D2E-FCCDA815B51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5537DD-84E4-4C5E-9DF6-45E4D84E1116}" type="slidenum">
              <a:rPr lang="en-US" altLang="en-US">
                <a:latin typeface="Arial Black" panose="020B0A04020102020204" pitchFamily="34" charset="0"/>
              </a:rPr>
              <a:pPr/>
              <a:t>10</a:t>
            </a:fld>
            <a:endParaRPr lang="en-US" altLang="en-US">
              <a:latin typeface="Arial Black" panose="020B0A04020102020204" pitchFamily="34" charset="0"/>
            </a:endParaRPr>
          </a:p>
        </p:txBody>
      </p:sp>
      <p:sp>
        <p:nvSpPr>
          <p:cNvPr id="481282" name="Text Box 2">
            <a:extLst>
              <a:ext uri="{FF2B5EF4-FFF2-40B4-BE49-F238E27FC236}">
                <a16:creationId xmlns:a16="http://schemas.microsoft.com/office/drawing/2014/main" id="{2CB1CD7C-5488-40AF-B463-4FFBB523F5C7}"/>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2292" name="Text Box 3">
            <a:extLst>
              <a:ext uri="{FF2B5EF4-FFF2-40B4-BE49-F238E27FC236}">
                <a16:creationId xmlns:a16="http://schemas.microsoft.com/office/drawing/2014/main" id="{38D645A8-18DC-4824-AB94-060A289FC642}"/>
              </a:ext>
            </a:extLst>
          </p:cNvPr>
          <p:cNvSpPr txBox="1">
            <a:spLocks noChangeArrowheads="1"/>
          </p:cNvSpPr>
          <p:nvPr/>
        </p:nvSpPr>
        <p:spPr bwMode="auto">
          <a:xfrm>
            <a:off x="533400" y="1143000"/>
            <a:ext cx="8153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(eliminate unnecessary rules)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Rules leading to one label can be replaced by a default rule: </a:t>
            </a:r>
          </a:p>
          <a:p>
            <a:pPr algn="just" eaLnBrk="1" hangingPunct="1"/>
            <a:r>
              <a:rPr lang="en-US" altLang="en-US" sz="2400" b="1">
                <a:latin typeface="Times New Roman" panose="02020603050405020304" pitchFamily="18" charset="0"/>
                <a:cs typeface="Times New Roman" panose="02020603050405020304" pitchFamily="18" charset="0"/>
              </a:rPr>
              <a:t>	If no other rule applies </a:t>
            </a:r>
          </a:p>
          <a:p>
            <a:pPr algn="just" eaLnBrk="1" hangingPunct="1"/>
            <a:r>
              <a:rPr lang="en-US" altLang="en-US" sz="2400" b="1">
                <a:latin typeface="Times New Roman" panose="02020603050405020304" pitchFamily="18" charset="0"/>
                <a:cs typeface="Times New Roman" panose="02020603050405020304" pitchFamily="18" charset="0"/>
              </a:rPr>
              <a:t>	then </a:t>
            </a:r>
            <a:r>
              <a:rPr lang="en-US" altLang="en-US" sz="2400" b="1" i="1">
                <a:latin typeface="Times New Roman" panose="02020603050405020304" pitchFamily="18" charset="0"/>
                <a:cs typeface="Times New Roman" panose="02020603050405020304" pitchFamily="18" charset="0"/>
              </a:rPr>
              <a:t>label x</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However, this means a very big assumption that all of the uncovered concept space belongs to </a:t>
            </a:r>
            <a:r>
              <a:rPr lang="en-US" altLang="en-US" sz="2400" b="1" i="1">
                <a:latin typeface="Times New Roman" panose="02020603050405020304" pitchFamily="18" charset="0"/>
                <a:cs typeface="Times New Roman" panose="02020603050405020304" pitchFamily="18" charset="0"/>
              </a:rPr>
              <a:t>label x</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This may mean a misclassification of an unknown instance</a:t>
            </a:r>
            <a:endParaRPr lang="en-US" altLang="en-US" sz="2400" b="1" i="1" baseline="-25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a:extLst>
              <a:ext uri="{FF2B5EF4-FFF2-40B4-BE49-F238E27FC236}">
                <a16:creationId xmlns:a16="http://schemas.microsoft.com/office/drawing/2014/main" id="{43147A72-BB9D-40D0-81CD-E2D0C9166C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C7701B-37AD-47D5-9A1A-B0554BC8D2FC}" type="slidenum">
              <a:rPr lang="en-US" altLang="en-US">
                <a:latin typeface="Arial Black" panose="020B0A04020102020204" pitchFamily="34" charset="0"/>
              </a:rPr>
              <a:pPr/>
              <a:t>11</a:t>
            </a:fld>
            <a:endParaRPr lang="en-US" altLang="en-US">
              <a:latin typeface="Arial Black" panose="020B0A04020102020204" pitchFamily="34" charset="0"/>
            </a:endParaRPr>
          </a:p>
        </p:txBody>
      </p:sp>
      <p:sp>
        <p:nvSpPr>
          <p:cNvPr id="485378" name="Text Box 1026">
            <a:extLst>
              <a:ext uri="{FF2B5EF4-FFF2-40B4-BE49-F238E27FC236}">
                <a16:creationId xmlns:a16="http://schemas.microsoft.com/office/drawing/2014/main" id="{9636DE7F-0124-4C6B-BE6D-8897B85E2FED}"/>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3316" name="Text Box 1027">
            <a:extLst>
              <a:ext uri="{FF2B5EF4-FFF2-40B4-BE49-F238E27FC236}">
                <a16:creationId xmlns:a16="http://schemas.microsoft.com/office/drawing/2014/main" id="{6AE684F6-6E4A-4603-A554-427B39BE2131}"/>
              </a:ext>
            </a:extLst>
          </p:cNvPr>
          <p:cNvSpPr txBox="1">
            <a:spLocks noChangeArrowheads="1"/>
          </p:cNvSpPr>
          <p:nvPr/>
        </p:nvSpPr>
        <p:spPr bwMode="auto">
          <a:xfrm>
            <a:off x="533400" y="1143000"/>
            <a:ext cx="8153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(eliminate unnecessary rules)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Without default label, we would have known that the new instance does not fire any rule and hence may be set aside to be classified manually</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This sometimes leads to formation of new rules for the category of that instance</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It may also lead to discovery of a new, yet unknown, category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a:extLst>
              <a:ext uri="{FF2B5EF4-FFF2-40B4-BE49-F238E27FC236}">
                <a16:creationId xmlns:a16="http://schemas.microsoft.com/office/drawing/2014/main" id="{64CF2F0D-572A-47BC-A636-FB6A590993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F41BC5-7D6F-4BC6-BEA3-262DFBB7CCF4}" type="slidenum">
              <a:rPr lang="en-US" altLang="en-US">
                <a:latin typeface="Arial Black" panose="020B0A04020102020204" pitchFamily="34" charset="0"/>
              </a:rPr>
              <a:pPr/>
              <a:t>12</a:t>
            </a:fld>
            <a:endParaRPr lang="en-US" altLang="en-US">
              <a:latin typeface="Arial Black" panose="020B0A04020102020204" pitchFamily="34" charset="0"/>
            </a:endParaRPr>
          </a:p>
        </p:txBody>
      </p:sp>
      <p:sp>
        <p:nvSpPr>
          <p:cNvPr id="487426" name="Text Box 2">
            <a:extLst>
              <a:ext uri="{FF2B5EF4-FFF2-40B4-BE49-F238E27FC236}">
                <a16:creationId xmlns:a16="http://schemas.microsoft.com/office/drawing/2014/main" id="{16729D18-ECF6-41CB-B569-2EB346BF29FF}"/>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4340" name="Text Box 3">
            <a:extLst>
              <a:ext uri="{FF2B5EF4-FFF2-40B4-BE49-F238E27FC236}">
                <a16:creationId xmlns:a16="http://schemas.microsoft.com/office/drawing/2014/main" id="{DD8ABC1B-DEEE-4114-B60B-B60BEB6DFA7E}"/>
              </a:ext>
            </a:extLst>
          </p:cNvPr>
          <p:cNvSpPr txBox="1">
            <a:spLocks noChangeArrowheads="1"/>
          </p:cNvSpPr>
          <p:nvPr/>
        </p:nvSpPr>
        <p:spPr bwMode="auto">
          <a:xfrm>
            <a:off x="533400" y="1143000"/>
            <a:ext cx="8153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(eliminate unnecessary rules)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Consider the following table </a:t>
            </a:r>
          </a:p>
          <a:p>
            <a:pPr algn="just" eaLnBrk="1" hangingPunct="1"/>
            <a:r>
              <a:rPr lang="en-US" altLang="en-US" sz="2400" b="1">
                <a:latin typeface="Times New Roman" panose="02020603050405020304" pitchFamily="18" charset="0"/>
                <a:cs typeface="Times New Roman" panose="02020603050405020304" pitchFamily="18" charset="0"/>
              </a:rPr>
              <a:t>		</a:t>
            </a:r>
          </a:p>
          <a:p>
            <a:pPr algn="just" eaLnBrk="1" hangingPunct="1"/>
            <a:r>
              <a:rPr lang="en-US" altLang="en-US" sz="2400" b="1">
                <a:latin typeface="Times New Roman" panose="02020603050405020304" pitchFamily="18" charset="0"/>
                <a:cs typeface="Times New Roman" panose="02020603050405020304" pitchFamily="18" charset="0"/>
              </a:rPr>
              <a:t>			R</a:t>
            </a:r>
            <a:r>
              <a:rPr lang="en-US" altLang="en-US" sz="2400" b="1" baseline="-25000">
                <a:latin typeface="Times New Roman" panose="02020603050405020304" pitchFamily="18" charset="0"/>
                <a:cs typeface="Times New Roman" panose="02020603050405020304" pitchFamily="18" charset="0"/>
              </a:rPr>
              <a:t>1</a:t>
            </a:r>
            <a:r>
              <a:rPr lang="en-US" altLang="en-US" sz="2400" b="1">
                <a:latin typeface="Times New Roman" panose="02020603050405020304" pitchFamily="18" charset="0"/>
                <a:cs typeface="Times New Roman" panose="02020603050405020304" pitchFamily="18" charset="0"/>
              </a:rPr>
              <a:t> = Canary		R</a:t>
            </a:r>
            <a:r>
              <a:rPr lang="en-US" altLang="en-US" sz="2400" b="1" baseline="-25000">
                <a:latin typeface="Times New Roman" panose="02020603050405020304" pitchFamily="18" charset="0"/>
                <a:cs typeface="Times New Roman" panose="02020603050405020304" pitchFamily="18" charset="0"/>
              </a:rPr>
              <a:t>2</a:t>
            </a:r>
            <a:r>
              <a:rPr lang="en-US" altLang="en-US" sz="2400" b="1">
                <a:latin typeface="Times New Roman" panose="02020603050405020304" pitchFamily="18" charset="0"/>
                <a:cs typeface="Times New Roman" panose="02020603050405020304" pitchFamily="18" charset="0"/>
              </a:rPr>
              <a:t> = Crow</a:t>
            </a:r>
          </a:p>
          <a:p>
            <a:pPr algn="just" eaLnBrk="1" hangingPunct="1"/>
            <a:r>
              <a:rPr lang="en-US" altLang="en-US" sz="2400" b="1">
                <a:latin typeface="Times New Roman" panose="02020603050405020304" pitchFamily="18" charset="0"/>
                <a:cs typeface="Times New Roman" panose="02020603050405020304" pitchFamily="18" charset="0"/>
              </a:rPr>
              <a:t>Color = Yellow	</a:t>
            </a:r>
            <a:r>
              <a:rPr lang="en-US" altLang="en-US" sz="2400" b="1" i="1">
                <a:latin typeface="Times New Roman" panose="02020603050405020304" pitchFamily="18" charset="0"/>
                <a:cs typeface="Times New Roman" panose="02020603050405020304" pitchFamily="18" charset="0"/>
              </a:rPr>
              <a:t>l</a:t>
            </a:r>
            <a:r>
              <a:rPr lang="en-US" altLang="en-US" sz="2400" b="1">
                <a:latin typeface="Times New Roman" panose="02020603050405020304" pitchFamily="18" charset="0"/>
                <a:cs typeface="Times New Roman" panose="02020603050405020304" pitchFamily="18" charset="0"/>
              </a:rPr>
              <a:t> = 1000		</a:t>
            </a:r>
            <a:r>
              <a:rPr lang="en-US" altLang="en-US" sz="2400" b="1" i="1">
                <a:latin typeface="Times New Roman" panose="02020603050405020304" pitchFamily="18" charset="0"/>
                <a:cs typeface="Times New Roman" panose="02020603050405020304" pitchFamily="18" charset="0"/>
              </a:rPr>
              <a:t>m</a:t>
            </a:r>
            <a:r>
              <a:rPr lang="en-US" altLang="en-US" sz="2400" b="1">
                <a:latin typeface="Times New Roman" panose="02020603050405020304" pitchFamily="18" charset="0"/>
                <a:cs typeface="Times New Roman" panose="02020603050405020304" pitchFamily="18" charset="0"/>
              </a:rPr>
              <a:t> = 0</a:t>
            </a:r>
          </a:p>
          <a:p>
            <a:pPr algn="just" eaLnBrk="1" hangingPunct="1"/>
            <a:r>
              <a:rPr lang="en-US" altLang="en-US" sz="2400" b="1">
                <a:latin typeface="Times New Roman" panose="02020603050405020304" pitchFamily="18" charset="0"/>
                <a:cs typeface="Times New Roman" panose="02020603050405020304" pitchFamily="18" charset="0"/>
              </a:rPr>
              <a:t>Color = Black		</a:t>
            </a:r>
            <a:r>
              <a:rPr lang="en-US" altLang="en-US" sz="2400" b="1" i="1">
                <a:latin typeface="Times New Roman" panose="02020603050405020304" pitchFamily="18" charset="0"/>
                <a:cs typeface="Times New Roman" panose="02020603050405020304" pitchFamily="18" charset="0"/>
              </a:rPr>
              <a:t>n</a:t>
            </a:r>
            <a:r>
              <a:rPr lang="en-US" altLang="en-US" sz="2400" b="1">
                <a:latin typeface="Times New Roman" panose="02020603050405020304" pitchFamily="18" charset="0"/>
                <a:cs typeface="Times New Roman" panose="02020603050405020304" pitchFamily="18" charset="0"/>
              </a:rPr>
              <a:t> = 0			</a:t>
            </a:r>
            <a:r>
              <a:rPr lang="en-US" altLang="en-US" sz="2400" b="1" i="1">
                <a:latin typeface="Times New Roman" panose="02020603050405020304" pitchFamily="18" charset="0"/>
                <a:cs typeface="Times New Roman" panose="02020603050405020304" pitchFamily="18" charset="0"/>
              </a:rPr>
              <a:t>o</a:t>
            </a:r>
            <a:r>
              <a:rPr lang="en-US" altLang="en-US" sz="2400" b="1">
                <a:latin typeface="Times New Roman" panose="02020603050405020304" pitchFamily="18" charset="0"/>
                <a:cs typeface="Times New Roman" panose="02020603050405020304" pitchFamily="18" charset="0"/>
              </a:rPr>
              <a:t> = 1000</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For this we have to have the following rules: </a:t>
            </a:r>
          </a:p>
          <a:p>
            <a:pPr algn="just" eaLnBrk="1" hangingPunct="1"/>
            <a:r>
              <a:rPr lang="en-US" altLang="en-US" sz="2400" b="1">
                <a:latin typeface="Times New Roman" panose="02020603050405020304" pitchFamily="18" charset="0"/>
                <a:cs typeface="Times New Roman" panose="02020603050405020304" pitchFamily="18" charset="0"/>
              </a:rPr>
              <a:t>	If Color is Yellow then bird is Canary</a:t>
            </a:r>
          </a:p>
          <a:p>
            <a:pPr algn="just" eaLnBrk="1" hangingPunct="1"/>
            <a:r>
              <a:rPr lang="en-US" altLang="en-US" sz="2400" b="1">
                <a:latin typeface="Times New Roman" panose="02020603050405020304" pitchFamily="18" charset="0"/>
                <a:cs typeface="Times New Roman" panose="02020603050405020304" pitchFamily="18" charset="0"/>
              </a:rPr>
              <a:t>	If Color is Black then bird is Crow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a:extLst>
              <a:ext uri="{FF2B5EF4-FFF2-40B4-BE49-F238E27FC236}">
                <a16:creationId xmlns:a16="http://schemas.microsoft.com/office/drawing/2014/main" id="{B7004D99-871F-46C2-B7CB-17F5A8B1A91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0B6837-D16E-4D5F-AFBF-F4A54AD11EBC}" type="slidenum">
              <a:rPr lang="en-US" altLang="en-US">
                <a:latin typeface="Arial Black" panose="020B0A04020102020204" pitchFamily="34" charset="0"/>
              </a:rPr>
              <a:pPr/>
              <a:t>13</a:t>
            </a:fld>
            <a:endParaRPr lang="en-US" altLang="en-US">
              <a:latin typeface="Arial Black" panose="020B0A04020102020204" pitchFamily="34" charset="0"/>
            </a:endParaRPr>
          </a:p>
        </p:txBody>
      </p:sp>
      <p:sp>
        <p:nvSpPr>
          <p:cNvPr id="507906" name="Text Box 2">
            <a:extLst>
              <a:ext uri="{FF2B5EF4-FFF2-40B4-BE49-F238E27FC236}">
                <a16:creationId xmlns:a16="http://schemas.microsoft.com/office/drawing/2014/main" id="{80196313-CB3E-475F-9EB2-4647DBF02890}"/>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5364" name="Text Box 3">
            <a:extLst>
              <a:ext uri="{FF2B5EF4-FFF2-40B4-BE49-F238E27FC236}">
                <a16:creationId xmlns:a16="http://schemas.microsoft.com/office/drawing/2014/main" id="{98ADF2B3-432B-4FBB-BE28-429FC6FE7B75}"/>
              </a:ext>
            </a:extLst>
          </p:cNvPr>
          <p:cNvSpPr txBox="1">
            <a:spLocks noChangeArrowheads="1"/>
          </p:cNvSpPr>
          <p:nvPr/>
        </p:nvSpPr>
        <p:spPr bwMode="auto">
          <a:xfrm>
            <a:off x="533400" y="1143000"/>
            <a:ext cx="81534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(eliminate unnecessary rules)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	If Color is Yellow then bird is Canary</a:t>
            </a:r>
          </a:p>
          <a:p>
            <a:pPr algn="just" eaLnBrk="1" hangingPunct="1"/>
            <a:r>
              <a:rPr lang="en-US" altLang="en-US" sz="2400" b="1">
                <a:latin typeface="Times New Roman" panose="02020603050405020304" pitchFamily="18" charset="0"/>
                <a:cs typeface="Times New Roman" panose="02020603050405020304" pitchFamily="18" charset="0"/>
              </a:rPr>
              <a:t>	If Color is Black then bird is Crow</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Both rules are necessary. If we drop one of them we will not be able to classify 50% samples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a:extLst>
              <a:ext uri="{FF2B5EF4-FFF2-40B4-BE49-F238E27FC236}">
                <a16:creationId xmlns:a16="http://schemas.microsoft.com/office/drawing/2014/main" id="{0FC767FD-8B26-47E2-A9DD-007C9E1397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5DA3B5-0027-4186-87CD-6CA843FCDF70}" type="slidenum">
              <a:rPr lang="en-US" altLang="en-US">
                <a:latin typeface="Arial Black" panose="020B0A04020102020204" pitchFamily="34" charset="0"/>
              </a:rPr>
              <a:pPr/>
              <a:t>14</a:t>
            </a:fld>
            <a:endParaRPr lang="en-US" altLang="en-US">
              <a:latin typeface="Arial Black" panose="020B0A04020102020204" pitchFamily="34" charset="0"/>
            </a:endParaRPr>
          </a:p>
        </p:txBody>
      </p:sp>
      <p:sp>
        <p:nvSpPr>
          <p:cNvPr id="489474" name="Text Box 2">
            <a:extLst>
              <a:ext uri="{FF2B5EF4-FFF2-40B4-BE49-F238E27FC236}">
                <a16:creationId xmlns:a16="http://schemas.microsoft.com/office/drawing/2014/main" id="{7BB48E96-AC42-4DFB-BCF4-679155B5190B}"/>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6388" name="Text Box 3">
            <a:extLst>
              <a:ext uri="{FF2B5EF4-FFF2-40B4-BE49-F238E27FC236}">
                <a16:creationId xmlns:a16="http://schemas.microsoft.com/office/drawing/2014/main" id="{0D662C40-2007-46DA-8B02-289667BAC3B9}"/>
              </a:ext>
            </a:extLst>
          </p:cNvPr>
          <p:cNvSpPr txBox="1">
            <a:spLocks noChangeArrowheads="1"/>
          </p:cNvSpPr>
          <p:nvPr/>
        </p:nvSpPr>
        <p:spPr bwMode="auto">
          <a:xfrm>
            <a:off x="533400" y="1143000"/>
            <a:ext cx="8153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(eliminate unnecessary rules)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Now consider the following table </a:t>
            </a:r>
          </a:p>
          <a:p>
            <a:pPr algn="just" eaLnBrk="1" hangingPunct="1"/>
            <a:r>
              <a:rPr lang="en-US" altLang="en-US" sz="2400" b="1">
                <a:latin typeface="Times New Roman" panose="02020603050405020304" pitchFamily="18" charset="0"/>
                <a:cs typeface="Times New Roman" panose="02020603050405020304" pitchFamily="18" charset="0"/>
              </a:rPr>
              <a:t>		</a:t>
            </a:r>
          </a:p>
          <a:p>
            <a:pPr algn="just" eaLnBrk="1" hangingPunct="1"/>
            <a:r>
              <a:rPr lang="en-US" altLang="en-US" sz="2400" b="1">
                <a:latin typeface="Times New Roman" panose="02020603050405020304" pitchFamily="18" charset="0"/>
                <a:cs typeface="Times New Roman" panose="02020603050405020304" pitchFamily="18" charset="0"/>
              </a:rPr>
              <a:t>			R</a:t>
            </a:r>
            <a:r>
              <a:rPr lang="en-US" altLang="en-US" sz="2400" b="1" baseline="-25000">
                <a:latin typeface="Times New Roman" panose="02020603050405020304" pitchFamily="18" charset="0"/>
                <a:cs typeface="Times New Roman" panose="02020603050405020304" pitchFamily="18" charset="0"/>
              </a:rPr>
              <a:t>1</a:t>
            </a:r>
            <a:r>
              <a:rPr lang="en-US" altLang="en-US" sz="2400" b="1">
                <a:latin typeface="Times New Roman" panose="02020603050405020304" pitchFamily="18" charset="0"/>
                <a:cs typeface="Times New Roman" panose="02020603050405020304" pitchFamily="18" charset="0"/>
              </a:rPr>
              <a:t> = Canary		R</a:t>
            </a:r>
            <a:r>
              <a:rPr lang="en-US" altLang="en-US" sz="2400" b="1" baseline="-25000">
                <a:latin typeface="Times New Roman" panose="02020603050405020304" pitchFamily="18" charset="0"/>
                <a:cs typeface="Times New Roman" panose="02020603050405020304" pitchFamily="18" charset="0"/>
              </a:rPr>
              <a:t>2</a:t>
            </a:r>
            <a:r>
              <a:rPr lang="en-US" altLang="en-US" sz="2400" b="1">
                <a:latin typeface="Times New Roman" panose="02020603050405020304" pitchFamily="18" charset="0"/>
                <a:cs typeface="Times New Roman" panose="02020603050405020304" pitchFamily="18" charset="0"/>
              </a:rPr>
              <a:t> = Crow</a:t>
            </a:r>
          </a:p>
          <a:p>
            <a:pPr algn="just" eaLnBrk="1" hangingPunct="1"/>
            <a:r>
              <a:rPr lang="en-US" altLang="en-US" sz="2400" b="1">
                <a:latin typeface="Times New Roman" panose="02020603050405020304" pitchFamily="18" charset="0"/>
                <a:cs typeface="Times New Roman" panose="02020603050405020304" pitchFamily="18" charset="0"/>
              </a:rPr>
              <a:t>P</a:t>
            </a:r>
            <a:r>
              <a:rPr lang="en-US" altLang="en-US" sz="2400" b="1" baseline="-25000">
                <a:latin typeface="Times New Roman" panose="02020603050405020304" pitchFamily="18" charset="0"/>
                <a:cs typeface="Times New Roman" panose="02020603050405020304" pitchFamily="18" charset="0"/>
              </a:rPr>
              <a:t>1</a:t>
            </a:r>
            <a:r>
              <a:rPr lang="en-US" altLang="en-US" sz="2400" b="1">
                <a:latin typeface="Times New Roman" panose="02020603050405020304" pitchFamily="18" charset="0"/>
                <a:cs typeface="Times New Roman" panose="02020603050405020304" pitchFamily="18" charset="0"/>
              </a:rPr>
              <a:t> = Yellow		</a:t>
            </a:r>
            <a:r>
              <a:rPr lang="en-US" altLang="en-US" sz="2400" b="1" i="1">
                <a:latin typeface="Times New Roman" panose="02020603050405020304" pitchFamily="18" charset="0"/>
                <a:cs typeface="Times New Roman" panose="02020603050405020304" pitchFamily="18" charset="0"/>
              </a:rPr>
              <a:t>l</a:t>
            </a:r>
            <a:r>
              <a:rPr lang="en-US" altLang="en-US" sz="2400" b="1">
                <a:latin typeface="Times New Roman" panose="02020603050405020304" pitchFamily="18" charset="0"/>
                <a:cs typeface="Times New Roman" panose="02020603050405020304" pitchFamily="18" charset="0"/>
              </a:rPr>
              <a:t> = 999			</a:t>
            </a:r>
            <a:r>
              <a:rPr lang="en-US" altLang="en-US" sz="2400" b="1" i="1">
                <a:latin typeface="Times New Roman" panose="02020603050405020304" pitchFamily="18" charset="0"/>
                <a:cs typeface="Times New Roman" panose="02020603050405020304" pitchFamily="18" charset="0"/>
              </a:rPr>
              <a:t>m</a:t>
            </a:r>
            <a:r>
              <a:rPr lang="en-US" altLang="en-US" sz="2400" b="1">
                <a:latin typeface="Times New Roman" panose="02020603050405020304" pitchFamily="18" charset="0"/>
                <a:cs typeface="Times New Roman" panose="02020603050405020304" pitchFamily="18" charset="0"/>
              </a:rPr>
              <a:t> = 0</a:t>
            </a:r>
          </a:p>
          <a:p>
            <a:pPr algn="just" eaLnBrk="1" hangingPunct="1"/>
            <a:r>
              <a:rPr lang="en-US" altLang="en-US" sz="2400" b="1">
                <a:latin typeface="Times New Roman" panose="02020603050405020304" pitchFamily="18" charset="0"/>
                <a:cs typeface="Times New Roman" panose="02020603050405020304" pitchFamily="18" charset="0"/>
              </a:rPr>
              <a:t>P</a:t>
            </a:r>
            <a:r>
              <a:rPr lang="en-US" altLang="en-US" sz="2400" b="1" baseline="-25000">
                <a:latin typeface="Times New Roman" panose="02020603050405020304" pitchFamily="18" charset="0"/>
                <a:cs typeface="Times New Roman" panose="02020603050405020304" pitchFamily="18" charset="0"/>
              </a:rPr>
              <a:t>2</a:t>
            </a:r>
            <a:r>
              <a:rPr lang="en-US" altLang="en-US" sz="2400" b="1">
                <a:latin typeface="Times New Roman" panose="02020603050405020304" pitchFamily="18" charset="0"/>
                <a:cs typeface="Times New Roman" panose="02020603050405020304" pitchFamily="18" charset="0"/>
              </a:rPr>
              <a:t> = Black		</a:t>
            </a:r>
            <a:r>
              <a:rPr lang="en-US" altLang="en-US" sz="2400" b="1" i="1">
                <a:latin typeface="Times New Roman" panose="02020603050405020304" pitchFamily="18" charset="0"/>
                <a:cs typeface="Times New Roman" panose="02020603050405020304" pitchFamily="18" charset="0"/>
              </a:rPr>
              <a:t>n</a:t>
            </a:r>
            <a:r>
              <a:rPr lang="en-US" altLang="en-US" sz="2400" b="1">
                <a:latin typeface="Times New Roman" panose="02020603050405020304" pitchFamily="18" charset="0"/>
                <a:cs typeface="Times New Roman" panose="02020603050405020304" pitchFamily="18" charset="0"/>
              </a:rPr>
              <a:t> = 0			</a:t>
            </a:r>
            <a:r>
              <a:rPr lang="en-US" altLang="en-US" sz="2400" b="1" i="1">
                <a:latin typeface="Times New Roman" panose="02020603050405020304" pitchFamily="18" charset="0"/>
                <a:cs typeface="Times New Roman" panose="02020603050405020304" pitchFamily="18" charset="0"/>
              </a:rPr>
              <a:t>o</a:t>
            </a:r>
            <a:r>
              <a:rPr lang="en-US" altLang="en-US" sz="2400" b="1">
                <a:latin typeface="Times New Roman" panose="02020603050405020304" pitchFamily="18" charset="0"/>
                <a:cs typeface="Times New Roman" panose="02020603050405020304" pitchFamily="18" charset="0"/>
              </a:rPr>
              <a:t> = 1</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In this case we have the rules: </a:t>
            </a:r>
          </a:p>
          <a:p>
            <a:pPr algn="just" eaLnBrk="1" hangingPunct="1"/>
            <a:r>
              <a:rPr lang="en-US" altLang="en-US" sz="2400" b="1">
                <a:latin typeface="Times New Roman" panose="02020603050405020304" pitchFamily="18" charset="0"/>
                <a:cs typeface="Times New Roman" panose="02020603050405020304" pitchFamily="18" charset="0"/>
              </a:rPr>
              <a:t>	If Color is Yellow then Bird is Canary</a:t>
            </a:r>
          </a:p>
          <a:p>
            <a:pPr algn="just" eaLnBrk="1" hangingPunct="1"/>
            <a:r>
              <a:rPr lang="en-US" altLang="en-US" sz="2400" b="1">
                <a:latin typeface="Times New Roman" panose="02020603050405020304" pitchFamily="18" charset="0"/>
                <a:cs typeface="Times New Roman" panose="02020603050405020304" pitchFamily="18" charset="0"/>
              </a:rPr>
              <a:t>	If Color is Black then Bird is Crow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a:extLst>
              <a:ext uri="{FF2B5EF4-FFF2-40B4-BE49-F238E27FC236}">
                <a16:creationId xmlns:a16="http://schemas.microsoft.com/office/drawing/2014/main" id="{225FB2C1-C500-4B87-AE2F-71463D5884E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B112F4-79F9-4AAD-BC0F-F6F536DCAB1E}" type="slidenum">
              <a:rPr lang="en-US" altLang="en-US">
                <a:latin typeface="Arial Black" panose="020B0A04020102020204" pitchFamily="34" charset="0"/>
              </a:rPr>
              <a:pPr/>
              <a:t>15</a:t>
            </a:fld>
            <a:endParaRPr lang="en-US" altLang="en-US">
              <a:latin typeface="Arial Black" panose="020B0A04020102020204" pitchFamily="34" charset="0"/>
            </a:endParaRPr>
          </a:p>
        </p:txBody>
      </p:sp>
      <p:sp>
        <p:nvSpPr>
          <p:cNvPr id="509954" name="Text Box 2">
            <a:extLst>
              <a:ext uri="{FF2B5EF4-FFF2-40B4-BE49-F238E27FC236}">
                <a16:creationId xmlns:a16="http://schemas.microsoft.com/office/drawing/2014/main" id="{0A371EFE-D3C0-4016-86B3-9CF5AD6A2997}"/>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7412" name="Text Box 3">
            <a:extLst>
              <a:ext uri="{FF2B5EF4-FFF2-40B4-BE49-F238E27FC236}">
                <a16:creationId xmlns:a16="http://schemas.microsoft.com/office/drawing/2014/main" id="{03BAB106-5BDF-4C60-AC68-EC89689C1E18}"/>
              </a:ext>
            </a:extLst>
          </p:cNvPr>
          <p:cNvSpPr txBox="1">
            <a:spLocks noChangeArrowheads="1"/>
          </p:cNvSpPr>
          <p:nvPr/>
        </p:nvSpPr>
        <p:spPr bwMode="auto">
          <a:xfrm>
            <a:off x="533400" y="1143000"/>
            <a:ext cx="8153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(eliminate unnecessary rules)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In this case we have the rules: </a:t>
            </a:r>
          </a:p>
          <a:p>
            <a:pPr algn="just" eaLnBrk="1" hangingPunct="1"/>
            <a:r>
              <a:rPr lang="en-US" altLang="en-US" sz="2400" b="1">
                <a:latin typeface="Times New Roman" panose="02020603050405020304" pitchFamily="18" charset="0"/>
                <a:cs typeface="Times New Roman" panose="02020603050405020304" pitchFamily="18" charset="0"/>
              </a:rPr>
              <a:t>	If Color is Yellow then Bird is Canary</a:t>
            </a:r>
          </a:p>
          <a:p>
            <a:pPr algn="just" eaLnBrk="1" hangingPunct="1"/>
            <a:r>
              <a:rPr lang="en-US" altLang="en-US" sz="2400" b="1">
                <a:latin typeface="Times New Roman" panose="02020603050405020304" pitchFamily="18" charset="0"/>
                <a:cs typeface="Times New Roman" panose="02020603050405020304" pitchFamily="18" charset="0"/>
              </a:rPr>
              <a:t>	If Color is Black then Bird is Crow</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If we drop the 2</a:t>
            </a:r>
            <a:r>
              <a:rPr lang="en-US" altLang="en-US" sz="2400" b="1" baseline="30000">
                <a:latin typeface="Times New Roman" panose="02020603050405020304" pitchFamily="18" charset="0"/>
                <a:cs typeface="Times New Roman" panose="02020603050405020304" pitchFamily="18" charset="0"/>
              </a:rPr>
              <a:t>nd</a:t>
            </a:r>
            <a:r>
              <a:rPr lang="en-US" altLang="en-US" sz="2400" b="1">
                <a:latin typeface="Times New Roman" panose="02020603050405020304" pitchFamily="18" charset="0"/>
                <a:cs typeface="Times New Roman" panose="02020603050405020304" pitchFamily="18" charset="0"/>
              </a:rPr>
              <a:t> rule, we would misclassify only 1 sample in 	1000 samples</a:t>
            </a:r>
          </a:p>
          <a:p>
            <a:pPr algn="just" eaLnBrk="1" hangingPunct="1"/>
            <a:r>
              <a:rPr lang="en-US" altLang="en-US" sz="2400" b="1">
                <a:latin typeface="Times New Roman" panose="02020603050405020304" pitchFamily="18" charset="0"/>
                <a:cs typeface="Times New Roman" panose="02020603050405020304" pitchFamily="18" charset="0"/>
              </a:rPr>
              <a:t>We should ask ourselves: </a:t>
            </a:r>
          </a:p>
          <a:p>
            <a:pPr algn="just" eaLnBrk="1" hangingPunct="1"/>
            <a:r>
              <a:rPr lang="en-US" altLang="en-US" sz="2400" b="1">
                <a:latin typeface="Times New Roman" panose="02020603050405020304" pitchFamily="18" charset="0"/>
                <a:cs typeface="Times New Roman" panose="02020603050405020304" pitchFamily="18" charset="0"/>
              </a:rPr>
              <a:t>	Is the rule elimination worth an occasional error?</a:t>
            </a:r>
          </a:p>
          <a:p>
            <a:pPr algn="just" eaLnBrk="1" hangingPunct="1"/>
            <a:r>
              <a:rPr lang="en-US" altLang="en-US" sz="2400" b="1">
                <a:latin typeface="Times New Roman" panose="02020603050405020304" pitchFamily="18" charset="0"/>
                <a:cs typeface="Times New Roman" panose="02020603050405020304" pitchFamily="18" charset="0"/>
              </a:rPr>
              <a:t>	Also, maybe the single entry is a noise?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a:extLst>
              <a:ext uri="{FF2B5EF4-FFF2-40B4-BE49-F238E27FC236}">
                <a16:creationId xmlns:a16="http://schemas.microsoft.com/office/drawing/2014/main" id="{3E3A3C19-C0B1-4DC9-9576-D50B6E6A3A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E2660C7-03CE-4161-A2D5-50197D8E2F03}" type="slidenum">
              <a:rPr lang="en-US" altLang="en-US">
                <a:latin typeface="Arial Black" panose="020B0A04020102020204" pitchFamily="34" charset="0"/>
              </a:rPr>
              <a:pPr/>
              <a:t>16</a:t>
            </a:fld>
            <a:endParaRPr lang="en-US" altLang="en-US">
              <a:latin typeface="Arial Black" panose="020B0A04020102020204" pitchFamily="34" charset="0"/>
            </a:endParaRPr>
          </a:p>
        </p:txBody>
      </p:sp>
      <p:sp>
        <p:nvSpPr>
          <p:cNvPr id="458754" name="Text Box 2">
            <a:extLst>
              <a:ext uri="{FF2B5EF4-FFF2-40B4-BE49-F238E27FC236}">
                <a16:creationId xmlns:a16="http://schemas.microsoft.com/office/drawing/2014/main" id="{9302EA75-9324-4CEF-811E-9FB17CB1F1A6}"/>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8436" name="Text Box 3">
            <a:extLst>
              <a:ext uri="{FF2B5EF4-FFF2-40B4-BE49-F238E27FC236}">
                <a16:creationId xmlns:a16="http://schemas.microsoft.com/office/drawing/2014/main" id="{F7B3B132-D4D0-421D-BCFE-846F5DAD91E7}"/>
              </a:ext>
            </a:extLst>
          </p:cNvPr>
          <p:cNvSpPr txBox="1">
            <a:spLocks noChangeArrowheads="1"/>
          </p:cNvSpPr>
          <p:nvPr/>
        </p:nvSpPr>
        <p:spPr bwMode="auto">
          <a:xfrm>
            <a:off x="533400" y="114300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Identification Trees</a:t>
            </a:r>
            <a:endParaRPr lang="en-US" altLang="en-US" sz="2400" b="1">
              <a:latin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For any dimension, we partition the set of training examples</a:t>
            </a:r>
          </a:p>
          <a:p>
            <a:pPr algn="just" eaLnBrk="1" hangingPunct="1"/>
            <a:r>
              <a:rPr lang="en-US" altLang="en-US" sz="2400" b="1">
                <a:latin typeface="Times New Roman" panose="02020603050405020304" pitchFamily="18" charset="0"/>
                <a:cs typeface="Times New Roman" panose="02020603050405020304" pitchFamily="18" charset="0"/>
              </a:rPr>
              <a:t>into subsets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The number of subsets is the number of values of the dimension. The examples in a subset has the same value for that dimension</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For example: </a:t>
            </a:r>
            <a:r>
              <a:rPr lang="en-US" altLang="en-US" sz="2400" b="1" i="1">
                <a:latin typeface="Times New Roman" panose="02020603050405020304" pitchFamily="18" charset="0"/>
                <a:cs typeface="Times New Roman" panose="02020603050405020304" pitchFamily="18" charset="0"/>
              </a:rPr>
              <a:t>risk</a:t>
            </a:r>
            <a:r>
              <a:rPr lang="en-US" altLang="en-US" sz="2400" b="1">
                <a:latin typeface="Times New Roman" panose="02020603050405020304" pitchFamily="18" charset="0"/>
                <a:cs typeface="Times New Roman" panose="02020603050405020304" pitchFamily="18" charset="0"/>
              </a:rPr>
              <a:t> is a dimension </a:t>
            </a:r>
          </a:p>
          <a:p>
            <a:pPr algn="just" eaLnBrk="1" hangingPunct="1"/>
            <a:r>
              <a:rPr lang="en-US" altLang="en-US" sz="2400" b="1">
                <a:latin typeface="Times New Roman" panose="02020603050405020304" pitchFamily="18" charset="0"/>
                <a:cs typeface="Times New Roman" panose="02020603050405020304" pitchFamily="18" charset="0"/>
              </a:rPr>
              <a:t>	It has three values: high, moderate, low</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This has the effect of cutting the example space by hyper-planes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a:extLst>
              <a:ext uri="{FF2B5EF4-FFF2-40B4-BE49-F238E27FC236}">
                <a16:creationId xmlns:a16="http://schemas.microsoft.com/office/drawing/2014/main" id="{485F8D9D-78B4-4BC0-9717-313B5B46C5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D54644-E056-43E2-B7D2-4611C9504B31}" type="slidenum">
              <a:rPr lang="en-US" altLang="en-US">
                <a:latin typeface="Arial Black" panose="020B0A04020102020204" pitchFamily="34" charset="0"/>
              </a:rPr>
              <a:pPr/>
              <a:t>17</a:t>
            </a:fld>
            <a:endParaRPr lang="en-US" altLang="en-US">
              <a:latin typeface="Arial Black" panose="020B0A04020102020204" pitchFamily="34" charset="0"/>
            </a:endParaRPr>
          </a:p>
        </p:txBody>
      </p:sp>
      <p:sp>
        <p:nvSpPr>
          <p:cNvPr id="460802" name="Text Box 2">
            <a:extLst>
              <a:ext uri="{FF2B5EF4-FFF2-40B4-BE49-F238E27FC236}">
                <a16:creationId xmlns:a16="http://schemas.microsoft.com/office/drawing/2014/main" id="{0E5425F9-B40E-4E3B-8E61-220600C38B5A}"/>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9460" name="Text Box 3">
            <a:extLst>
              <a:ext uri="{FF2B5EF4-FFF2-40B4-BE49-F238E27FC236}">
                <a16:creationId xmlns:a16="http://schemas.microsoft.com/office/drawing/2014/main" id="{F766F0B9-7756-4FB9-9B50-082E458C2610}"/>
              </a:ext>
            </a:extLst>
          </p:cNvPr>
          <p:cNvSpPr txBox="1">
            <a:spLocks noChangeArrowheads="1"/>
          </p:cNvSpPr>
          <p:nvPr/>
        </p:nvSpPr>
        <p:spPr bwMode="auto">
          <a:xfrm>
            <a:off x="533400" y="1143000"/>
            <a:ext cx="8153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Identification Trees</a:t>
            </a:r>
            <a:endParaRPr lang="en-US" altLang="en-US" sz="2400" b="1">
              <a:latin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The dimension to be partitioned first is determined by the average disorder of the examples partitioned</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The space is partitioned sufficiently, when all the training example in a partition have the same class (category) label</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For classification of instances whose class label is undetermined, we simply place it in our concept space and note the label of the partition which encloses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a:extLst>
              <a:ext uri="{FF2B5EF4-FFF2-40B4-BE49-F238E27FC236}">
                <a16:creationId xmlns:a16="http://schemas.microsoft.com/office/drawing/2014/main" id="{34CAFA0B-0D45-459F-89E5-9684EB054E4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25E19A-40A3-4E67-B512-D169B4289854}" type="slidenum">
              <a:rPr lang="en-US" altLang="en-US">
                <a:latin typeface="Arial Black" panose="020B0A04020102020204" pitchFamily="34" charset="0"/>
              </a:rPr>
              <a:pPr/>
              <a:t>18</a:t>
            </a:fld>
            <a:endParaRPr lang="en-US" altLang="en-US">
              <a:latin typeface="Arial Black" panose="020B0A04020102020204" pitchFamily="34" charset="0"/>
            </a:endParaRPr>
          </a:p>
        </p:txBody>
      </p:sp>
      <p:sp>
        <p:nvSpPr>
          <p:cNvPr id="462850" name="Text Box 2050">
            <a:extLst>
              <a:ext uri="{FF2B5EF4-FFF2-40B4-BE49-F238E27FC236}">
                <a16:creationId xmlns:a16="http://schemas.microsoft.com/office/drawing/2014/main" id="{B3CBF867-164E-419E-9EDC-82EFEBD1C8E3}"/>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20484" name="Text Box 2051">
            <a:extLst>
              <a:ext uri="{FF2B5EF4-FFF2-40B4-BE49-F238E27FC236}">
                <a16:creationId xmlns:a16="http://schemas.microsoft.com/office/drawing/2014/main" id="{9855AE2D-8D16-4108-ABA2-145A610D03BB}"/>
              </a:ext>
            </a:extLst>
          </p:cNvPr>
          <p:cNvSpPr txBox="1">
            <a:spLocks noChangeArrowheads="1"/>
          </p:cNvSpPr>
          <p:nvPr/>
        </p:nvSpPr>
        <p:spPr bwMode="auto">
          <a:xfrm>
            <a:off x="533400" y="1143000"/>
            <a:ext cx="8153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Evaluating ID3</a:t>
            </a:r>
            <a:endParaRPr lang="en-US" altLang="en-US" sz="2400" b="1">
              <a:latin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buFontTx/>
              <a:buAutoNum type="arabicPeriod"/>
            </a:pPr>
            <a:r>
              <a:rPr lang="en-US" altLang="en-US" sz="2400" b="1">
                <a:latin typeface="Times New Roman" panose="02020603050405020304" pitchFamily="18" charset="0"/>
                <a:cs typeface="Times New Roman" panose="02020603050405020304" pitchFamily="18" charset="0"/>
              </a:rPr>
              <a:t>There may be portions of concept space which are not labeled</a:t>
            </a:r>
          </a:p>
          <a:p>
            <a:pPr algn="just" eaLnBrk="1" hangingPunct="1"/>
            <a:r>
              <a:rPr lang="en-US" altLang="en-US" sz="2400" b="1">
                <a:latin typeface="Times New Roman" panose="02020603050405020304" pitchFamily="18" charset="0"/>
                <a:cs typeface="Times New Roman" panose="02020603050405020304" pitchFamily="18" charset="0"/>
              </a:rPr>
              <a:t>	e.g. If low income and bad credit history then high risk</a:t>
            </a:r>
          </a:p>
          <a:p>
            <a:pPr algn="just" eaLnBrk="1" hangingPunct="1"/>
            <a:r>
              <a:rPr lang="en-US" altLang="en-US" sz="2400" b="1">
                <a:latin typeface="Times New Roman" panose="02020603050405020304" pitchFamily="18" charset="0"/>
                <a:cs typeface="Times New Roman" panose="02020603050405020304" pitchFamily="18" charset="0"/>
              </a:rPr>
              <a:t>		but what about low income and good credit history? </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2. If the data is numeric (or continuous), then some range of quantification will have to be defined</a:t>
            </a:r>
          </a:p>
          <a:p>
            <a:pPr algn="just" eaLnBrk="1" hangingPunct="1"/>
            <a:r>
              <a:rPr lang="en-US" altLang="en-US" sz="2400" b="1">
                <a:latin typeface="Times New Roman" panose="02020603050405020304" pitchFamily="18" charset="0"/>
                <a:cs typeface="Times New Roman" panose="02020603050405020304" pitchFamily="18" charset="0"/>
              </a:rPr>
              <a:t>	This is equivalent to conversion of numeric data into symbolic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a:extLst>
              <a:ext uri="{FF2B5EF4-FFF2-40B4-BE49-F238E27FC236}">
                <a16:creationId xmlns:a16="http://schemas.microsoft.com/office/drawing/2014/main" id="{972C72D3-A361-434A-9F83-98AE32DB6D4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DE5439-3733-4E6C-A903-151E344FAC85}" type="slidenum">
              <a:rPr lang="en-US" altLang="en-US">
                <a:latin typeface="Arial Black" panose="020B0A04020102020204" pitchFamily="34" charset="0"/>
              </a:rPr>
              <a:pPr/>
              <a:t>19</a:t>
            </a:fld>
            <a:endParaRPr lang="en-US" altLang="en-US">
              <a:latin typeface="Arial Black" panose="020B0A04020102020204" pitchFamily="34" charset="0"/>
            </a:endParaRPr>
          </a:p>
        </p:txBody>
      </p:sp>
      <p:sp>
        <p:nvSpPr>
          <p:cNvPr id="466946" name="Text Box 2">
            <a:extLst>
              <a:ext uri="{FF2B5EF4-FFF2-40B4-BE49-F238E27FC236}">
                <a16:creationId xmlns:a16="http://schemas.microsoft.com/office/drawing/2014/main" id="{EF1B4A50-8CA7-442D-B22C-73688CCD4027}"/>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21508" name="Text Box 3">
            <a:extLst>
              <a:ext uri="{FF2B5EF4-FFF2-40B4-BE49-F238E27FC236}">
                <a16:creationId xmlns:a16="http://schemas.microsoft.com/office/drawing/2014/main" id="{93BB53C0-1838-41F0-8A08-F81F98A9FB69}"/>
              </a:ext>
            </a:extLst>
          </p:cNvPr>
          <p:cNvSpPr txBox="1">
            <a:spLocks noChangeArrowheads="1"/>
          </p:cNvSpPr>
          <p:nvPr/>
        </p:nvSpPr>
        <p:spPr bwMode="auto">
          <a:xfrm>
            <a:off x="533400" y="1143000"/>
            <a:ext cx="81534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Evaluating ID3</a:t>
            </a:r>
            <a:endParaRPr lang="en-US" altLang="en-US" sz="2400" b="1">
              <a:latin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Bad Data</a:t>
            </a:r>
          </a:p>
          <a:p>
            <a:pPr algn="just" eaLnBrk="1" hangingPunct="1"/>
            <a:r>
              <a:rPr lang="en-US" altLang="en-US" sz="2400" b="1">
                <a:latin typeface="Times New Roman" panose="02020603050405020304" pitchFamily="18" charset="0"/>
                <a:cs typeface="Times New Roman" panose="02020603050405020304" pitchFamily="18" charset="0"/>
              </a:rPr>
              <a:t>	Data is bad if one set of attributes has two different 	outcomes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Missing Data</a:t>
            </a:r>
          </a:p>
          <a:p>
            <a:pPr algn="just" eaLnBrk="1" hangingPunct="1"/>
            <a:r>
              <a:rPr lang="en-US" altLang="en-US" sz="2400" b="1">
                <a:latin typeface="Times New Roman" panose="02020603050405020304" pitchFamily="18" charset="0"/>
                <a:cs typeface="Times New Roman" panose="02020603050405020304" pitchFamily="18" charset="0"/>
              </a:rPr>
              <a:t>	Data is missing if an attribute is not present, perhaps 	because it was too expensive to obtain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a:extLst>
              <a:ext uri="{FF2B5EF4-FFF2-40B4-BE49-F238E27FC236}">
                <a16:creationId xmlns:a16="http://schemas.microsoft.com/office/drawing/2014/main" id="{DF02869B-1EDF-4B21-8BDF-9F9BB15C80A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753F50-DE38-4167-AC8A-6D103DD8D9AD}" type="slidenum">
              <a:rPr lang="en-US" altLang="en-US">
                <a:latin typeface="Arial Black" panose="020B0A04020102020204" pitchFamily="34" charset="0"/>
              </a:rPr>
              <a:pPr/>
              <a:t>2</a:t>
            </a:fld>
            <a:endParaRPr lang="en-US" altLang="en-US">
              <a:latin typeface="Arial Black" panose="020B0A04020102020204" pitchFamily="34" charset="0"/>
            </a:endParaRPr>
          </a:p>
        </p:txBody>
      </p:sp>
      <p:sp>
        <p:nvSpPr>
          <p:cNvPr id="524290" name="Text Box 2">
            <a:extLst>
              <a:ext uri="{FF2B5EF4-FFF2-40B4-BE49-F238E27FC236}">
                <a16:creationId xmlns:a16="http://schemas.microsoft.com/office/drawing/2014/main" id="{E570843C-EA43-424F-891B-645302563228}"/>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6148" name="Text Box 3">
            <a:extLst>
              <a:ext uri="{FF2B5EF4-FFF2-40B4-BE49-F238E27FC236}">
                <a16:creationId xmlns:a16="http://schemas.microsoft.com/office/drawing/2014/main" id="{B006E850-6685-43FB-9D7B-255EEF6C2AEF}"/>
              </a:ext>
            </a:extLst>
          </p:cNvPr>
          <p:cNvSpPr txBox="1">
            <a:spLocks noChangeArrowheads="1"/>
          </p:cNvSpPr>
          <p:nvPr/>
        </p:nvSpPr>
        <p:spPr bwMode="auto">
          <a:xfrm>
            <a:off x="533400" y="1143000"/>
            <a:ext cx="7162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2: Create Decision Tree</a:t>
            </a:r>
          </a:p>
        </p:txBody>
      </p:sp>
      <p:grpSp>
        <p:nvGrpSpPr>
          <p:cNvPr id="6149" name="Group 6">
            <a:extLst>
              <a:ext uri="{FF2B5EF4-FFF2-40B4-BE49-F238E27FC236}">
                <a16:creationId xmlns:a16="http://schemas.microsoft.com/office/drawing/2014/main" id="{E6857AA8-6C4B-4A7A-805D-3571A121204C}"/>
              </a:ext>
            </a:extLst>
          </p:cNvPr>
          <p:cNvGrpSpPr>
            <a:grpSpLocks/>
          </p:cNvGrpSpPr>
          <p:nvPr/>
        </p:nvGrpSpPr>
        <p:grpSpPr bwMode="auto">
          <a:xfrm>
            <a:off x="2355850" y="2017713"/>
            <a:ext cx="6248400" cy="4724400"/>
            <a:chOff x="1800" y="1620"/>
            <a:chExt cx="6480" cy="4860"/>
          </a:xfrm>
        </p:grpSpPr>
        <p:grpSp>
          <p:nvGrpSpPr>
            <p:cNvPr id="6150" name="Group 7">
              <a:extLst>
                <a:ext uri="{FF2B5EF4-FFF2-40B4-BE49-F238E27FC236}">
                  <a16:creationId xmlns:a16="http://schemas.microsoft.com/office/drawing/2014/main" id="{F818BAB7-3E8E-4714-A668-D1F2C8114A7A}"/>
                </a:ext>
              </a:extLst>
            </p:cNvPr>
            <p:cNvGrpSpPr>
              <a:grpSpLocks/>
            </p:cNvGrpSpPr>
            <p:nvPr/>
          </p:nvGrpSpPr>
          <p:grpSpPr bwMode="auto">
            <a:xfrm>
              <a:off x="1800" y="1620"/>
              <a:ext cx="6120" cy="4275"/>
              <a:chOff x="1800" y="1620"/>
              <a:chExt cx="6120" cy="4275"/>
            </a:xfrm>
          </p:grpSpPr>
          <p:grpSp>
            <p:nvGrpSpPr>
              <p:cNvPr id="6155" name="Group 8">
                <a:extLst>
                  <a:ext uri="{FF2B5EF4-FFF2-40B4-BE49-F238E27FC236}">
                    <a16:creationId xmlns:a16="http://schemas.microsoft.com/office/drawing/2014/main" id="{241C5FFB-DAAF-4D76-9435-E49260FEDA3E}"/>
                  </a:ext>
                </a:extLst>
              </p:cNvPr>
              <p:cNvGrpSpPr>
                <a:grpSpLocks/>
              </p:cNvGrpSpPr>
              <p:nvPr/>
            </p:nvGrpSpPr>
            <p:grpSpPr bwMode="auto">
              <a:xfrm>
                <a:off x="2520" y="1620"/>
                <a:ext cx="5400" cy="3420"/>
                <a:chOff x="2520" y="1620"/>
                <a:chExt cx="5400" cy="3420"/>
              </a:xfrm>
            </p:grpSpPr>
            <p:grpSp>
              <p:nvGrpSpPr>
                <p:cNvPr id="6160" name="Group 9">
                  <a:extLst>
                    <a:ext uri="{FF2B5EF4-FFF2-40B4-BE49-F238E27FC236}">
                      <a16:creationId xmlns:a16="http://schemas.microsoft.com/office/drawing/2014/main" id="{026006A7-AD99-42FF-B8C8-F267984004C9}"/>
                    </a:ext>
                  </a:extLst>
                </p:cNvPr>
                <p:cNvGrpSpPr>
                  <a:grpSpLocks/>
                </p:cNvGrpSpPr>
                <p:nvPr/>
              </p:nvGrpSpPr>
              <p:grpSpPr bwMode="auto">
                <a:xfrm>
                  <a:off x="3420" y="1620"/>
                  <a:ext cx="4500" cy="1620"/>
                  <a:chOff x="3420" y="2160"/>
                  <a:chExt cx="4500" cy="1620"/>
                </a:xfrm>
              </p:grpSpPr>
              <p:sp>
                <p:nvSpPr>
                  <p:cNvPr id="6168" name="Oval 10">
                    <a:extLst>
                      <a:ext uri="{FF2B5EF4-FFF2-40B4-BE49-F238E27FC236}">
                        <a16:creationId xmlns:a16="http://schemas.microsoft.com/office/drawing/2014/main" id="{B63690DC-DBD5-40BA-B6D3-38E3D3004ADC}"/>
                      </a:ext>
                    </a:extLst>
                  </p:cNvPr>
                  <p:cNvSpPr>
                    <a:spLocks noChangeArrowheads="1"/>
                  </p:cNvSpPr>
                  <p:nvPr/>
                </p:nvSpPr>
                <p:spPr bwMode="auto">
                  <a:xfrm>
                    <a:off x="4860" y="2160"/>
                    <a:ext cx="1800" cy="72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69" name="Text Box 11">
                    <a:extLst>
                      <a:ext uri="{FF2B5EF4-FFF2-40B4-BE49-F238E27FC236}">
                        <a16:creationId xmlns:a16="http://schemas.microsoft.com/office/drawing/2014/main" id="{1CE831C5-DABF-42F1-86AD-5CBC5AB4E67A}"/>
                      </a:ext>
                    </a:extLst>
                  </p:cNvPr>
                  <p:cNvSpPr txBox="1">
                    <a:spLocks noChangeArrowheads="1"/>
                  </p:cNvSpPr>
                  <p:nvPr/>
                </p:nvSpPr>
                <p:spPr bwMode="auto">
                  <a:xfrm>
                    <a:off x="5355" y="231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Arial" panose="020B0604020202020204" pitchFamily="34" charset="0"/>
                      </a:rPr>
                      <a:t>Hair</a:t>
                    </a:r>
                    <a:endParaRPr lang="en-US" altLang="en-US">
                      <a:cs typeface="Arial" panose="020B0604020202020204" pitchFamily="34" charset="0"/>
                    </a:endParaRPr>
                  </a:p>
                </p:txBody>
              </p:sp>
              <p:sp>
                <p:nvSpPr>
                  <p:cNvPr id="6170" name="Text Box 12">
                    <a:extLst>
                      <a:ext uri="{FF2B5EF4-FFF2-40B4-BE49-F238E27FC236}">
                        <a16:creationId xmlns:a16="http://schemas.microsoft.com/office/drawing/2014/main" id="{F29FE3D7-853E-472F-BAE6-72A13578C86F}"/>
                      </a:ext>
                    </a:extLst>
                  </p:cNvPr>
                  <p:cNvSpPr txBox="1">
                    <a:spLocks noChangeArrowheads="1"/>
                  </p:cNvSpPr>
                  <p:nvPr/>
                </p:nvSpPr>
                <p:spPr bwMode="auto">
                  <a:xfrm>
                    <a:off x="3420" y="288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Arial" panose="020B0604020202020204" pitchFamily="34" charset="0"/>
                      </a:rPr>
                      <a:t>Blonde</a:t>
                    </a:r>
                    <a:endParaRPr lang="en-US" altLang="en-US">
                      <a:cs typeface="Arial" panose="020B0604020202020204" pitchFamily="34" charset="0"/>
                    </a:endParaRPr>
                  </a:p>
                </p:txBody>
              </p:sp>
              <p:sp>
                <p:nvSpPr>
                  <p:cNvPr id="6171" name="Text Box 13">
                    <a:extLst>
                      <a:ext uri="{FF2B5EF4-FFF2-40B4-BE49-F238E27FC236}">
                        <a16:creationId xmlns:a16="http://schemas.microsoft.com/office/drawing/2014/main" id="{9CF57F19-6F99-470A-8750-70CB714733EA}"/>
                      </a:ext>
                    </a:extLst>
                  </p:cNvPr>
                  <p:cNvSpPr txBox="1">
                    <a:spLocks noChangeArrowheads="1"/>
                  </p:cNvSpPr>
                  <p:nvPr/>
                </p:nvSpPr>
                <p:spPr bwMode="auto">
                  <a:xfrm>
                    <a:off x="6840" y="288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Arial" panose="020B0604020202020204" pitchFamily="34" charset="0"/>
                      </a:rPr>
                      <a:t>Brown</a:t>
                    </a:r>
                    <a:endParaRPr lang="en-US" altLang="en-US">
                      <a:cs typeface="Arial" panose="020B0604020202020204" pitchFamily="34" charset="0"/>
                    </a:endParaRPr>
                  </a:p>
                </p:txBody>
              </p:sp>
              <p:sp>
                <p:nvSpPr>
                  <p:cNvPr id="6172" name="Text Box 14">
                    <a:extLst>
                      <a:ext uri="{FF2B5EF4-FFF2-40B4-BE49-F238E27FC236}">
                        <a16:creationId xmlns:a16="http://schemas.microsoft.com/office/drawing/2014/main" id="{8DAF65C3-5752-4105-9AE4-5E23D73E3CBC}"/>
                      </a:ext>
                    </a:extLst>
                  </p:cNvPr>
                  <p:cNvSpPr txBox="1">
                    <a:spLocks noChangeArrowheads="1"/>
                  </p:cNvSpPr>
                  <p:nvPr/>
                </p:nvSpPr>
                <p:spPr bwMode="auto">
                  <a:xfrm>
                    <a:off x="4920" y="324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Arial" panose="020B0604020202020204" pitchFamily="34" charset="0"/>
                      </a:rPr>
                      <a:t>Red</a:t>
                    </a:r>
                    <a:endParaRPr lang="en-US" altLang="en-US">
                      <a:cs typeface="Arial" panose="020B0604020202020204" pitchFamily="34" charset="0"/>
                    </a:endParaRPr>
                  </a:p>
                </p:txBody>
              </p:sp>
              <p:sp>
                <p:nvSpPr>
                  <p:cNvPr id="6173" name="Line 15">
                    <a:extLst>
                      <a:ext uri="{FF2B5EF4-FFF2-40B4-BE49-F238E27FC236}">
                        <a16:creationId xmlns:a16="http://schemas.microsoft.com/office/drawing/2014/main" id="{E7839762-D790-4709-A444-37D968F01993}"/>
                      </a:ext>
                    </a:extLst>
                  </p:cNvPr>
                  <p:cNvSpPr>
                    <a:spLocks noChangeShapeType="1"/>
                  </p:cNvSpPr>
                  <p:nvPr/>
                </p:nvSpPr>
                <p:spPr bwMode="auto">
                  <a:xfrm>
                    <a:off x="5760" y="2880"/>
                    <a:ext cx="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4" name="Line 16">
                    <a:extLst>
                      <a:ext uri="{FF2B5EF4-FFF2-40B4-BE49-F238E27FC236}">
                        <a16:creationId xmlns:a16="http://schemas.microsoft.com/office/drawing/2014/main" id="{24A08628-C363-4EDA-A819-99686D957D11}"/>
                      </a:ext>
                    </a:extLst>
                  </p:cNvPr>
                  <p:cNvSpPr>
                    <a:spLocks noChangeShapeType="1"/>
                  </p:cNvSpPr>
                  <p:nvPr/>
                </p:nvSpPr>
                <p:spPr bwMode="auto">
                  <a:xfrm flipH="1">
                    <a:off x="4320" y="2880"/>
                    <a:ext cx="90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5" name="Line 17">
                    <a:extLst>
                      <a:ext uri="{FF2B5EF4-FFF2-40B4-BE49-F238E27FC236}">
                        <a16:creationId xmlns:a16="http://schemas.microsoft.com/office/drawing/2014/main" id="{B03D4CEE-5DE3-4121-9700-A887AAE66DCF}"/>
                      </a:ext>
                    </a:extLst>
                  </p:cNvPr>
                  <p:cNvSpPr>
                    <a:spLocks noChangeShapeType="1"/>
                  </p:cNvSpPr>
                  <p:nvPr/>
                </p:nvSpPr>
                <p:spPr bwMode="auto">
                  <a:xfrm>
                    <a:off x="6315" y="2895"/>
                    <a:ext cx="72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61" name="Group 18">
                  <a:extLst>
                    <a:ext uri="{FF2B5EF4-FFF2-40B4-BE49-F238E27FC236}">
                      <a16:creationId xmlns:a16="http://schemas.microsoft.com/office/drawing/2014/main" id="{8EA3D71F-9776-4B20-98C9-0F7E56AA0C5E}"/>
                    </a:ext>
                  </a:extLst>
                </p:cNvPr>
                <p:cNvGrpSpPr>
                  <a:grpSpLocks/>
                </p:cNvGrpSpPr>
                <p:nvPr/>
              </p:nvGrpSpPr>
              <p:grpSpPr bwMode="auto">
                <a:xfrm>
                  <a:off x="3270" y="3180"/>
                  <a:ext cx="1800" cy="720"/>
                  <a:chOff x="5040" y="3960"/>
                  <a:chExt cx="1800" cy="720"/>
                </a:xfrm>
              </p:grpSpPr>
              <p:sp>
                <p:nvSpPr>
                  <p:cNvPr id="6166" name="Oval 19">
                    <a:extLst>
                      <a:ext uri="{FF2B5EF4-FFF2-40B4-BE49-F238E27FC236}">
                        <a16:creationId xmlns:a16="http://schemas.microsoft.com/office/drawing/2014/main" id="{FA5D8607-6427-4BF1-AAD1-2B556C01401C}"/>
                      </a:ext>
                    </a:extLst>
                  </p:cNvPr>
                  <p:cNvSpPr>
                    <a:spLocks noChangeArrowheads="1"/>
                  </p:cNvSpPr>
                  <p:nvPr/>
                </p:nvSpPr>
                <p:spPr bwMode="auto">
                  <a:xfrm>
                    <a:off x="5040" y="3960"/>
                    <a:ext cx="1800" cy="72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67" name="Text Box 20">
                    <a:extLst>
                      <a:ext uri="{FF2B5EF4-FFF2-40B4-BE49-F238E27FC236}">
                        <a16:creationId xmlns:a16="http://schemas.microsoft.com/office/drawing/2014/main" id="{50E9C4F3-C513-464C-87A1-2DAB4561CD4A}"/>
                      </a:ext>
                    </a:extLst>
                  </p:cNvPr>
                  <p:cNvSpPr txBox="1">
                    <a:spLocks noChangeArrowheads="1"/>
                  </p:cNvSpPr>
                  <p:nvPr/>
                </p:nvSpPr>
                <p:spPr bwMode="auto">
                  <a:xfrm>
                    <a:off x="5160" y="4080"/>
                    <a:ext cx="16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Arial" panose="020B0604020202020204" pitchFamily="34" charset="0"/>
                      </a:rPr>
                      <a:t>Lotion Used</a:t>
                    </a:r>
                    <a:endParaRPr lang="en-US" altLang="en-US">
                      <a:cs typeface="Arial" panose="020B0604020202020204" pitchFamily="34" charset="0"/>
                    </a:endParaRPr>
                  </a:p>
                </p:txBody>
              </p:sp>
            </p:grpSp>
            <p:sp>
              <p:nvSpPr>
                <p:cNvPr id="6162" name="Line 21">
                  <a:extLst>
                    <a:ext uri="{FF2B5EF4-FFF2-40B4-BE49-F238E27FC236}">
                      <a16:creationId xmlns:a16="http://schemas.microsoft.com/office/drawing/2014/main" id="{31FAFFD8-6449-4A2F-B5F6-3675E60F8687}"/>
                    </a:ext>
                  </a:extLst>
                </p:cNvPr>
                <p:cNvSpPr>
                  <a:spLocks noChangeShapeType="1"/>
                </p:cNvSpPr>
                <p:nvPr/>
              </p:nvSpPr>
              <p:spPr bwMode="auto">
                <a:xfrm flipH="1">
                  <a:off x="2520" y="3960"/>
                  <a:ext cx="108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22">
                  <a:extLst>
                    <a:ext uri="{FF2B5EF4-FFF2-40B4-BE49-F238E27FC236}">
                      <a16:creationId xmlns:a16="http://schemas.microsoft.com/office/drawing/2014/main" id="{2D8B19BE-A8F2-4A05-8341-12BDC21CC762}"/>
                    </a:ext>
                  </a:extLst>
                </p:cNvPr>
                <p:cNvSpPr>
                  <a:spLocks noChangeShapeType="1"/>
                </p:cNvSpPr>
                <p:nvPr/>
              </p:nvSpPr>
              <p:spPr bwMode="auto">
                <a:xfrm>
                  <a:off x="4500" y="3960"/>
                  <a:ext cx="90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Text Box 23">
                  <a:extLst>
                    <a:ext uri="{FF2B5EF4-FFF2-40B4-BE49-F238E27FC236}">
                      <a16:creationId xmlns:a16="http://schemas.microsoft.com/office/drawing/2014/main" id="{0340BC59-FBD4-4A5B-A0E3-FC4FEDF2EC57}"/>
                    </a:ext>
                  </a:extLst>
                </p:cNvPr>
                <p:cNvSpPr txBox="1">
                  <a:spLocks noChangeArrowheads="1"/>
                </p:cNvSpPr>
                <p:nvPr/>
              </p:nvSpPr>
              <p:spPr bwMode="auto">
                <a:xfrm>
                  <a:off x="4170" y="4215"/>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Arial" panose="020B0604020202020204" pitchFamily="34" charset="0"/>
                    </a:rPr>
                    <a:t>Yes</a:t>
                  </a:r>
                  <a:endParaRPr lang="en-US" altLang="en-US">
                    <a:cs typeface="Arial" panose="020B0604020202020204" pitchFamily="34" charset="0"/>
                  </a:endParaRPr>
                </a:p>
              </p:txBody>
            </p:sp>
            <p:sp>
              <p:nvSpPr>
                <p:cNvPr id="6165" name="Text Box 24">
                  <a:extLst>
                    <a:ext uri="{FF2B5EF4-FFF2-40B4-BE49-F238E27FC236}">
                      <a16:creationId xmlns:a16="http://schemas.microsoft.com/office/drawing/2014/main" id="{2FE1ACBD-F8C2-43A5-B71A-0552FBF54B9D}"/>
                    </a:ext>
                  </a:extLst>
                </p:cNvPr>
                <p:cNvSpPr txBox="1">
                  <a:spLocks noChangeArrowheads="1"/>
                </p:cNvSpPr>
                <p:nvPr/>
              </p:nvSpPr>
              <p:spPr bwMode="auto">
                <a:xfrm>
                  <a:off x="2565" y="4140"/>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Arial" panose="020B0604020202020204" pitchFamily="34" charset="0"/>
                    </a:rPr>
                    <a:t>No</a:t>
                  </a:r>
                  <a:endParaRPr lang="en-US" altLang="en-US">
                    <a:cs typeface="Arial" panose="020B0604020202020204" pitchFamily="34" charset="0"/>
                  </a:endParaRPr>
                </a:p>
              </p:txBody>
            </p:sp>
          </p:grpSp>
          <p:sp>
            <p:nvSpPr>
              <p:cNvPr id="6156" name="Text Box 25">
                <a:extLst>
                  <a:ext uri="{FF2B5EF4-FFF2-40B4-BE49-F238E27FC236}">
                    <a16:creationId xmlns:a16="http://schemas.microsoft.com/office/drawing/2014/main" id="{D24FEF59-01E4-43C5-ADF3-9AB11F513AF1}"/>
                  </a:ext>
                </a:extLst>
              </p:cNvPr>
              <p:cNvSpPr txBox="1">
                <a:spLocks noChangeArrowheads="1"/>
              </p:cNvSpPr>
              <p:nvPr/>
            </p:nvSpPr>
            <p:spPr bwMode="auto">
              <a:xfrm>
                <a:off x="4890" y="3360"/>
                <a:ext cx="16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buFont typeface="Symbol" panose="05050102010706020507" pitchFamily="18" charset="2"/>
                  <a:buChar char="·"/>
                </a:pPr>
                <a:r>
                  <a:rPr lang="en-US" altLang="en-US" sz="1200">
                    <a:cs typeface="Arial" panose="020B0604020202020204" pitchFamily="34" charset="0"/>
                  </a:rPr>
                  <a:t>Emily</a:t>
                </a:r>
                <a:endParaRPr lang="en-US" altLang="en-US">
                  <a:cs typeface="Arial" panose="020B0604020202020204" pitchFamily="34" charset="0"/>
                </a:endParaRPr>
              </a:p>
            </p:txBody>
          </p:sp>
          <p:sp>
            <p:nvSpPr>
              <p:cNvPr id="6157" name="Text Box 26">
                <a:extLst>
                  <a:ext uri="{FF2B5EF4-FFF2-40B4-BE49-F238E27FC236}">
                    <a16:creationId xmlns:a16="http://schemas.microsoft.com/office/drawing/2014/main" id="{DC871B47-6D91-48A1-AC20-1C2D0C76358F}"/>
                  </a:ext>
                </a:extLst>
              </p:cNvPr>
              <p:cNvSpPr txBox="1">
                <a:spLocks noChangeArrowheads="1"/>
              </p:cNvSpPr>
              <p:nvPr/>
            </p:nvSpPr>
            <p:spPr bwMode="auto">
              <a:xfrm>
                <a:off x="1800" y="5175"/>
                <a:ext cx="16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buFont typeface="Symbol" panose="05050102010706020507" pitchFamily="18" charset="2"/>
                  <a:buChar char="·"/>
                </a:pPr>
                <a:r>
                  <a:rPr lang="en-US" altLang="en-US" sz="1200">
                    <a:cs typeface="Arial" panose="020B0604020202020204" pitchFamily="34" charset="0"/>
                  </a:rPr>
                  <a:t>Sarah</a:t>
                </a:r>
              </a:p>
              <a:p>
                <a:pPr eaLnBrk="1" hangingPunct="1">
                  <a:buFont typeface="Symbol" panose="05050102010706020507" pitchFamily="18" charset="2"/>
                  <a:buChar char="·"/>
                </a:pPr>
                <a:r>
                  <a:rPr lang="en-US" altLang="en-US" sz="1200">
                    <a:cs typeface="Arial" panose="020B0604020202020204" pitchFamily="34" charset="0"/>
                  </a:rPr>
                  <a:t>Annie</a:t>
                </a:r>
                <a:endParaRPr lang="en-US" altLang="en-US">
                  <a:cs typeface="Arial" panose="020B0604020202020204" pitchFamily="34" charset="0"/>
                </a:endParaRPr>
              </a:p>
            </p:txBody>
          </p:sp>
          <p:sp>
            <p:nvSpPr>
              <p:cNvPr id="6158" name="Text Box 27">
                <a:extLst>
                  <a:ext uri="{FF2B5EF4-FFF2-40B4-BE49-F238E27FC236}">
                    <a16:creationId xmlns:a16="http://schemas.microsoft.com/office/drawing/2014/main" id="{69AEBC73-D4ED-4A40-BAA5-F54118B98E3E}"/>
                  </a:ext>
                </a:extLst>
              </p:cNvPr>
              <p:cNvSpPr txBox="1">
                <a:spLocks noChangeArrowheads="1"/>
              </p:cNvSpPr>
              <p:nvPr/>
            </p:nvSpPr>
            <p:spPr bwMode="auto">
              <a:xfrm>
                <a:off x="4920" y="5160"/>
                <a:ext cx="9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Arial" panose="020B0604020202020204" pitchFamily="34" charset="0"/>
                  </a:rPr>
                  <a:t>Dana</a:t>
                </a:r>
              </a:p>
              <a:p>
                <a:pPr eaLnBrk="1" hangingPunct="1"/>
                <a:r>
                  <a:rPr lang="en-US" altLang="en-US" sz="1200">
                    <a:cs typeface="Arial" panose="020B0604020202020204" pitchFamily="34" charset="0"/>
                  </a:rPr>
                  <a:t>Katie</a:t>
                </a:r>
                <a:endParaRPr lang="en-US" altLang="en-US">
                  <a:cs typeface="Arial" panose="020B0604020202020204" pitchFamily="34" charset="0"/>
                </a:endParaRPr>
              </a:p>
            </p:txBody>
          </p:sp>
          <p:sp>
            <p:nvSpPr>
              <p:cNvPr id="6159" name="Text Box 28">
                <a:extLst>
                  <a:ext uri="{FF2B5EF4-FFF2-40B4-BE49-F238E27FC236}">
                    <a16:creationId xmlns:a16="http://schemas.microsoft.com/office/drawing/2014/main" id="{86B369E6-02AB-4BB8-B7C0-A3AC8A94822F}"/>
                  </a:ext>
                </a:extLst>
              </p:cNvPr>
              <p:cNvSpPr txBox="1">
                <a:spLocks noChangeArrowheads="1"/>
              </p:cNvSpPr>
              <p:nvPr/>
            </p:nvSpPr>
            <p:spPr bwMode="auto">
              <a:xfrm>
                <a:off x="7020" y="3240"/>
                <a:ext cx="90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Arial" panose="020B0604020202020204" pitchFamily="34" charset="0"/>
                  </a:rPr>
                  <a:t>Alex</a:t>
                </a:r>
              </a:p>
              <a:p>
                <a:pPr eaLnBrk="1" hangingPunct="1"/>
                <a:r>
                  <a:rPr lang="en-US" altLang="en-US" sz="1200">
                    <a:cs typeface="Arial" panose="020B0604020202020204" pitchFamily="34" charset="0"/>
                  </a:rPr>
                  <a:t>Pete</a:t>
                </a:r>
              </a:p>
              <a:p>
                <a:pPr eaLnBrk="1" hangingPunct="1"/>
                <a:r>
                  <a:rPr lang="en-US" altLang="en-US" sz="1200">
                    <a:cs typeface="Arial" panose="020B0604020202020204" pitchFamily="34" charset="0"/>
                  </a:rPr>
                  <a:t>John</a:t>
                </a:r>
                <a:endParaRPr lang="en-US" altLang="en-US">
                  <a:cs typeface="Arial" panose="020B0604020202020204" pitchFamily="34" charset="0"/>
                </a:endParaRPr>
              </a:p>
            </p:txBody>
          </p:sp>
        </p:grpSp>
        <p:sp>
          <p:nvSpPr>
            <p:cNvPr id="6151" name="Text Box 29">
              <a:extLst>
                <a:ext uri="{FF2B5EF4-FFF2-40B4-BE49-F238E27FC236}">
                  <a16:creationId xmlns:a16="http://schemas.microsoft.com/office/drawing/2014/main" id="{68CC1724-AF91-4322-9205-329EE2A96F64}"/>
                </a:ext>
              </a:extLst>
            </p:cNvPr>
            <p:cNvSpPr txBox="1">
              <a:spLocks noChangeArrowheads="1"/>
            </p:cNvSpPr>
            <p:nvPr/>
          </p:nvSpPr>
          <p:spPr bwMode="auto">
            <a:xfrm>
              <a:off x="2055" y="594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solidFill>
                    <a:srgbClr val="3366FF"/>
                  </a:solidFill>
                  <a:cs typeface="Arial" panose="020B0604020202020204" pitchFamily="34" charset="0"/>
                </a:rPr>
                <a:t>Sun burn</a:t>
              </a:r>
              <a:endParaRPr lang="en-US" altLang="en-US">
                <a:cs typeface="Arial" panose="020B0604020202020204" pitchFamily="34" charset="0"/>
              </a:endParaRPr>
            </a:p>
          </p:txBody>
        </p:sp>
        <p:sp>
          <p:nvSpPr>
            <p:cNvPr id="6152" name="Text Box 30">
              <a:extLst>
                <a:ext uri="{FF2B5EF4-FFF2-40B4-BE49-F238E27FC236}">
                  <a16:creationId xmlns:a16="http://schemas.microsoft.com/office/drawing/2014/main" id="{C0A1A3F7-D2C4-4E59-9E45-0D43FAFB4860}"/>
                </a:ext>
              </a:extLst>
            </p:cNvPr>
            <p:cNvSpPr txBox="1">
              <a:spLocks noChangeArrowheads="1"/>
            </p:cNvSpPr>
            <p:nvPr/>
          </p:nvSpPr>
          <p:spPr bwMode="auto">
            <a:xfrm>
              <a:off x="5235" y="3705"/>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solidFill>
                    <a:srgbClr val="3366FF"/>
                  </a:solidFill>
                  <a:cs typeface="Arial" panose="020B0604020202020204" pitchFamily="34" charset="0"/>
                </a:rPr>
                <a:t>Sun burn</a:t>
              </a:r>
              <a:endParaRPr lang="en-US" altLang="en-US">
                <a:cs typeface="Arial" panose="020B0604020202020204" pitchFamily="34" charset="0"/>
              </a:endParaRPr>
            </a:p>
          </p:txBody>
        </p:sp>
        <p:sp>
          <p:nvSpPr>
            <p:cNvPr id="6153" name="Text Box 31">
              <a:extLst>
                <a:ext uri="{FF2B5EF4-FFF2-40B4-BE49-F238E27FC236}">
                  <a16:creationId xmlns:a16="http://schemas.microsoft.com/office/drawing/2014/main" id="{D9B26970-81FC-4F74-9FA6-4A260FEF79D0}"/>
                </a:ext>
              </a:extLst>
            </p:cNvPr>
            <p:cNvSpPr txBox="1">
              <a:spLocks noChangeArrowheads="1"/>
            </p:cNvSpPr>
            <p:nvPr/>
          </p:nvSpPr>
          <p:spPr bwMode="auto">
            <a:xfrm>
              <a:off x="4530" y="5940"/>
              <a:ext cx="16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solidFill>
                    <a:srgbClr val="993366"/>
                  </a:solidFill>
                  <a:cs typeface="Arial" panose="020B0604020202020204" pitchFamily="34" charset="0"/>
                </a:rPr>
                <a:t>No Sun burn</a:t>
              </a:r>
              <a:endParaRPr lang="en-US" altLang="en-US">
                <a:cs typeface="Arial" panose="020B0604020202020204" pitchFamily="34" charset="0"/>
              </a:endParaRPr>
            </a:p>
          </p:txBody>
        </p:sp>
        <p:sp>
          <p:nvSpPr>
            <p:cNvPr id="6154" name="Text Box 32">
              <a:extLst>
                <a:ext uri="{FF2B5EF4-FFF2-40B4-BE49-F238E27FC236}">
                  <a16:creationId xmlns:a16="http://schemas.microsoft.com/office/drawing/2014/main" id="{72ADFC9E-6126-4D30-837B-23874523EBE9}"/>
                </a:ext>
              </a:extLst>
            </p:cNvPr>
            <p:cNvSpPr txBox="1">
              <a:spLocks noChangeArrowheads="1"/>
            </p:cNvSpPr>
            <p:nvPr/>
          </p:nvSpPr>
          <p:spPr bwMode="auto">
            <a:xfrm>
              <a:off x="6660" y="4320"/>
              <a:ext cx="16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solidFill>
                    <a:srgbClr val="993366"/>
                  </a:solidFill>
                  <a:cs typeface="Arial" panose="020B0604020202020204" pitchFamily="34" charset="0"/>
                </a:rPr>
                <a:t>No Sun burn</a:t>
              </a:r>
              <a:endParaRPr lang="en-US" altLang="en-US">
                <a:cs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2">
            <a:extLst>
              <a:ext uri="{FF2B5EF4-FFF2-40B4-BE49-F238E27FC236}">
                <a16:creationId xmlns:a16="http://schemas.microsoft.com/office/drawing/2014/main" id="{1FF0F652-02D2-46DA-ADCF-33D07C90AA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897E9A-777C-4550-A65E-986B4E7CD9CD}" type="slidenum">
              <a:rPr lang="en-US" altLang="en-US">
                <a:latin typeface="Arial Black" panose="020B0A04020102020204" pitchFamily="34" charset="0"/>
              </a:rPr>
              <a:pPr/>
              <a:t>3</a:t>
            </a:fld>
            <a:endParaRPr lang="en-US" altLang="en-US">
              <a:latin typeface="Arial Black" panose="020B0A04020102020204" pitchFamily="34" charset="0"/>
            </a:endParaRPr>
          </a:p>
        </p:txBody>
      </p:sp>
      <p:sp>
        <p:nvSpPr>
          <p:cNvPr id="477186" name="Text Box 1026">
            <a:extLst>
              <a:ext uri="{FF2B5EF4-FFF2-40B4-BE49-F238E27FC236}">
                <a16:creationId xmlns:a16="http://schemas.microsoft.com/office/drawing/2014/main" id="{ACDCBBD4-A810-4717-8CE4-5778BFFF3191}"/>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2054" name="Text Box 1027">
            <a:extLst>
              <a:ext uri="{FF2B5EF4-FFF2-40B4-BE49-F238E27FC236}">
                <a16:creationId xmlns:a16="http://schemas.microsoft.com/office/drawing/2014/main" id="{FFB99660-E2B7-4158-A4FB-02EE47FD315E}"/>
              </a:ext>
            </a:extLst>
          </p:cNvPr>
          <p:cNvSpPr txBox="1">
            <a:spLocks noChangeArrowheads="1"/>
          </p:cNvSpPr>
          <p:nvPr/>
        </p:nvSpPr>
        <p:spPr bwMode="auto">
          <a:xfrm>
            <a:off x="533400" y="1143000"/>
            <a:ext cx="7162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3: Make rules from the identification tree</a:t>
            </a:r>
          </a:p>
          <a:p>
            <a:pPr algn="just" eaLnBrk="1" hangingPunct="1"/>
            <a:r>
              <a:rPr lang="en-US" altLang="en-US" sz="2400" b="1">
                <a:latin typeface="Times New Roman" panose="02020603050405020304" pitchFamily="18" charset="0"/>
                <a:cs typeface="Times New Roman" panose="02020603050405020304" pitchFamily="18" charset="0"/>
              </a:rPr>
              <a:t>		</a:t>
            </a:r>
          </a:p>
          <a:p>
            <a:pPr algn="just" eaLnBrk="1" hangingPunct="1"/>
            <a:r>
              <a:rPr lang="en-US" altLang="en-US" sz="2400" b="1">
                <a:latin typeface="Times New Roman" panose="02020603050405020304" pitchFamily="18" charset="0"/>
                <a:cs typeface="Times New Roman" panose="02020603050405020304" pitchFamily="18" charset="0"/>
              </a:rPr>
              <a:t>For our example we have:</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If 	the person’s hair is blonde</a:t>
            </a:r>
          </a:p>
          <a:p>
            <a:pPr algn="just" eaLnBrk="1" hangingPunct="1"/>
            <a:r>
              <a:rPr lang="en-US" altLang="en-US" sz="2400" b="1">
                <a:latin typeface="Times New Roman" panose="02020603050405020304" pitchFamily="18" charset="0"/>
                <a:cs typeface="Times New Roman" panose="02020603050405020304" pitchFamily="18" charset="0"/>
              </a:rPr>
              <a:t>and 	the person uses lotion </a:t>
            </a:r>
          </a:p>
          <a:p>
            <a:pPr algn="just" eaLnBrk="1" hangingPunct="1"/>
            <a:r>
              <a:rPr lang="en-US" altLang="en-US" sz="2400" b="1">
                <a:latin typeface="Times New Roman" panose="02020603050405020304" pitchFamily="18" charset="0"/>
                <a:cs typeface="Times New Roman" panose="02020603050405020304" pitchFamily="18" charset="0"/>
              </a:rPr>
              <a:t>then 	the person is not sunburned</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If	the person’s hair is blonde</a:t>
            </a:r>
          </a:p>
          <a:p>
            <a:pPr algn="just" eaLnBrk="1" hangingPunct="1"/>
            <a:r>
              <a:rPr lang="en-US" altLang="en-US" sz="2400" b="1">
                <a:latin typeface="Times New Roman" panose="02020603050405020304" pitchFamily="18" charset="0"/>
                <a:cs typeface="Times New Roman" panose="02020603050405020304" pitchFamily="18" charset="0"/>
              </a:rPr>
              <a:t>and 	the person uses no lotion </a:t>
            </a:r>
          </a:p>
          <a:p>
            <a:pPr algn="just" eaLnBrk="1" hangingPunct="1"/>
            <a:r>
              <a:rPr lang="en-US" altLang="en-US" sz="2400" b="1">
                <a:latin typeface="Times New Roman" panose="02020603050405020304" pitchFamily="18" charset="0"/>
                <a:cs typeface="Times New Roman" panose="02020603050405020304" pitchFamily="18" charset="0"/>
              </a:rPr>
              <a:t>then 	the person is sunburned</a:t>
            </a:r>
          </a:p>
        </p:txBody>
      </p:sp>
      <p:graphicFrame>
        <p:nvGraphicFramePr>
          <p:cNvPr id="2050" name="Object 2048">
            <a:extLst>
              <a:ext uri="{FF2B5EF4-FFF2-40B4-BE49-F238E27FC236}">
                <a16:creationId xmlns:a16="http://schemas.microsoft.com/office/drawing/2014/main" id="{4A1C631E-34BA-4B74-8F86-7DD02FA6466C}"/>
              </a:ext>
            </a:extLst>
          </p:cNvPr>
          <p:cNvGraphicFramePr>
            <a:graphicFrameLocks noChangeAspect="1"/>
          </p:cNvGraphicFramePr>
          <p:nvPr/>
        </p:nvGraphicFramePr>
        <p:xfrm>
          <a:off x="6324600" y="2514600"/>
          <a:ext cx="2667000" cy="1887538"/>
        </p:xfrm>
        <a:graphic>
          <a:graphicData uri="http://schemas.openxmlformats.org/presentationml/2006/ole">
            <mc:AlternateContent xmlns:mc="http://schemas.openxmlformats.org/markup-compatibility/2006">
              <mc:Choice xmlns:v="urn:schemas-microsoft-com:vml" Requires="v">
                <p:oleObj spid="_x0000_s2049" name="Bitmap Image" r:id="rId4" imgW="0" imgH="0" progId="Paint.Picture">
                  <p:embed/>
                </p:oleObj>
              </mc:Choice>
              <mc:Fallback>
                <p:oleObj name="Bitmap Image" r:id="rId4" imgW="0" imgH="0" progId="Paint.Picture">
                  <p:embed/>
                  <p:pic>
                    <p:nvPicPr>
                      <p:cNvPr id="2050" name="Object 2048">
                        <a:extLst>
                          <a:ext uri="{FF2B5EF4-FFF2-40B4-BE49-F238E27FC236}">
                            <a16:creationId xmlns:a16="http://schemas.microsoft.com/office/drawing/2014/main" id="{4A1C631E-34BA-4B74-8F86-7DD02FA646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26670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2049">
            <a:extLst>
              <a:ext uri="{FF2B5EF4-FFF2-40B4-BE49-F238E27FC236}">
                <a16:creationId xmlns:a16="http://schemas.microsoft.com/office/drawing/2014/main" id="{C03C70B1-DA2C-4BC7-B592-08F6C20F0A5E}"/>
              </a:ext>
            </a:extLst>
          </p:cNvPr>
          <p:cNvGraphicFramePr>
            <a:graphicFrameLocks noChangeAspect="1"/>
          </p:cNvGraphicFramePr>
          <p:nvPr/>
        </p:nvGraphicFramePr>
        <p:xfrm>
          <a:off x="5334000" y="4495800"/>
          <a:ext cx="2590800" cy="2038350"/>
        </p:xfrm>
        <a:graphic>
          <a:graphicData uri="http://schemas.openxmlformats.org/presentationml/2006/ole">
            <mc:AlternateContent xmlns:mc="http://schemas.openxmlformats.org/markup-compatibility/2006">
              <mc:Choice xmlns:v="urn:schemas-microsoft-com:vml" Requires="v">
                <p:oleObj spid="_x0000_s2050" name="Bitmap Image" r:id="rId6" imgW="0" imgH="0" progId="Paint.Picture">
                  <p:embed/>
                </p:oleObj>
              </mc:Choice>
              <mc:Fallback>
                <p:oleObj name="Bitmap Image" r:id="rId6" imgW="0" imgH="0" progId="Paint.Picture">
                  <p:embed/>
                  <p:pic>
                    <p:nvPicPr>
                      <p:cNvPr id="2051" name="Object 2049">
                        <a:extLst>
                          <a:ext uri="{FF2B5EF4-FFF2-40B4-BE49-F238E27FC236}">
                            <a16:creationId xmlns:a16="http://schemas.microsoft.com/office/drawing/2014/main" id="{C03C70B1-DA2C-4BC7-B592-08F6C20F0A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495800"/>
                        <a:ext cx="25908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2">
            <a:extLst>
              <a:ext uri="{FF2B5EF4-FFF2-40B4-BE49-F238E27FC236}">
                <a16:creationId xmlns:a16="http://schemas.microsoft.com/office/drawing/2014/main" id="{38C2014F-B978-4CBB-982E-948216C5A31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BE627C-1924-4BF3-93DC-21BC6B2E1B78}" type="slidenum">
              <a:rPr lang="en-US" altLang="en-US">
                <a:latin typeface="Arial Black" panose="020B0A04020102020204" pitchFamily="34" charset="0"/>
              </a:rPr>
              <a:pPr/>
              <a:t>4</a:t>
            </a:fld>
            <a:endParaRPr lang="en-US" altLang="en-US">
              <a:latin typeface="Arial Black" panose="020B0A04020102020204" pitchFamily="34" charset="0"/>
            </a:endParaRPr>
          </a:p>
        </p:txBody>
      </p:sp>
      <p:sp>
        <p:nvSpPr>
          <p:cNvPr id="479234" name="Text Box 1026">
            <a:extLst>
              <a:ext uri="{FF2B5EF4-FFF2-40B4-BE49-F238E27FC236}">
                <a16:creationId xmlns:a16="http://schemas.microsoft.com/office/drawing/2014/main" id="{4B71F49C-C8D7-4CB7-988D-868524D93D73}"/>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3078" name="Text Box 1027">
            <a:extLst>
              <a:ext uri="{FF2B5EF4-FFF2-40B4-BE49-F238E27FC236}">
                <a16:creationId xmlns:a16="http://schemas.microsoft.com/office/drawing/2014/main" id="{9E698F66-7344-4547-986F-7BBDA51ACDB9}"/>
              </a:ext>
            </a:extLst>
          </p:cNvPr>
          <p:cNvSpPr txBox="1">
            <a:spLocks noChangeArrowheads="1"/>
          </p:cNvSpPr>
          <p:nvPr/>
        </p:nvSpPr>
        <p:spPr bwMode="auto">
          <a:xfrm>
            <a:off x="533400" y="1143000"/>
            <a:ext cx="8153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3: Make rules from the identification tree </a:t>
            </a:r>
          </a:p>
          <a:p>
            <a:pPr algn="just" eaLnBrk="1" hangingPunct="1"/>
            <a:r>
              <a:rPr lang="en-US" altLang="en-US" sz="2400" b="1">
                <a:latin typeface="Times New Roman" panose="02020603050405020304" pitchFamily="18" charset="0"/>
                <a:cs typeface="Times New Roman" panose="02020603050405020304" pitchFamily="18" charset="0"/>
              </a:rPr>
              <a:t>		</a:t>
            </a:r>
          </a:p>
          <a:p>
            <a:pPr algn="just" eaLnBrk="1" hangingPunct="1"/>
            <a:r>
              <a:rPr lang="en-US" altLang="en-US" sz="2400" b="1">
                <a:latin typeface="Times New Roman" panose="02020603050405020304" pitchFamily="18" charset="0"/>
                <a:cs typeface="Times New Roman" panose="02020603050405020304" pitchFamily="18" charset="0"/>
              </a:rPr>
              <a:t>For our example we have:</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If 	the person’s hair is red</a:t>
            </a:r>
          </a:p>
          <a:p>
            <a:pPr algn="just" eaLnBrk="1" hangingPunct="1"/>
            <a:r>
              <a:rPr lang="en-US" altLang="en-US" sz="2400" b="1">
                <a:latin typeface="Times New Roman" panose="02020603050405020304" pitchFamily="18" charset="0"/>
                <a:cs typeface="Times New Roman" panose="02020603050405020304" pitchFamily="18" charset="0"/>
              </a:rPr>
              <a:t>then 	the person is sunburned</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If 	the person’s hair is brown</a:t>
            </a:r>
          </a:p>
          <a:p>
            <a:pPr algn="just" eaLnBrk="1" hangingPunct="1"/>
            <a:r>
              <a:rPr lang="en-US" altLang="en-US" sz="2400" b="1">
                <a:latin typeface="Times New Roman" panose="02020603050405020304" pitchFamily="18" charset="0"/>
                <a:cs typeface="Times New Roman" panose="02020603050405020304" pitchFamily="18" charset="0"/>
              </a:rPr>
              <a:t>then 	the person is not sunburned</a:t>
            </a:r>
          </a:p>
        </p:txBody>
      </p:sp>
      <p:graphicFrame>
        <p:nvGraphicFramePr>
          <p:cNvPr id="3074" name="Object 1024">
            <a:extLst>
              <a:ext uri="{FF2B5EF4-FFF2-40B4-BE49-F238E27FC236}">
                <a16:creationId xmlns:a16="http://schemas.microsoft.com/office/drawing/2014/main" id="{897B1B52-7CFF-425C-B647-4BE989253363}"/>
              </a:ext>
            </a:extLst>
          </p:cNvPr>
          <p:cNvGraphicFramePr>
            <a:graphicFrameLocks noChangeAspect="1"/>
          </p:cNvGraphicFramePr>
          <p:nvPr/>
        </p:nvGraphicFramePr>
        <p:xfrm>
          <a:off x="6324600" y="2514600"/>
          <a:ext cx="2667000" cy="1887538"/>
        </p:xfrm>
        <a:graphic>
          <a:graphicData uri="http://schemas.openxmlformats.org/presentationml/2006/ole">
            <mc:AlternateContent xmlns:mc="http://schemas.openxmlformats.org/markup-compatibility/2006">
              <mc:Choice xmlns:v="urn:schemas-microsoft-com:vml" Requires="v">
                <p:oleObj spid="_x0000_s3073" name="Bitmap Image" r:id="rId4" imgW="0" imgH="0" progId="Paint.Picture">
                  <p:embed/>
                </p:oleObj>
              </mc:Choice>
              <mc:Fallback>
                <p:oleObj name="Bitmap Image" r:id="rId4" imgW="0" imgH="0" progId="Paint.Picture">
                  <p:embed/>
                  <p:pic>
                    <p:nvPicPr>
                      <p:cNvPr id="3074" name="Object 1024">
                        <a:extLst>
                          <a:ext uri="{FF2B5EF4-FFF2-40B4-BE49-F238E27FC236}">
                            <a16:creationId xmlns:a16="http://schemas.microsoft.com/office/drawing/2014/main" id="{897B1B52-7CFF-425C-B647-4BE9892533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26670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1025">
            <a:extLst>
              <a:ext uri="{FF2B5EF4-FFF2-40B4-BE49-F238E27FC236}">
                <a16:creationId xmlns:a16="http://schemas.microsoft.com/office/drawing/2014/main" id="{B5ECC6B3-2337-4E6A-BB78-F7FBF8D7DEB0}"/>
              </a:ext>
            </a:extLst>
          </p:cNvPr>
          <p:cNvGraphicFramePr>
            <a:graphicFrameLocks noChangeAspect="1"/>
          </p:cNvGraphicFramePr>
          <p:nvPr/>
        </p:nvGraphicFramePr>
        <p:xfrm>
          <a:off x="5334000" y="4495800"/>
          <a:ext cx="2590800" cy="2038350"/>
        </p:xfrm>
        <a:graphic>
          <a:graphicData uri="http://schemas.openxmlformats.org/presentationml/2006/ole">
            <mc:AlternateContent xmlns:mc="http://schemas.openxmlformats.org/markup-compatibility/2006">
              <mc:Choice xmlns:v="urn:schemas-microsoft-com:vml" Requires="v">
                <p:oleObj spid="_x0000_s3074" name="Bitmap Image" r:id="rId6" imgW="0" imgH="0" progId="Paint.Picture">
                  <p:embed/>
                </p:oleObj>
              </mc:Choice>
              <mc:Fallback>
                <p:oleObj name="Bitmap Image" r:id="rId6" imgW="0" imgH="0" progId="Paint.Picture">
                  <p:embed/>
                  <p:pic>
                    <p:nvPicPr>
                      <p:cNvPr id="3075" name="Object 1025">
                        <a:extLst>
                          <a:ext uri="{FF2B5EF4-FFF2-40B4-BE49-F238E27FC236}">
                            <a16:creationId xmlns:a16="http://schemas.microsoft.com/office/drawing/2014/main" id="{B5ECC6B3-2337-4E6A-BB78-F7FBF8D7DE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495800"/>
                        <a:ext cx="25908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a:extLst>
              <a:ext uri="{FF2B5EF4-FFF2-40B4-BE49-F238E27FC236}">
                <a16:creationId xmlns:a16="http://schemas.microsoft.com/office/drawing/2014/main" id="{71516199-BD9D-45CF-9090-A4FC5A3EA4A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6AE7C7-182E-4961-BB63-7E6FFB79756D}" type="slidenum">
              <a:rPr lang="en-US" altLang="en-US">
                <a:latin typeface="Arial Black" panose="020B0A04020102020204" pitchFamily="34" charset="0"/>
              </a:rPr>
              <a:pPr/>
              <a:t>5</a:t>
            </a:fld>
            <a:endParaRPr lang="en-US" altLang="en-US">
              <a:latin typeface="Arial Black" panose="020B0A04020102020204" pitchFamily="34" charset="0"/>
            </a:endParaRPr>
          </a:p>
        </p:txBody>
      </p:sp>
      <p:sp>
        <p:nvSpPr>
          <p:cNvPr id="473090" name="Text Box 2">
            <a:extLst>
              <a:ext uri="{FF2B5EF4-FFF2-40B4-BE49-F238E27FC236}">
                <a16:creationId xmlns:a16="http://schemas.microsoft.com/office/drawing/2014/main" id="{D1046A11-B023-4D2F-97DB-89CD86645DC7}"/>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7172" name="Text Box 3">
            <a:extLst>
              <a:ext uri="{FF2B5EF4-FFF2-40B4-BE49-F238E27FC236}">
                <a16:creationId xmlns:a16="http://schemas.microsoft.com/office/drawing/2014/main" id="{F0CC2E3C-DCC8-4556-8BA8-C25A4F76196C}"/>
              </a:ext>
            </a:extLst>
          </p:cNvPr>
          <p:cNvSpPr txBox="1">
            <a:spLocks noChangeArrowheads="1"/>
          </p:cNvSpPr>
          <p:nvPr/>
        </p:nvSpPr>
        <p:spPr bwMode="auto">
          <a:xfrm>
            <a:off x="533400" y="114300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(prune the antecedents)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To simplify a rule, you ask whether any of the antecedents can be eliminated without changing what the rule does on the samples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Example: </a:t>
            </a:r>
          </a:p>
          <a:p>
            <a:pPr algn="just" eaLnBrk="1" hangingPunct="1"/>
            <a:r>
              <a:rPr lang="en-US" altLang="en-US" sz="2400" b="1" i="1">
                <a:latin typeface="Times New Roman" panose="02020603050405020304" pitchFamily="18" charset="0"/>
                <a:cs typeface="Times New Roman" panose="02020603050405020304" pitchFamily="18" charset="0"/>
              </a:rPr>
              <a:t>If</a:t>
            </a:r>
            <a:r>
              <a:rPr lang="en-US" altLang="en-US" sz="2400" b="1">
                <a:latin typeface="Times New Roman" panose="02020603050405020304" pitchFamily="18" charset="0"/>
                <a:cs typeface="Times New Roman" panose="02020603050405020304" pitchFamily="18" charset="0"/>
              </a:rPr>
              <a:t> hair is blonde </a:t>
            </a:r>
            <a:r>
              <a:rPr lang="en-US" altLang="en-US" sz="2400" b="1" i="1">
                <a:latin typeface="Times New Roman" panose="02020603050405020304" pitchFamily="18" charset="0"/>
                <a:cs typeface="Times New Roman" panose="02020603050405020304" pitchFamily="18" charset="0"/>
              </a:rPr>
              <a:t>and</a:t>
            </a:r>
            <a:r>
              <a:rPr lang="en-US" altLang="en-US" sz="2400" b="1">
                <a:latin typeface="Times New Roman" panose="02020603050405020304" pitchFamily="18" charset="0"/>
                <a:cs typeface="Times New Roman" panose="02020603050405020304" pitchFamily="18" charset="0"/>
              </a:rPr>
              <a:t> person uses lotion </a:t>
            </a:r>
            <a:r>
              <a:rPr lang="en-US" altLang="en-US" sz="2400" b="1" i="1">
                <a:latin typeface="Times New Roman" panose="02020603050405020304" pitchFamily="18" charset="0"/>
                <a:cs typeface="Times New Roman" panose="02020603050405020304" pitchFamily="18" charset="0"/>
              </a:rPr>
              <a:t>then</a:t>
            </a:r>
            <a:r>
              <a:rPr lang="en-US" altLang="en-US" sz="2400" b="1">
                <a:latin typeface="Times New Roman" panose="02020603050405020304" pitchFamily="18" charset="0"/>
                <a:cs typeface="Times New Roman" panose="02020603050405020304" pitchFamily="18" charset="0"/>
              </a:rPr>
              <a:t> no sunburn</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If we eliminate the 1</a:t>
            </a:r>
            <a:r>
              <a:rPr lang="en-US" altLang="en-US" sz="2400" b="1" baseline="30000">
                <a:latin typeface="Times New Roman" panose="02020603050405020304" pitchFamily="18" charset="0"/>
                <a:cs typeface="Times New Roman" panose="02020603050405020304" pitchFamily="18" charset="0"/>
              </a:rPr>
              <a:t>st</a:t>
            </a:r>
            <a:r>
              <a:rPr lang="en-US" altLang="en-US" sz="2400" b="1">
                <a:latin typeface="Times New Roman" panose="02020603050405020304" pitchFamily="18" charset="0"/>
                <a:cs typeface="Times New Roman" panose="02020603050405020304" pitchFamily="18" charset="0"/>
              </a:rPr>
              <a:t> antecedent, and check the rule over the whole database, we find that there are no misclassifications</a:t>
            </a:r>
          </a:p>
          <a:p>
            <a:pPr algn="just" eaLnBrk="1" hangingPunct="1"/>
            <a:r>
              <a:rPr lang="en-US" altLang="en-US" sz="2400" b="1">
                <a:latin typeface="Times New Roman" panose="02020603050405020304" pitchFamily="18" charset="0"/>
                <a:cs typeface="Times New Roman" panose="02020603050405020304" pitchFamily="18" charset="0"/>
              </a:rPr>
              <a:t>Hence we can drop this antecedent as unnecessary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a:extLst>
              <a:ext uri="{FF2B5EF4-FFF2-40B4-BE49-F238E27FC236}">
                <a16:creationId xmlns:a16="http://schemas.microsoft.com/office/drawing/2014/main" id="{F38EE444-D387-47BC-9DFE-38377E0C444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821BB3-CAD8-4DD2-9AEF-D53AEE570AA3}" type="slidenum">
              <a:rPr lang="en-US" altLang="en-US">
                <a:latin typeface="Arial Black" panose="020B0A04020102020204" pitchFamily="34" charset="0"/>
              </a:rPr>
              <a:pPr/>
              <a:t>6</a:t>
            </a:fld>
            <a:endParaRPr lang="en-US" altLang="en-US">
              <a:latin typeface="Arial Black" panose="020B0A04020102020204" pitchFamily="34" charset="0"/>
            </a:endParaRPr>
          </a:p>
        </p:txBody>
      </p:sp>
      <p:sp>
        <p:nvSpPr>
          <p:cNvPr id="499714" name="Text Box 1026">
            <a:extLst>
              <a:ext uri="{FF2B5EF4-FFF2-40B4-BE49-F238E27FC236}">
                <a16:creationId xmlns:a16="http://schemas.microsoft.com/office/drawing/2014/main" id="{9D1D6337-5E1E-421C-A04C-5A4EB1D47509}"/>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8196" name="Text Box 1027">
            <a:extLst>
              <a:ext uri="{FF2B5EF4-FFF2-40B4-BE49-F238E27FC236}">
                <a16:creationId xmlns:a16="http://schemas.microsoft.com/office/drawing/2014/main" id="{8D3234FE-880C-442D-BEA2-A36AD200ED6B}"/>
              </a:ext>
            </a:extLst>
          </p:cNvPr>
          <p:cNvSpPr txBox="1">
            <a:spLocks noChangeArrowheads="1"/>
          </p:cNvSpPr>
          <p:nvPr/>
        </p:nvSpPr>
        <p:spPr bwMode="auto">
          <a:xfrm>
            <a:off x="533400" y="1143000"/>
            <a:ext cx="8153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(prune the antecedents)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Example: </a:t>
            </a:r>
          </a:p>
          <a:p>
            <a:pPr algn="just" eaLnBrk="1" hangingPunct="1"/>
            <a:r>
              <a:rPr lang="en-US" altLang="en-US" sz="2400" b="1" i="1">
                <a:latin typeface="Times New Roman" panose="02020603050405020304" pitchFamily="18" charset="0"/>
                <a:cs typeface="Times New Roman" panose="02020603050405020304" pitchFamily="18" charset="0"/>
              </a:rPr>
              <a:t>If</a:t>
            </a:r>
            <a:r>
              <a:rPr lang="en-US" altLang="en-US" sz="2400" b="1">
                <a:latin typeface="Times New Roman" panose="02020603050405020304" pitchFamily="18" charset="0"/>
                <a:cs typeface="Times New Roman" panose="02020603050405020304" pitchFamily="18" charset="0"/>
              </a:rPr>
              <a:t> hair is blonde </a:t>
            </a:r>
            <a:r>
              <a:rPr lang="en-US" altLang="en-US" sz="2400" b="1" i="1">
                <a:latin typeface="Times New Roman" panose="02020603050405020304" pitchFamily="18" charset="0"/>
                <a:cs typeface="Times New Roman" panose="02020603050405020304" pitchFamily="18" charset="0"/>
              </a:rPr>
              <a:t>and</a:t>
            </a:r>
            <a:r>
              <a:rPr lang="en-US" altLang="en-US" sz="2400" b="1">
                <a:latin typeface="Times New Roman" panose="02020603050405020304" pitchFamily="18" charset="0"/>
                <a:cs typeface="Times New Roman" panose="02020603050405020304" pitchFamily="18" charset="0"/>
              </a:rPr>
              <a:t> person uses lotion </a:t>
            </a:r>
            <a:r>
              <a:rPr lang="en-US" altLang="en-US" sz="2400" b="1" i="1">
                <a:latin typeface="Times New Roman" panose="02020603050405020304" pitchFamily="18" charset="0"/>
                <a:cs typeface="Times New Roman" panose="02020603050405020304" pitchFamily="18" charset="0"/>
              </a:rPr>
              <a:t>then</a:t>
            </a:r>
            <a:r>
              <a:rPr lang="en-US" altLang="en-US" sz="2400" b="1">
                <a:latin typeface="Times New Roman" panose="02020603050405020304" pitchFamily="18" charset="0"/>
                <a:cs typeface="Times New Roman" panose="02020603050405020304" pitchFamily="18" charset="0"/>
              </a:rPr>
              <a:t> no sunburn</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If we eliminate the 1</a:t>
            </a:r>
            <a:r>
              <a:rPr lang="en-US" altLang="en-US" sz="2400" b="1" baseline="30000">
                <a:latin typeface="Times New Roman" panose="02020603050405020304" pitchFamily="18" charset="0"/>
                <a:cs typeface="Times New Roman" panose="02020603050405020304" pitchFamily="18" charset="0"/>
              </a:rPr>
              <a:t>st</a:t>
            </a:r>
            <a:r>
              <a:rPr lang="en-US" altLang="en-US" sz="2400" b="1">
                <a:latin typeface="Times New Roman" panose="02020603050405020304" pitchFamily="18" charset="0"/>
                <a:cs typeface="Times New Roman" panose="02020603050405020304" pitchFamily="18" charset="0"/>
              </a:rPr>
              <a:t> antecedent, and check the rule over the whole database, we find that there are no misclassifications</a:t>
            </a:r>
          </a:p>
          <a:p>
            <a:pPr algn="just" eaLnBrk="1" hangingPunct="1"/>
            <a:r>
              <a:rPr lang="en-US" altLang="en-US" sz="2400" b="1">
                <a:latin typeface="Times New Roman" panose="02020603050405020304" pitchFamily="18" charset="0"/>
                <a:cs typeface="Times New Roman" panose="02020603050405020304" pitchFamily="18" charset="0"/>
              </a:rPr>
              <a:t>Hence we can drop this antecedent as unnecessary</a:t>
            </a:r>
          </a:p>
          <a:p>
            <a:pPr algn="just" eaLnBrk="1" hangingPunct="1"/>
            <a:r>
              <a:rPr lang="en-US" altLang="en-US" sz="2400" b="1">
                <a:latin typeface="Times New Roman" panose="02020603050405020304" pitchFamily="18" charset="0"/>
                <a:cs typeface="Times New Roman" panose="02020603050405020304" pitchFamily="18" charset="0"/>
              </a:rPr>
              <a:t>	</a:t>
            </a:r>
          </a:p>
          <a:p>
            <a:pPr algn="just" eaLnBrk="1" hangingPunct="1"/>
            <a:r>
              <a:rPr lang="en-US" altLang="en-US" sz="2400" b="1">
                <a:latin typeface="Times New Roman" panose="02020603050405020304" pitchFamily="18" charset="0"/>
                <a:cs typeface="Times New Roman" panose="02020603050405020304" pitchFamily="18" charset="0"/>
              </a:rPr>
              <a:t>			R</a:t>
            </a:r>
            <a:r>
              <a:rPr lang="en-US" altLang="en-US" sz="2400" b="1" baseline="-25000">
                <a:latin typeface="Times New Roman" panose="02020603050405020304" pitchFamily="18" charset="0"/>
                <a:cs typeface="Times New Roman" panose="02020603050405020304" pitchFamily="18" charset="0"/>
              </a:rPr>
              <a:t>1</a:t>
            </a:r>
            <a:r>
              <a:rPr lang="en-US" altLang="en-US" sz="2400" b="1">
                <a:latin typeface="Times New Roman" panose="02020603050405020304" pitchFamily="18" charset="0"/>
                <a:cs typeface="Times New Roman" panose="02020603050405020304" pitchFamily="18" charset="0"/>
              </a:rPr>
              <a:t> = Sunburn		R</a:t>
            </a:r>
            <a:r>
              <a:rPr lang="en-US" altLang="en-US" sz="2400" b="1" baseline="-25000">
                <a:latin typeface="Times New Roman" panose="02020603050405020304" pitchFamily="18" charset="0"/>
                <a:cs typeface="Times New Roman" panose="02020603050405020304" pitchFamily="18" charset="0"/>
              </a:rPr>
              <a:t>2</a:t>
            </a:r>
            <a:r>
              <a:rPr lang="en-US" altLang="en-US" sz="2400" b="1">
                <a:latin typeface="Times New Roman" panose="02020603050405020304" pitchFamily="18" charset="0"/>
                <a:cs typeface="Times New Roman" panose="02020603050405020304" pitchFamily="18" charset="0"/>
              </a:rPr>
              <a:t> = No Sunburn</a:t>
            </a:r>
          </a:p>
          <a:p>
            <a:pPr algn="just" eaLnBrk="1" hangingPunct="1"/>
            <a:r>
              <a:rPr lang="en-US" altLang="en-US" sz="2400" b="1">
                <a:latin typeface="Times New Roman" panose="02020603050405020304" pitchFamily="18" charset="0"/>
                <a:cs typeface="Times New Roman" panose="02020603050405020304" pitchFamily="18" charset="0"/>
              </a:rPr>
              <a:t>Lotion = Yes		</a:t>
            </a:r>
            <a:r>
              <a:rPr lang="en-US" altLang="en-US" sz="2400" b="1" i="1">
                <a:latin typeface="Times New Roman" panose="02020603050405020304" pitchFamily="18" charset="0"/>
                <a:cs typeface="Times New Roman" panose="02020603050405020304" pitchFamily="18" charset="0"/>
              </a:rPr>
              <a:t>l</a:t>
            </a:r>
            <a:r>
              <a:rPr lang="en-US" altLang="en-US" sz="2400" b="1">
                <a:latin typeface="Times New Roman" panose="02020603050405020304" pitchFamily="18" charset="0"/>
                <a:cs typeface="Times New Roman" panose="02020603050405020304" pitchFamily="18" charset="0"/>
              </a:rPr>
              <a:t> = 0			</a:t>
            </a:r>
            <a:r>
              <a:rPr lang="en-US" altLang="en-US" sz="2400" b="1" i="1">
                <a:latin typeface="Times New Roman" panose="02020603050405020304" pitchFamily="18" charset="0"/>
                <a:cs typeface="Times New Roman" panose="02020603050405020304" pitchFamily="18" charset="0"/>
              </a:rPr>
              <a:t>m</a:t>
            </a:r>
            <a:r>
              <a:rPr lang="en-US" altLang="en-US" sz="2400" b="1">
                <a:latin typeface="Times New Roman" panose="02020603050405020304" pitchFamily="18" charset="0"/>
                <a:cs typeface="Times New Roman" panose="02020603050405020304" pitchFamily="18" charset="0"/>
              </a:rPr>
              <a:t> =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a:extLst>
              <a:ext uri="{FF2B5EF4-FFF2-40B4-BE49-F238E27FC236}">
                <a16:creationId xmlns:a16="http://schemas.microsoft.com/office/drawing/2014/main" id="{C221989E-2AB2-485D-97E3-074C8F9B232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D2BBE1-ECE3-4B7B-B7A8-758D055B0626}" type="slidenum">
              <a:rPr lang="en-US" altLang="en-US">
                <a:latin typeface="Arial Black" panose="020B0A04020102020204" pitchFamily="34" charset="0"/>
              </a:rPr>
              <a:pPr/>
              <a:t>7</a:t>
            </a:fld>
            <a:endParaRPr lang="en-US" altLang="en-US">
              <a:latin typeface="Arial Black" panose="020B0A04020102020204" pitchFamily="34" charset="0"/>
            </a:endParaRPr>
          </a:p>
        </p:txBody>
      </p:sp>
      <p:sp>
        <p:nvSpPr>
          <p:cNvPr id="475138" name="Text Box 1026">
            <a:extLst>
              <a:ext uri="{FF2B5EF4-FFF2-40B4-BE49-F238E27FC236}">
                <a16:creationId xmlns:a16="http://schemas.microsoft.com/office/drawing/2014/main" id="{72DB7957-D7DC-4555-A757-DEA15B6629E2}"/>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9220" name="Text Box 1027">
            <a:extLst>
              <a:ext uri="{FF2B5EF4-FFF2-40B4-BE49-F238E27FC236}">
                <a16:creationId xmlns:a16="http://schemas.microsoft.com/office/drawing/2014/main" id="{EE44847F-DEB8-4BFA-95E3-9DA1CF12AB04}"/>
              </a:ext>
            </a:extLst>
          </p:cNvPr>
          <p:cNvSpPr txBox="1">
            <a:spLocks noChangeArrowheads="1"/>
          </p:cNvSpPr>
          <p:nvPr/>
        </p:nvSpPr>
        <p:spPr bwMode="auto">
          <a:xfrm>
            <a:off x="533400" y="1143000"/>
            <a:ext cx="8153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(prune the antecedents)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Example: </a:t>
            </a:r>
          </a:p>
          <a:p>
            <a:pPr algn="just" eaLnBrk="1" hangingPunct="1"/>
            <a:r>
              <a:rPr lang="en-US" altLang="en-US" sz="2400" b="1" i="1">
                <a:latin typeface="Times New Roman" panose="02020603050405020304" pitchFamily="18" charset="0"/>
                <a:cs typeface="Times New Roman" panose="02020603050405020304" pitchFamily="18" charset="0"/>
              </a:rPr>
              <a:t>If</a:t>
            </a:r>
            <a:r>
              <a:rPr lang="en-US" altLang="en-US" sz="2400" b="1">
                <a:latin typeface="Times New Roman" panose="02020603050405020304" pitchFamily="18" charset="0"/>
                <a:cs typeface="Times New Roman" panose="02020603050405020304" pitchFamily="18" charset="0"/>
              </a:rPr>
              <a:t> hair is blonde </a:t>
            </a:r>
            <a:r>
              <a:rPr lang="en-US" altLang="en-US" sz="2400" b="1" i="1">
                <a:latin typeface="Times New Roman" panose="02020603050405020304" pitchFamily="18" charset="0"/>
                <a:cs typeface="Times New Roman" panose="02020603050405020304" pitchFamily="18" charset="0"/>
              </a:rPr>
              <a:t>and</a:t>
            </a:r>
            <a:r>
              <a:rPr lang="en-US" altLang="en-US" sz="2400" b="1">
                <a:latin typeface="Times New Roman" panose="02020603050405020304" pitchFamily="18" charset="0"/>
                <a:cs typeface="Times New Roman" panose="02020603050405020304" pitchFamily="18" charset="0"/>
              </a:rPr>
              <a:t> person uses lotion </a:t>
            </a:r>
            <a:r>
              <a:rPr lang="en-US" altLang="en-US" sz="2400" b="1" i="1">
                <a:latin typeface="Times New Roman" panose="02020603050405020304" pitchFamily="18" charset="0"/>
                <a:cs typeface="Times New Roman" panose="02020603050405020304" pitchFamily="18" charset="0"/>
              </a:rPr>
              <a:t>then</a:t>
            </a:r>
            <a:r>
              <a:rPr lang="en-US" altLang="en-US" sz="2400" b="1">
                <a:latin typeface="Times New Roman" panose="02020603050405020304" pitchFamily="18" charset="0"/>
                <a:cs typeface="Times New Roman" panose="02020603050405020304" pitchFamily="18" charset="0"/>
              </a:rPr>
              <a:t> no sunburn</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If we eliminate the 2</a:t>
            </a:r>
            <a:r>
              <a:rPr lang="en-US" altLang="en-US" sz="2400" b="1" baseline="30000">
                <a:latin typeface="Times New Roman" panose="02020603050405020304" pitchFamily="18" charset="0"/>
                <a:cs typeface="Times New Roman" panose="02020603050405020304" pitchFamily="18" charset="0"/>
              </a:rPr>
              <a:t>nd</a:t>
            </a:r>
            <a:r>
              <a:rPr lang="en-US" altLang="en-US" sz="2400" b="1">
                <a:latin typeface="Times New Roman" panose="02020603050405020304" pitchFamily="18" charset="0"/>
                <a:cs typeface="Times New Roman" panose="02020603050405020304" pitchFamily="18" charset="0"/>
              </a:rPr>
              <a:t> antecedent then the resulting shortened rule is not consistent with the data, hence it cannot be eliminated</a:t>
            </a:r>
          </a:p>
          <a:p>
            <a:pPr algn="just" eaLnBrk="1" hangingPunct="1"/>
            <a:r>
              <a:rPr lang="en-US" altLang="en-US" sz="2400" b="1">
                <a:latin typeface="Times New Roman" panose="02020603050405020304" pitchFamily="18" charset="0"/>
                <a:cs typeface="Times New Roman" panose="02020603050405020304" pitchFamily="18" charset="0"/>
              </a:rPr>
              <a:t>	</a:t>
            </a:r>
          </a:p>
          <a:p>
            <a:pPr algn="just" eaLnBrk="1" hangingPunct="1"/>
            <a:r>
              <a:rPr lang="en-US" altLang="en-US" sz="2400" b="1">
                <a:latin typeface="Times New Roman" panose="02020603050405020304" pitchFamily="18" charset="0"/>
                <a:cs typeface="Times New Roman" panose="02020603050405020304" pitchFamily="18" charset="0"/>
              </a:rPr>
              <a:t>			R</a:t>
            </a:r>
            <a:r>
              <a:rPr lang="en-US" altLang="en-US" sz="2400" b="1" baseline="-25000">
                <a:latin typeface="Times New Roman" panose="02020603050405020304" pitchFamily="18" charset="0"/>
                <a:cs typeface="Times New Roman" panose="02020603050405020304" pitchFamily="18" charset="0"/>
              </a:rPr>
              <a:t>1</a:t>
            </a:r>
            <a:r>
              <a:rPr lang="en-US" altLang="en-US" sz="2400" b="1">
                <a:latin typeface="Times New Roman" panose="02020603050405020304" pitchFamily="18" charset="0"/>
                <a:cs typeface="Times New Roman" panose="02020603050405020304" pitchFamily="18" charset="0"/>
              </a:rPr>
              <a:t> = Sunburn		R</a:t>
            </a:r>
            <a:r>
              <a:rPr lang="en-US" altLang="en-US" sz="2400" b="1" baseline="-25000">
                <a:latin typeface="Times New Roman" panose="02020603050405020304" pitchFamily="18" charset="0"/>
                <a:cs typeface="Times New Roman" panose="02020603050405020304" pitchFamily="18" charset="0"/>
              </a:rPr>
              <a:t>2</a:t>
            </a:r>
            <a:r>
              <a:rPr lang="en-US" altLang="en-US" sz="2400" b="1">
                <a:latin typeface="Times New Roman" panose="02020603050405020304" pitchFamily="18" charset="0"/>
                <a:cs typeface="Times New Roman" panose="02020603050405020304" pitchFamily="18" charset="0"/>
              </a:rPr>
              <a:t> = No Sunburn</a:t>
            </a:r>
          </a:p>
          <a:p>
            <a:pPr algn="just" eaLnBrk="1" hangingPunct="1"/>
            <a:r>
              <a:rPr lang="en-US" altLang="en-US" sz="2400" b="1">
                <a:latin typeface="Times New Roman" panose="02020603050405020304" pitchFamily="18" charset="0"/>
                <a:cs typeface="Times New Roman" panose="02020603050405020304" pitchFamily="18" charset="0"/>
              </a:rPr>
              <a:t>Blonde = Yes		</a:t>
            </a:r>
            <a:r>
              <a:rPr lang="en-US" altLang="en-US" sz="2400" b="1" i="1">
                <a:latin typeface="Times New Roman" panose="02020603050405020304" pitchFamily="18" charset="0"/>
                <a:cs typeface="Times New Roman" panose="02020603050405020304" pitchFamily="18" charset="0"/>
              </a:rPr>
              <a:t>l</a:t>
            </a:r>
            <a:r>
              <a:rPr lang="en-US" altLang="en-US" sz="2400" b="1">
                <a:latin typeface="Times New Roman" panose="02020603050405020304" pitchFamily="18" charset="0"/>
                <a:cs typeface="Times New Roman" panose="02020603050405020304" pitchFamily="18" charset="0"/>
              </a:rPr>
              <a:t> = 2			</a:t>
            </a:r>
            <a:r>
              <a:rPr lang="en-US" altLang="en-US" sz="2400" b="1" i="1">
                <a:latin typeface="Times New Roman" panose="02020603050405020304" pitchFamily="18" charset="0"/>
                <a:cs typeface="Times New Roman" panose="02020603050405020304" pitchFamily="18" charset="0"/>
              </a:rPr>
              <a:t>m</a:t>
            </a:r>
            <a:r>
              <a:rPr lang="en-US" altLang="en-US" sz="2400" b="1">
                <a:latin typeface="Times New Roman" panose="02020603050405020304" pitchFamily="18" charset="0"/>
                <a:cs typeface="Times New Roman" panose="02020603050405020304" pitchFamily="18" charset="0"/>
              </a:rPr>
              <a:t> =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a:extLst>
              <a:ext uri="{FF2B5EF4-FFF2-40B4-BE49-F238E27FC236}">
                <a16:creationId xmlns:a16="http://schemas.microsoft.com/office/drawing/2014/main" id="{3C0B495E-84CC-438C-AB86-D52BE61D21D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1A50B2-3185-43A9-8357-50279EF6E358}" type="slidenum">
              <a:rPr lang="en-US" altLang="en-US">
                <a:latin typeface="Arial Black" panose="020B0A04020102020204" pitchFamily="34" charset="0"/>
              </a:rPr>
              <a:pPr/>
              <a:t>8</a:t>
            </a:fld>
            <a:endParaRPr lang="en-US" altLang="en-US">
              <a:latin typeface="Arial Black" panose="020B0A04020102020204" pitchFamily="34" charset="0"/>
            </a:endParaRPr>
          </a:p>
        </p:txBody>
      </p:sp>
      <p:sp>
        <p:nvSpPr>
          <p:cNvPr id="501762" name="Text Box 2">
            <a:extLst>
              <a:ext uri="{FF2B5EF4-FFF2-40B4-BE49-F238E27FC236}">
                <a16:creationId xmlns:a16="http://schemas.microsoft.com/office/drawing/2014/main" id="{33B75D71-BA0C-466B-8169-C615968D469F}"/>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0244" name="Text Box 3">
            <a:extLst>
              <a:ext uri="{FF2B5EF4-FFF2-40B4-BE49-F238E27FC236}">
                <a16:creationId xmlns:a16="http://schemas.microsoft.com/office/drawing/2014/main" id="{63D6D3F4-F565-4EC5-BC42-5E9EC0075EC6}"/>
              </a:ext>
            </a:extLst>
          </p:cNvPr>
          <p:cNvSpPr txBox="1">
            <a:spLocks noChangeArrowheads="1"/>
          </p:cNvSpPr>
          <p:nvPr/>
        </p:nvSpPr>
        <p:spPr bwMode="auto">
          <a:xfrm>
            <a:off x="533400" y="1143000"/>
            <a:ext cx="8153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(prune the antecedents)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Consider the following table </a:t>
            </a:r>
          </a:p>
          <a:p>
            <a:pPr algn="just" eaLnBrk="1" hangingPunct="1"/>
            <a:r>
              <a:rPr lang="en-US" altLang="en-US" sz="2400" b="1">
                <a:latin typeface="Times New Roman" panose="02020603050405020304" pitchFamily="18" charset="0"/>
                <a:cs typeface="Times New Roman" panose="02020603050405020304" pitchFamily="18" charset="0"/>
              </a:rPr>
              <a:t>		</a:t>
            </a:r>
          </a:p>
          <a:p>
            <a:pPr algn="just" eaLnBrk="1" hangingPunct="1"/>
            <a:r>
              <a:rPr lang="en-US" altLang="en-US" sz="2400" b="1">
                <a:latin typeface="Times New Roman" panose="02020603050405020304" pitchFamily="18" charset="0"/>
                <a:cs typeface="Times New Roman" panose="02020603050405020304" pitchFamily="18" charset="0"/>
              </a:rPr>
              <a:t>			R</a:t>
            </a:r>
            <a:r>
              <a:rPr lang="en-US" altLang="en-US" sz="2400" b="1" baseline="-25000">
                <a:latin typeface="Times New Roman" panose="02020603050405020304" pitchFamily="18" charset="0"/>
                <a:cs typeface="Times New Roman" panose="02020603050405020304" pitchFamily="18" charset="0"/>
              </a:rPr>
              <a:t>1</a:t>
            </a:r>
            <a:r>
              <a:rPr lang="en-US" altLang="en-US" sz="2400" b="1">
                <a:latin typeface="Times New Roman" panose="02020603050405020304" pitchFamily="18" charset="0"/>
                <a:cs typeface="Times New Roman" panose="02020603050405020304" pitchFamily="18" charset="0"/>
              </a:rPr>
              <a:t> = Canary		R</a:t>
            </a:r>
            <a:r>
              <a:rPr lang="en-US" altLang="en-US" sz="2400" b="1" baseline="-25000">
                <a:latin typeface="Times New Roman" panose="02020603050405020304" pitchFamily="18" charset="0"/>
                <a:cs typeface="Times New Roman" panose="02020603050405020304" pitchFamily="18" charset="0"/>
              </a:rPr>
              <a:t>2</a:t>
            </a:r>
            <a:r>
              <a:rPr lang="en-US" altLang="en-US" sz="2400" b="1">
                <a:latin typeface="Times New Roman" panose="02020603050405020304" pitchFamily="18" charset="0"/>
                <a:cs typeface="Times New Roman" panose="02020603050405020304" pitchFamily="18" charset="0"/>
              </a:rPr>
              <a:t> = Crow</a:t>
            </a:r>
          </a:p>
          <a:p>
            <a:pPr algn="just" eaLnBrk="1" hangingPunct="1"/>
            <a:r>
              <a:rPr lang="en-US" altLang="en-US" sz="2400" b="1">
                <a:latin typeface="Times New Roman" panose="02020603050405020304" pitchFamily="18" charset="0"/>
                <a:cs typeface="Times New Roman" panose="02020603050405020304" pitchFamily="18" charset="0"/>
              </a:rPr>
              <a:t>Color = Yellow	</a:t>
            </a:r>
            <a:r>
              <a:rPr lang="en-US" altLang="en-US" sz="2400" b="1" i="1">
                <a:latin typeface="Times New Roman" panose="02020603050405020304" pitchFamily="18" charset="0"/>
                <a:cs typeface="Times New Roman" panose="02020603050405020304" pitchFamily="18" charset="0"/>
              </a:rPr>
              <a:t>l</a:t>
            </a:r>
            <a:r>
              <a:rPr lang="en-US" altLang="en-US" sz="2400" b="1">
                <a:latin typeface="Times New Roman" panose="02020603050405020304" pitchFamily="18" charset="0"/>
                <a:cs typeface="Times New Roman" panose="02020603050405020304" pitchFamily="18" charset="0"/>
              </a:rPr>
              <a:t> = 1000		</a:t>
            </a:r>
            <a:r>
              <a:rPr lang="en-US" altLang="en-US" sz="2400" b="1" i="1">
                <a:latin typeface="Times New Roman" panose="02020603050405020304" pitchFamily="18" charset="0"/>
                <a:cs typeface="Times New Roman" panose="02020603050405020304" pitchFamily="18" charset="0"/>
              </a:rPr>
              <a:t>m</a:t>
            </a:r>
            <a:r>
              <a:rPr lang="en-US" altLang="en-US" sz="2400" b="1">
                <a:latin typeface="Times New Roman" panose="02020603050405020304" pitchFamily="18" charset="0"/>
                <a:cs typeface="Times New Roman" panose="02020603050405020304" pitchFamily="18" charset="0"/>
              </a:rPr>
              <a:t> = 0</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It is evident that the rule </a:t>
            </a:r>
          </a:p>
          <a:p>
            <a:pPr algn="just" eaLnBrk="1" hangingPunct="1"/>
            <a:r>
              <a:rPr lang="en-US" altLang="en-US" sz="2400" b="1">
                <a:latin typeface="Times New Roman" panose="02020603050405020304" pitchFamily="18" charset="0"/>
                <a:cs typeface="Times New Roman" panose="02020603050405020304" pitchFamily="18" charset="0"/>
              </a:rPr>
              <a:t>	If color is yellow then bird is canary </a:t>
            </a:r>
          </a:p>
          <a:p>
            <a:pPr algn="just" eaLnBrk="1" hangingPunct="1"/>
            <a:r>
              <a:rPr lang="en-US" altLang="en-US" sz="2400" b="1">
                <a:latin typeface="Times New Roman" panose="02020603050405020304" pitchFamily="18" charset="0"/>
                <a:cs typeface="Times New Roman" panose="02020603050405020304" pitchFamily="18" charset="0"/>
              </a:rPr>
              <a:t>is sufficient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a:extLst>
              <a:ext uri="{FF2B5EF4-FFF2-40B4-BE49-F238E27FC236}">
                <a16:creationId xmlns:a16="http://schemas.microsoft.com/office/drawing/2014/main" id="{2EF086CA-06E7-4ECD-A954-B983E24E4F9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9F7288-C627-4236-B8AD-32A98A593733}" type="slidenum">
              <a:rPr lang="en-US" altLang="en-US">
                <a:latin typeface="Arial Black" panose="020B0A04020102020204" pitchFamily="34" charset="0"/>
              </a:rPr>
              <a:pPr/>
              <a:t>9</a:t>
            </a:fld>
            <a:endParaRPr lang="en-US" altLang="en-US">
              <a:latin typeface="Arial Black" panose="020B0A04020102020204" pitchFamily="34" charset="0"/>
            </a:endParaRPr>
          </a:p>
        </p:txBody>
      </p:sp>
      <p:sp>
        <p:nvSpPr>
          <p:cNvPr id="505858" name="Text Box 1026">
            <a:extLst>
              <a:ext uri="{FF2B5EF4-FFF2-40B4-BE49-F238E27FC236}">
                <a16:creationId xmlns:a16="http://schemas.microsoft.com/office/drawing/2014/main" id="{5331DCA4-869D-4626-83DF-7D798BBA9EA0}"/>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sz="2400" b="1" u="sng">
                <a:solidFill>
                  <a:srgbClr val="CC3300"/>
                </a:solidFill>
                <a:effectLst>
                  <a:outerShdw blurRad="38100" dist="38100" dir="2700000" algn="tl">
                    <a:srgbClr val="C0C0C0"/>
                  </a:outerShdw>
                </a:effectLst>
                <a:latin typeface="Times New Roman" charset="0"/>
              </a:rPr>
              <a:t>IDENTIFICATION TREES</a:t>
            </a:r>
          </a:p>
        </p:txBody>
      </p:sp>
      <p:sp>
        <p:nvSpPr>
          <p:cNvPr id="11268" name="Text Box 1027">
            <a:extLst>
              <a:ext uri="{FF2B5EF4-FFF2-40B4-BE49-F238E27FC236}">
                <a16:creationId xmlns:a16="http://schemas.microsoft.com/office/drawing/2014/main" id="{2199A9F7-F02D-43DF-B5E4-B9FEF08E6015}"/>
              </a:ext>
            </a:extLst>
          </p:cNvPr>
          <p:cNvSpPr txBox="1">
            <a:spLocks noChangeArrowheads="1"/>
          </p:cNvSpPr>
          <p:nvPr/>
        </p:nvSpPr>
        <p:spPr bwMode="auto">
          <a:xfrm>
            <a:off x="533400" y="1143000"/>
            <a:ext cx="8153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a:solidFill>
                  <a:srgbClr val="FF3300"/>
                </a:solidFill>
                <a:latin typeface="Times New Roman" panose="02020603050405020304" pitchFamily="18" charset="0"/>
              </a:rPr>
              <a:t>From Identification Trees to Rules</a:t>
            </a:r>
            <a:endParaRPr lang="en-US" altLang="en-US" sz="2400" b="1">
              <a:latin typeface="Times New Roman" panose="02020603050405020304" pitchFamily="18" charset="0"/>
              <a:cs typeface="Times New Roman" panose="02020603050405020304" pitchFamily="18" charset="0"/>
            </a:endParaRP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Step 4: Optimize the rules </a:t>
            </a:r>
            <a:r>
              <a:rPr lang="en-US" altLang="en-US" sz="2400" b="1" i="1">
                <a:latin typeface="Times New Roman" panose="02020603050405020304" pitchFamily="18" charset="0"/>
                <a:cs typeface="Times New Roman" panose="02020603050405020304" pitchFamily="18" charset="0"/>
              </a:rPr>
              <a:t>(prune the antecedents)</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However if we have </a:t>
            </a:r>
          </a:p>
          <a:p>
            <a:pPr algn="just" eaLnBrk="1" hangingPunct="1"/>
            <a:r>
              <a:rPr lang="en-US" altLang="en-US" sz="2400" b="1">
                <a:latin typeface="Times New Roman" panose="02020603050405020304" pitchFamily="18" charset="0"/>
                <a:cs typeface="Times New Roman" panose="02020603050405020304" pitchFamily="18" charset="0"/>
              </a:rPr>
              <a:t>			R</a:t>
            </a:r>
            <a:r>
              <a:rPr lang="en-US" altLang="en-US" sz="2400" b="1" baseline="-25000">
                <a:latin typeface="Times New Roman" panose="02020603050405020304" pitchFamily="18" charset="0"/>
                <a:cs typeface="Times New Roman" panose="02020603050405020304" pitchFamily="18" charset="0"/>
              </a:rPr>
              <a:t>1</a:t>
            </a:r>
            <a:r>
              <a:rPr lang="en-US" altLang="en-US" sz="2400" b="1">
                <a:latin typeface="Times New Roman" panose="02020603050405020304" pitchFamily="18" charset="0"/>
                <a:cs typeface="Times New Roman" panose="02020603050405020304" pitchFamily="18" charset="0"/>
              </a:rPr>
              <a:t> = Canary		R</a:t>
            </a:r>
            <a:r>
              <a:rPr lang="en-US" altLang="en-US" sz="2400" b="1" baseline="-25000">
                <a:latin typeface="Times New Roman" panose="02020603050405020304" pitchFamily="18" charset="0"/>
                <a:cs typeface="Times New Roman" panose="02020603050405020304" pitchFamily="18" charset="0"/>
              </a:rPr>
              <a:t>2</a:t>
            </a:r>
            <a:r>
              <a:rPr lang="en-US" altLang="en-US" sz="2400" b="1">
                <a:latin typeface="Times New Roman" panose="02020603050405020304" pitchFamily="18" charset="0"/>
                <a:cs typeface="Times New Roman" panose="02020603050405020304" pitchFamily="18" charset="0"/>
              </a:rPr>
              <a:t> = Crow</a:t>
            </a:r>
          </a:p>
          <a:p>
            <a:pPr algn="just" eaLnBrk="1" hangingPunct="1"/>
            <a:r>
              <a:rPr lang="en-US" altLang="en-US" sz="2400" b="1">
                <a:latin typeface="Times New Roman" panose="02020603050405020304" pitchFamily="18" charset="0"/>
                <a:cs typeface="Times New Roman" panose="02020603050405020304" pitchFamily="18" charset="0"/>
              </a:rPr>
              <a:t>Color = Yellow	</a:t>
            </a:r>
            <a:r>
              <a:rPr lang="en-US" altLang="en-US" sz="2400" b="1" i="1">
                <a:latin typeface="Times New Roman" panose="02020603050405020304" pitchFamily="18" charset="0"/>
                <a:cs typeface="Times New Roman" panose="02020603050405020304" pitchFamily="18" charset="0"/>
              </a:rPr>
              <a:t>l</a:t>
            </a:r>
            <a:r>
              <a:rPr lang="en-US" altLang="en-US" sz="2400" b="1">
                <a:latin typeface="Times New Roman" panose="02020603050405020304" pitchFamily="18" charset="0"/>
                <a:cs typeface="Times New Roman" panose="02020603050405020304" pitchFamily="18" charset="0"/>
              </a:rPr>
              <a:t> = 999			</a:t>
            </a:r>
            <a:r>
              <a:rPr lang="en-US" altLang="en-US" sz="2400" b="1" i="1">
                <a:latin typeface="Times New Roman" panose="02020603050405020304" pitchFamily="18" charset="0"/>
                <a:cs typeface="Times New Roman" panose="02020603050405020304" pitchFamily="18" charset="0"/>
              </a:rPr>
              <a:t>m</a:t>
            </a:r>
            <a:r>
              <a:rPr lang="en-US" altLang="en-US" sz="2400" b="1">
                <a:latin typeface="Times New Roman" panose="02020603050405020304" pitchFamily="18" charset="0"/>
                <a:cs typeface="Times New Roman" panose="02020603050405020304" pitchFamily="18" charset="0"/>
              </a:rPr>
              <a:t> = 1</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we observe that the rule is not consistent with the data and some more antecedents should be incorporated (by decision tree expansion) to make the rule valid for the whole data set</a:t>
            </a:r>
          </a:p>
          <a:p>
            <a:pPr algn="just" eaLnBrk="1" hangingPunct="1"/>
            <a:endParaRPr lang="en-US" altLang="en-US" sz="2400" b="1">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However, we should ask whether doing so is worth our trouble? Is the simplified rule worth an occasional error?</a:t>
            </a:r>
          </a:p>
          <a:p>
            <a:pPr algn="just" eaLnBrk="1" hangingPunct="1"/>
            <a:r>
              <a:rPr lang="en-US" altLang="en-US" sz="2400" b="1">
                <a:latin typeface="Times New Roman" panose="02020603050405020304" pitchFamily="18" charset="0"/>
                <a:cs typeface="Times New Roman" panose="02020603050405020304" pitchFamily="18" charset="0"/>
              </a:rPr>
              <a:t>Also maybe the single entry is a noise?</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4187</TotalTime>
  <Words>700</Words>
  <Application>Microsoft Office PowerPoint</Application>
  <PresentationFormat>On-screen Show (4:3)</PresentationFormat>
  <Paragraphs>263</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Pixel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Waleed Butt</cp:lastModifiedBy>
  <cp:revision>220</cp:revision>
  <dcterms:created xsi:type="dcterms:W3CDTF">2004-01-24T06:24:18Z</dcterms:created>
  <dcterms:modified xsi:type="dcterms:W3CDTF">2020-10-18T16:29:07Z</dcterms:modified>
</cp:coreProperties>
</file>