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0A2BD7-C4C6-45DD-BD8E-2A4B7430E8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5C77BF-EDC4-4E57-95ED-CBC63B4EBDA3}" type="datetimeFigureOut">
              <a:rPr lang="en-US" smtClean="0"/>
              <a:t>12/21/2020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2635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04" y="76200"/>
            <a:ext cx="845732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413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1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" y="762000"/>
            <a:ext cx="844737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44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" y="381000"/>
            <a:ext cx="839821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07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20756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5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9" y="388722"/>
            <a:ext cx="8190821" cy="616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9" y="1371600"/>
            <a:ext cx="820528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62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of Clustering</a:t>
            </a:r>
            <a:br>
              <a:rPr lang="en-US" b="1" dirty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" y="1371600"/>
            <a:ext cx="839338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00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study the following clustering algorithm under unsupervised learning domain: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r>
              <a:rPr lang="en-US" dirty="0"/>
              <a:t>K-NN (K Nearest Neighbors)</a:t>
            </a:r>
          </a:p>
          <a:p>
            <a:r>
              <a:rPr lang="en-US" dirty="0"/>
              <a:t>EM ( Expectation Maximization )</a:t>
            </a:r>
          </a:p>
        </p:txBody>
      </p:sp>
    </p:spTree>
    <p:extLst>
      <p:ext uri="{BB962C8B-B14F-4D97-AF65-F5344CB8AC3E}">
        <p14:creationId xmlns:p14="http://schemas.microsoft.com/office/powerpoint/2010/main" val="20487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8" y="457200"/>
            <a:ext cx="826830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9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" y="381000"/>
            <a:ext cx="828443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06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" y="914400"/>
            <a:ext cx="845043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69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5" y="685801"/>
            <a:ext cx="8368295" cy="503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3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" y="152400"/>
            <a:ext cx="8402017" cy="60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91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" y="762000"/>
            <a:ext cx="837859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0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" y="762000"/>
            <a:ext cx="839033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63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" y="228600"/>
            <a:ext cx="844727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94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</TotalTime>
  <Words>31</Words>
  <Application>Microsoft Office PowerPoint</Application>
  <PresentationFormat>On-screen Show (4:3)</PresentationFormat>
  <Paragraphs>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Clustering </vt:lpstr>
      <vt:lpstr>Clustering Algorithms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Yasin</dc:creator>
  <cp:lastModifiedBy>WALEED BUTT</cp:lastModifiedBy>
  <cp:revision>7</cp:revision>
  <dcterms:created xsi:type="dcterms:W3CDTF">2020-07-15T06:26:15Z</dcterms:created>
  <dcterms:modified xsi:type="dcterms:W3CDTF">2020-12-21T10:34:48Z</dcterms:modified>
</cp:coreProperties>
</file>