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66" r:id="rId6"/>
    <p:sldId id="267" r:id="rId7"/>
    <p:sldId id="270" r:id="rId8"/>
    <p:sldId id="268" r:id="rId9"/>
    <p:sldId id="261" r:id="rId10"/>
    <p:sldId id="264" r:id="rId11"/>
    <p:sldId id="271" r:id="rId12"/>
    <p:sldId id="269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83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4AC-D21B-4118-AFDE-76E55DC4137B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35D-D17C-453F-AE27-280D97748B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04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programs will output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407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778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10+10=20</a:t>
            </a:r>
          </a:p>
          <a:p>
            <a:r>
              <a:rPr lang="en-GB" dirty="0"/>
              <a:t>Output: Ten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935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Eleven</a:t>
            </a:r>
          </a:p>
          <a:p>
            <a:r>
              <a:rPr lang="en-GB" dirty="0"/>
              <a:t>Output: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284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Error </a:t>
            </a:r>
          </a:p>
          <a:p>
            <a:r>
              <a:rPr lang="en-GB" dirty="0"/>
              <a:t>2: Error (a is not defined)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3: Error (a is not defined)</a:t>
            </a:r>
          </a:p>
          <a:p>
            <a:r>
              <a:rPr lang="en-GB" dirty="0"/>
              <a:t>4: Output</a:t>
            </a:r>
            <a:r>
              <a:rPr lang="en-GB"/>
              <a:t>: 0</a:t>
            </a:r>
          </a:p>
          <a:p>
            <a:r>
              <a:rPr lang="en-GB" dirty="0"/>
              <a:t>5: Output: 6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755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538" y="1208534"/>
            <a:ext cx="10018712" cy="5118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40974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409749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40974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pic>
        <p:nvPicPr>
          <p:cNvPr id="15" name="Picture 8" descr="Image result for JavaScript png icon">
            <a:extLst>
              <a:ext uri="{FF2B5EF4-FFF2-40B4-BE49-F238E27FC236}">
                <a16:creationId xmlns:a16="http://schemas.microsoft.com/office/drawing/2014/main" id="{75F4371C-1CDA-49AB-A8D7-70CF0879A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es6.asp" TargetMode="External"/><Relationship Id="rId2" Type="http://schemas.openxmlformats.org/officeDocument/2006/relationships/hyperlink" Target="https://developer.mozilla.org/en-US/docs/Web/JavaScript/Guide/Details_of_the_Object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Functions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FEBE3691-2381-4ED8-A974-112AD4BD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5086-94AF-4061-87BD-6FA25543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D18-8673-4E9F-BBAE-E1AF7D8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Objects are of Reference Type</a:t>
            </a:r>
          </a:p>
          <a:p>
            <a:pPr lvl="1"/>
            <a:r>
              <a:rPr lang="en-GB" dirty="0"/>
              <a:t>Therefore, JavaScript is Pass by Reference for Objects</a:t>
            </a:r>
            <a:endParaRPr lang="en-PK" dirty="0"/>
          </a:p>
          <a:p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97344-7308-4EAB-ABB4-D72528EDE317}"/>
              </a:ext>
            </a:extLst>
          </p:cNvPr>
          <p:cNvSpPr/>
          <p:nvPr/>
        </p:nvSpPr>
        <p:spPr>
          <a:xfrm>
            <a:off x="1458277" y="2247037"/>
            <a:ext cx="4679949" cy="224742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2E6033-D8F0-4DB7-BE68-96E05BF27FB6}"/>
              </a:ext>
            </a:extLst>
          </p:cNvPr>
          <p:cNvSpPr/>
          <p:nvPr/>
        </p:nvSpPr>
        <p:spPr>
          <a:xfrm>
            <a:off x="6914672" y="2247037"/>
            <a:ext cx="4679950" cy="2247424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p1.index++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index: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05B6-7D10-4B27-A4A5-4BEADDE4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Function Expression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76FB-8645-45AF-AD11-F28B4493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created by a function expression</a:t>
            </a:r>
          </a:p>
          <a:p>
            <a:r>
              <a:rPr lang="en-US" dirty="0"/>
              <a:t>Such a function can be anonymous; it does not have to have a name. For example, the function square could have been defined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a name can be provided with a function expression. Providing a name allows the function to refer to itself</a:t>
            </a:r>
          </a:p>
          <a:p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FEB34-5BA1-4847-9337-0722886B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80" y="2699494"/>
            <a:ext cx="7818120" cy="71508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GB" altLang="en-PK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x gets the value 16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F2DAE7-A9D6-4195-8D19-FEC77F2C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80" y="4617157"/>
            <a:ext cx="9433560" cy="69806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GB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K" altLang="en-PK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GB" altLang="en-PK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Arrow functions were introduced in ES6</a:t>
            </a:r>
          </a:p>
          <a:p>
            <a:r>
              <a:rPr lang="en-US" dirty="0"/>
              <a:t>An arrow function expression has a shorter syntax compared to function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gets shorter! If the function has only one statement, and the statement returns a value</a:t>
            </a:r>
          </a:p>
          <a:p>
            <a:r>
              <a:rPr lang="en-US" dirty="0"/>
              <a:t>Arrow Functions Return Value by Default</a:t>
            </a:r>
          </a:p>
          <a:p>
            <a:endParaRPr lang="en-P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1ACFAD-5E86-45AC-808F-E2F4E7897346}"/>
              </a:ext>
            </a:extLst>
          </p:cNvPr>
          <p:cNvSpPr/>
          <p:nvPr/>
        </p:nvSpPr>
        <p:spPr>
          <a:xfrm>
            <a:off x="1759268" y="2633002"/>
            <a:ext cx="3962400" cy="13280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AA275-37E9-4909-8ECB-8C9FE3BB4D9E}"/>
              </a:ext>
            </a:extLst>
          </p:cNvPr>
          <p:cNvSpPr/>
          <p:nvPr/>
        </p:nvSpPr>
        <p:spPr>
          <a:xfrm>
            <a:off x="6850062" y="2633001"/>
            <a:ext cx="3962400" cy="13280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07CE5-FE5F-4545-BFBF-B84CB0746B0C}"/>
              </a:ext>
            </a:extLst>
          </p:cNvPr>
          <p:cNvSpPr/>
          <p:nvPr/>
        </p:nvSpPr>
        <p:spPr>
          <a:xfrm>
            <a:off x="4041615" y="5694018"/>
            <a:ext cx="4694556" cy="715089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()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B97056-3B7E-4D9E-9A6C-D4E9DC86EEA8}"/>
              </a:ext>
            </a:extLst>
          </p:cNvPr>
          <p:cNvSpPr/>
          <p:nvPr/>
        </p:nvSpPr>
        <p:spPr>
          <a:xfrm>
            <a:off x="5911532" y="3037932"/>
            <a:ext cx="74866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37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 with Parameters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If you have parameters, you pass them inside the parentheses</a:t>
            </a:r>
          </a:p>
          <a:p>
            <a:endParaRPr lang="en-US" dirty="0"/>
          </a:p>
          <a:p>
            <a:endParaRPr lang="en-GB" dirty="0"/>
          </a:p>
          <a:p>
            <a:r>
              <a:rPr lang="en-US" dirty="0"/>
              <a:t>If you have only one parameter, you can skip the parentheses as well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7F79A-9B03-4B9F-891C-CD2D21A5FDA4}"/>
              </a:ext>
            </a:extLst>
          </p:cNvPr>
          <p:cNvSpPr/>
          <p:nvPr/>
        </p:nvSpPr>
        <p:spPr>
          <a:xfrm>
            <a:off x="1691640" y="1810435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(val)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054377-AB00-443A-8D35-BB2677F3FF13}"/>
              </a:ext>
            </a:extLst>
          </p:cNvPr>
          <p:cNvSpPr/>
          <p:nvPr/>
        </p:nvSpPr>
        <p:spPr>
          <a:xfrm>
            <a:off x="1691640" y="3466132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val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9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A15-FB84-42D6-85C6-0EB49C16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Expected Output?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C0ED0-A41A-4116-9B1A-0DB5B054A9F9}"/>
              </a:ext>
            </a:extLst>
          </p:cNvPr>
          <p:cNvSpPr/>
          <p:nvPr/>
        </p:nvSpPr>
        <p:spPr>
          <a:xfrm>
            <a:off x="1021080" y="1792516"/>
            <a:ext cx="11170920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05844-9A70-469E-9BAC-E63DC67AE3EB}"/>
              </a:ext>
            </a:extLst>
          </p:cNvPr>
          <p:cNvSpPr/>
          <p:nvPr/>
        </p:nvSpPr>
        <p:spPr>
          <a:xfrm>
            <a:off x="1379537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69B70-744B-4AE9-BD00-7E2132731261}"/>
              </a:ext>
            </a:extLst>
          </p:cNvPr>
          <p:cNvSpPr/>
          <p:nvPr/>
        </p:nvSpPr>
        <p:spPr>
          <a:xfrm>
            <a:off x="6096000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FB49B-ACB8-400E-B112-4C525837A422}"/>
              </a:ext>
            </a:extLst>
          </p:cNvPr>
          <p:cNvSpPr/>
          <p:nvPr/>
        </p:nvSpPr>
        <p:spPr>
          <a:xfrm>
            <a:off x="1379536" y="4548277"/>
            <a:ext cx="4990784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F20E1-CDEC-4C18-AE5F-1A3DB109024D}"/>
              </a:ext>
            </a:extLst>
          </p:cNvPr>
          <p:cNvSpPr/>
          <p:nvPr/>
        </p:nvSpPr>
        <p:spPr>
          <a:xfrm>
            <a:off x="6606540" y="454827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6B4-05EB-44D4-9178-76F08AB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CF7-4032-4A81-9267-4795975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MDN Web Docs: </a:t>
            </a:r>
            <a:r>
              <a:rPr lang="en-US" dirty="0"/>
              <a:t>Details of the object model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https://developer.mozilla.org/en-US/docs/Web/JavaScript/Guide/Details_of_the_Object_Model</a:t>
            </a:r>
            <a:r>
              <a:rPr lang="en-GB" dirty="0"/>
              <a:t>)</a:t>
            </a:r>
          </a:p>
          <a:p>
            <a:r>
              <a:rPr lang="en-GB" dirty="0"/>
              <a:t>W3Schools React ES6 (</a:t>
            </a:r>
            <a:r>
              <a:rPr lang="en-GB" dirty="0">
                <a:hlinkClick r:id="rId3"/>
              </a:rPr>
              <a:t>https://www.w3schools.com/react/react_es6.</a:t>
            </a:r>
            <a:r>
              <a:rPr lang="en-GB">
                <a:hlinkClick r:id="rId3"/>
              </a:rPr>
              <a:t>asp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Block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defined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keyword, followed by a name, followed by parentheses ().</a:t>
            </a:r>
          </a:p>
          <a:p>
            <a:r>
              <a:rPr lang="en-US" dirty="0"/>
              <a:t>Function arguments are the values received by the function when it is invoked.</a:t>
            </a:r>
          </a:p>
          <a:p>
            <a:r>
              <a:rPr lang="en-US" dirty="0"/>
              <a:t>Inside the function, the arguments (the parameters) behave as local variables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B91F4-F139-4B2F-83C7-61A3438F4A2F}"/>
              </a:ext>
            </a:extLst>
          </p:cNvPr>
          <p:cNvSpPr/>
          <p:nvPr/>
        </p:nvSpPr>
        <p:spPr>
          <a:xfrm>
            <a:off x="1833796" y="1749917"/>
            <a:ext cx="87642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returns the product of p1 and p2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1/2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5, 6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9651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2/2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(5));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2092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Check for </a:t>
            </a:r>
            <a:r>
              <a:rPr lang="en-GB" b="1" dirty="0">
                <a:latin typeface="Consolas" panose="020B0609020204030204" pitchFamily="49" charset="0"/>
              </a:rPr>
              <a:t>undefined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strategy for setting defaults is to test parameter values in the body of the function and assign a value if they are undefined or null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204051"/>
            <a:ext cx="6217285" cy="20431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</a:pP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	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typeof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!==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669900"/>
                </a:solidFill>
                <a:latin typeface="Consolas" panose="020B0609020204030204" pitchFamily="49" charset="0"/>
              </a:rPr>
              <a:t>'undefined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?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ES6 Default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default parameters, a manual check in the function body is no longer necessary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204052"/>
            <a:ext cx="6217285" cy="20431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GB" altLang="en-PK" sz="20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5, 5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3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3319-6FA2-4C0B-A2C0-ED0DDC45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Arguments Object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4A33-34A9-4E1B-8E57-2B15EC52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145470"/>
            <a:ext cx="10018712" cy="940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arguments of a function are maintained in an array-like object</a:t>
            </a:r>
          </a:p>
          <a:p>
            <a:r>
              <a:rPr lang="en-US" dirty="0"/>
              <a:t>All arguments can be retrieved using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arguments</a:t>
            </a:r>
            <a:r>
              <a:rPr lang="en-US" dirty="0"/>
              <a:t> object</a:t>
            </a:r>
          </a:p>
          <a:p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DC7A7F-75B0-40B5-94EB-C29A18A8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60" y="5854106"/>
            <a:ext cx="8671560" cy="830997"/>
          </a:xfrm>
          <a:prstGeom prst="rect">
            <a:avLst/>
          </a:prstGeom>
          <a:solidFill>
            <a:srgbClr val="FFF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The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variable is "array-like", but not an array. It is array-like in that it has a numbered index and a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property. However, it does </a:t>
            </a:r>
            <a:r>
              <a:rPr kumimoji="0" lang="en-PK" altLang="en-PK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possess all of the array-manipulation methods.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60FFD4-746E-4A9B-A234-AF611D26E984}"/>
              </a:ext>
            </a:extLst>
          </p:cNvPr>
          <p:cNvSpPr/>
          <p:nvPr/>
        </p:nvSpPr>
        <p:spPr>
          <a:xfrm>
            <a:off x="1632585" y="2343337"/>
            <a:ext cx="9385935" cy="282630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(separator)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' 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iterate through arguments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+=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 + separator;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',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'blue’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'elephant'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'giraffe'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'lion'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'cheetah’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3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Rest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056134"/>
            <a:ext cx="10018712" cy="5118090"/>
          </a:xfrm>
        </p:spPr>
        <p:txBody>
          <a:bodyPr>
            <a:normAutofit/>
          </a:bodyPr>
          <a:lstStyle/>
          <a:p>
            <a:r>
              <a:rPr lang="en-US" dirty="0"/>
              <a:t>The rest parameter syntax allows us to represent an indefinite number of arguments as an array.</a:t>
            </a:r>
          </a:p>
          <a:p>
            <a:r>
              <a:rPr lang="en-US" dirty="0"/>
              <a:t>Rest Parameters are received as an Array and all Array operations can be applied</a:t>
            </a:r>
          </a:p>
          <a:p>
            <a:endParaRPr lang="en-P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BF2C3-2E11-4431-A9EF-810E2BBECAE9}"/>
              </a:ext>
            </a:extLst>
          </p:cNvPr>
          <p:cNvSpPr/>
          <p:nvPr/>
        </p:nvSpPr>
        <p:spPr>
          <a:xfrm>
            <a:off x="3340893" y="4475747"/>
            <a:ext cx="6096000" cy="224742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1, 1, 1, 1, 1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BC3A0E-62BA-47A9-ADE7-6F46CB43327C}"/>
              </a:ext>
            </a:extLst>
          </p:cNvPr>
          <p:cNvSpPr/>
          <p:nvPr/>
        </p:nvSpPr>
        <p:spPr>
          <a:xfrm>
            <a:off x="1676400" y="2763083"/>
            <a:ext cx="9250680" cy="13280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fun(arg1, 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console.log(fun(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 arguments passed"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299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F465-4969-46DE-BE83-94DD5C1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Value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151-1DF0-4B0E-900F-095E2181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JavaScript is Pass by Value for Primitive Data (Number, String, Boolean)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6D7EE-E781-4ADD-BF4B-B163D985C08D}"/>
              </a:ext>
            </a:extLst>
          </p:cNvPr>
          <p:cNvSpPr/>
          <p:nvPr/>
        </p:nvSpPr>
        <p:spPr>
          <a:xfrm>
            <a:off x="1691640" y="1835557"/>
            <a:ext cx="6096000" cy="1940957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n2)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n1 + n2;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 = </a:t>
            </a:r>
            <a:r>
              <a:rPr lang="pt-BR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console.log(a,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b))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0881D9-509B-4625-9EC7-F290BF81ABFD}"/>
              </a:ext>
            </a:extLst>
          </p:cNvPr>
          <p:cNvSpPr/>
          <p:nvPr/>
        </p:nvSpPr>
        <p:spPr>
          <a:xfrm>
            <a:off x="1691640" y="4081090"/>
            <a:ext cx="6096000" cy="1940957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5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0530B4294D048BF1C6F869B38FB95" ma:contentTypeVersion="2" ma:contentTypeDescription="Create a new document." ma:contentTypeScope="" ma:versionID="0d3f99d561886f8ffe11644c2fbdb0f9">
  <xsd:schema xmlns:xsd="http://www.w3.org/2001/XMLSchema" xmlns:xs="http://www.w3.org/2001/XMLSchema" xmlns:p="http://schemas.microsoft.com/office/2006/metadata/properties" xmlns:ns2="2de29fa6-8af5-4f8b-bd00-febb6adf3c75" targetNamespace="http://schemas.microsoft.com/office/2006/metadata/properties" ma:root="true" ma:fieldsID="c19f6f3b116d3cde03a1d1925719b6f7" ns2:_="">
    <xsd:import namespace="2de29fa6-8af5-4f8b-bd00-febb6adf3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29fa6-8af5-4f8b-bd00-febb6adf3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0AB9C7-451B-40AE-ABB1-5661D81BD952}"/>
</file>

<file path=customXml/itemProps2.xml><?xml version="1.0" encoding="utf-8"?>
<ds:datastoreItem xmlns:ds="http://schemas.openxmlformats.org/officeDocument/2006/customXml" ds:itemID="{47925547-0425-4FBF-82A7-B5B709D7F153}"/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1678</Words>
  <Application>Microsoft Office PowerPoint</Application>
  <PresentationFormat>Widescreen</PresentationFormat>
  <Paragraphs>215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x-locale-heading-primary</vt:lpstr>
      <vt:lpstr>Arial</vt:lpstr>
      <vt:lpstr>Calibri</vt:lpstr>
      <vt:lpstr>Consolas</vt:lpstr>
      <vt:lpstr>Corbel</vt:lpstr>
      <vt:lpstr>Parallax</vt:lpstr>
      <vt:lpstr>MOBILE APPLICATION DEVELOPMENT</vt:lpstr>
      <vt:lpstr>JS Functions</vt:lpstr>
      <vt:lpstr>JS Functions – What will be the output? 1/2</vt:lpstr>
      <vt:lpstr>JS Functions – What will be the output? 2/2</vt:lpstr>
      <vt:lpstr>JS Functions – Check for undefined</vt:lpstr>
      <vt:lpstr>JS Functions – ES6 Default Parameters</vt:lpstr>
      <vt:lpstr>JS Functions – Arguments Object</vt:lpstr>
      <vt:lpstr>JS Functions – Rest Parameters</vt:lpstr>
      <vt:lpstr>JS Functions – Pass by Value</vt:lpstr>
      <vt:lpstr>JS Functions – Pass by Reference</vt:lpstr>
      <vt:lpstr>JS Functions – Function Expression</vt:lpstr>
      <vt:lpstr>JS Arrow Functions</vt:lpstr>
      <vt:lpstr>JS Arrow Function with Parameters</vt:lpstr>
      <vt:lpstr>What is Expected Output?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53</cp:revision>
  <dcterms:created xsi:type="dcterms:W3CDTF">2020-02-11T07:11:32Z</dcterms:created>
  <dcterms:modified xsi:type="dcterms:W3CDTF">2022-09-20T09:11:05Z</dcterms:modified>
</cp:coreProperties>
</file>