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2" r:id="rId2"/>
    <p:sldId id="385" r:id="rId3"/>
    <p:sldId id="384" r:id="rId4"/>
    <p:sldId id="362" r:id="rId5"/>
    <p:sldId id="388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2" r:id="rId15"/>
    <p:sldId id="391" r:id="rId16"/>
    <p:sldId id="392" r:id="rId17"/>
    <p:sldId id="387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90" r:id="rId30"/>
    <p:sldId id="389" r:id="rId31"/>
    <p:sldId id="386" r:id="rId32"/>
    <p:sldId id="341" r:id="rId33"/>
    <p:sldId id="342" r:id="rId34"/>
    <p:sldId id="34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CB9FE-7FEA-4011-A4DB-CC305C2FA899}">
          <p14:sldIdLst>
            <p14:sldId id="302"/>
            <p14:sldId id="385"/>
            <p14:sldId id="384"/>
            <p14:sldId id="362"/>
            <p14:sldId id="388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Untitled Section" id="{6C063081-3BF7-4326-AAD2-9884EB4D829B}">
          <p14:sldIdLst>
            <p14:sldId id="369"/>
            <p14:sldId id="371"/>
            <p14:sldId id="372"/>
            <p14:sldId id="391"/>
            <p14:sldId id="392"/>
            <p14:sldId id="387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90"/>
            <p14:sldId id="389"/>
            <p14:sldId id="386"/>
            <p14:sldId id="341"/>
            <p14:sldId id="342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11/5/2020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Express.JS</a:t>
            </a:r>
            <a:br>
              <a:rPr lang="en-US" dirty="0"/>
            </a:br>
            <a:r>
              <a:rPr lang="en-US" dirty="0"/>
              <a:t>Lecture 13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MVC Framework, Bootstrap and Sample APP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73909-3924-4ED6-9403-448E4880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we need to do is tell Express that we’ve moved the views and routes folders, because Express will be looking for folders and files that no longer exist.</a:t>
            </a:r>
          </a:p>
          <a:p>
            <a:r>
              <a:rPr lang="en-US" sz="2000" dirty="0"/>
              <a:t>USING THE NEW VIEWS FOLDER LOCATION</a:t>
            </a:r>
          </a:p>
          <a:p>
            <a:r>
              <a:rPr lang="en-US" sz="2000" dirty="0"/>
              <a:t>Express will be looking in /views but we’ve just moved it to /</a:t>
            </a:r>
            <a:r>
              <a:rPr lang="en-US" sz="2000" dirty="0" err="1"/>
              <a:t>app_server</a:t>
            </a:r>
            <a:r>
              <a:rPr lang="en-US" sz="2000" dirty="0"/>
              <a:t>/views. Changing it’s really simple. </a:t>
            </a:r>
          </a:p>
          <a:p>
            <a:pPr lvl="1"/>
            <a:r>
              <a:rPr lang="en-US" sz="2000" dirty="0"/>
              <a:t>In app.js find the following line:</a:t>
            </a:r>
          </a:p>
          <a:p>
            <a:pPr marL="392113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app.set</a:t>
            </a:r>
            <a:r>
              <a:rPr lang="en-US" sz="1800" dirty="0"/>
              <a:t>('views', 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'views'));</a:t>
            </a:r>
          </a:p>
          <a:p>
            <a:pPr lvl="1"/>
            <a:r>
              <a:rPr lang="en-US" sz="2000" dirty="0"/>
              <a:t>and change it to the following:</a:t>
            </a:r>
          </a:p>
          <a:p>
            <a:pPr marL="392113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app.set</a:t>
            </a:r>
            <a:r>
              <a:rPr lang="en-US" sz="1800" dirty="0"/>
              <a:t>('views', 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</a:t>
            </a:r>
            <a:r>
              <a:rPr lang="en-US" sz="1800" b="1" dirty="0"/>
              <a:t>'</a:t>
            </a:r>
            <a:r>
              <a:rPr lang="en-US" sz="1800" b="1" dirty="0" err="1"/>
              <a:t>app_server</a:t>
            </a:r>
            <a:r>
              <a:rPr lang="en-US" sz="1800" b="1" dirty="0"/>
              <a:t>'</a:t>
            </a:r>
            <a:r>
              <a:rPr lang="en-US" sz="1800" dirty="0"/>
              <a:t>, 'views’));</a:t>
            </a:r>
          </a:p>
          <a:p>
            <a:r>
              <a:rPr lang="en-US" sz="2000" dirty="0"/>
              <a:t>USING THE NEW ROUTES FOLDER LOCATION</a:t>
            </a:r>
          </a:p>
          <a:p>
            <a:pPr lvl="1"/>
            <a:r>
              <a:rPr lang="en-US" sz="1600" dirty="0"/>
              <a:t>Change following lines in app.js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var</a:t>
            </a:r>
            <a:r>
              <a:rPr lang="en-US" sz="1400" dirty="0"/>
              <a:t> routes = require('./routes/index’);</a:t>
            </a:r>
          </a:p>
          <a:p>
            <a:pPr marL="109537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var</a:t>
            </a:r>
            <a:r>
              <a:rPr lang="en-US" sz="1400" dirty="0"/>
              <a:t> users = require('./routes/users’);</a:t>
            </a:r>
          </a:p>
          <a:p>
            <a:pPr lvl="1"/>
            <a:r>
              <a:rPr lang="en-US" sz="1600" dirty="0"/>
              <a:t>With</a:t>
            </a:r>
            <a:endParaRPr lang="en-US" sz="1000" dirty="0"/>
          </a:p>
          <a:p>
            <a:pPr marL="109537" indent="0">
              <a:buNone/>
            </a:pPr>
            <a:r>
              <a:rPr lang="en-US" sz="1400" dirty="0"/>
              <a:t>				</a:t>
            </a:r>
            <a:r>
              <a:rPr lang="en-US" sz="1400" dirty="0" err="1"/>
              <a:t>var</a:t>
            </a:r>
            <a:r>
              <a:rPr lang="en-US" sz="1400" dirty="0"/>
              <a:t> routes = require('./</a:t>
            </a:r>
            <a:r>
              <a:rPr lang="en-US" sz="1400" dirty="0" err="1"/>
              <a:t>app_server</a:t>
            </a:r>
            <a:r>
              <a:rPr lang="en-US" sz="1400" dirty="0"/>
              <a:t>/routes/index’);</a:t>
            </a:r>
          </a:p>
          <a:p>
            <a:pPr marL="109537" indent="0">
              <a:buNone/>
            </a:pPr>
            <a:r>
              <a:rPr lang="en-US" sz="1400" dirty="0"/>
              <a:t>				</a:t>
            </a:r>
            <a:r>
              <a:rPr lang="en-US" sz="1400" dirty="0" err="1"/>
              <a:t>var</a:t>
            </a:r>
            <a:r>
              <a:rPr lang="en-US" sz="1400" dirty="0"/>
              <a:t> users = require('./</a:t>
            </a:r>
            <a:r>
              <a:rPr lang="en-US" sz="1400" dirty="0" err="1"/>
              <a:t>app_server</a:t>
            </a:r>
            <a:r>
              <a:rPr lang="en-US" sz="1400" dirty="0"/>
              <a:t>/routes/users');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B8462-42D0-47ED-899F-818C12E1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views and routes folders</a:t>
            </a:r>
          </a:p>
        </p:txBody>
      </p:sp>
    </p:spTree>
    <p:extLst>
      <p:ext uri="{BB962C8B-B14F-4D97-AF65-F5344CB8AC3E}">
        <p14:creationId xmlns:p14="http://schemas.microsoft.com/office/powerpoint/2010/main" val="34425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0140DB-EEF5-4E85-9993-9FA5767AC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r>
              <a:rPr lang="en-US" sz="2000" dirty="0"/>
              <a:t>In a default Express setup, controllers are very much part of the routes.</a:t>
            </a:r>
          </a:p>
          <a:p>
            <a:r>
              <a:rPr lang="en-US" sz="2000" dirty="0"/>
              <a:t>But Controllers should manage the application logic, and routing should map URL requests to controllers.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In the code at 1 you can see </a:t>
            </a:r>
            <a:r>
              <a:rPr lang="en-US" sz="2000" dirty="0" err="1"/>
              <a:t>router.get</a:t>
            </a:r>
            <a:r>
              <a:rPr lang="en-US" sz="2000" dirty="0"/>
              <a:t>('/', which is where the router looks for a get request on the homepage URL path, which is just '/’. </a:t>
            </a:r>
          </a:p>
          <a:p>
            <a:pPr lvl="1"/>
            <a:r>
              <a:rPr lang="en-US" sz="1600" dirty="0"/>
              <a:t>The anonymous function that runs the code is really the controller. We can take the anonymous function from the route definition and define it as a named function.</a:t>
            </a:r>
          </a:p>
          <a:p>
            <a:pPr lvl="1"/>
            <a:r>
              <a:rPr lang="en-US" sz="1600" dirty="0"/>
              <a:t>Then pass the name of this function through as the callback in the route definition.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17DCC3-E690-4B6D-A8FB-C65E7240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Splitting controllers from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AB4DD-FAED-4022-9022-9CF9300A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086600" cy="11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51056-8A0C-4426-B613-AD56AFDB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3" y="1676400"/>
            <a:ext cx="8856400" cy="19223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F706E1-4B29-4963-8ABE-D631BA6F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Splitting controllers from routes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48C77-4311-434D-898E-4ADEB28BB648}"/>
              </a:ext>
            </a:extLst>
          </p:cNvPr>
          <p:cNvSpPr txBox="1"/>
          <p:nvPr/>
        </p:nvSpPr>
        <p:spPr>
          <a:xfrm>
            <a:off x="255273" y="3857481"/>
            <a:ext cx="8279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you refresh your homepage now it should still work just as before.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We haven’t changed anything in how the site works, just moved a step toward MVC.</a:t>
            </a:r>
          </a:p>
        </p:txBody>
      </p:sp>
    </p:spTree>
    <p:extLst>
      <p:ext uri="{BB962C8B-B14F-4D97-AF65-F5344CB8AC3E}">
        <p14:creationId xmlns:p14="http://schemas.microsoft.com/office/powerpoint/2010/main" val="210247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32A9DE-21DD-44FC-ABB4-7197C469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we need to do is create a file to hold the controller code. </a:t>
            </a:r>
          </a:p>
          <a:p>
            <a:r>
              <a:rPr lang="en-US" dirty="0"/>
              <a:t>Create a new file called main.js in </a:t>
            </a:r>
            <a:r>
              <a:rPr lang="en-US" dirty="0" err="1"/>
              <a:t>app_server</a:t>
            </a:r>
            <a:r>
              <a:rPr lang="en-US" dirty="0"/>
              <a:t>/controllers. In this file we’ll create an export method called index and use it to house the </a:t>
            </a:r>
            <a:r>
              <a:rPr lang="en-US" dirty="0" err="1"/>
              <a:t>res.render</a:t>
            </a:r>
            <a:r>
              <a:rPr lang="en-US" dirty="0"/>
              <a:t> code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4BB6A-A20B-4B1E-9035-2244994C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E69E0-9C2B-4FBC-9AFE-622ECED29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67200"/>
            <a:ext cx="8062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32A9DE-21DD-44FC-ABB4-7197C469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require this controller module in the routes file.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4BB6A-A20B-4B1E-9035-2244994C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885C-0C65-4DE9-8386-34FA44EF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162800" cy="1928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B1309-D732-4C31-B929-A52C9C51BB88}"/>
              </a:ext>
            </a:extLst>
          </p:cNvPr>
          <p:cNvSpPr txBox="1"/>
          <p:nvPr/>
        </p:nvSpPr>
        <p:spPr>
          <a:xfrm>
            <a:off x="609600" y="4648200"/>
            <a:ext cx="7848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links the route to the new controller by “requiring” the controller file 1 and referencing the controller function in the second parameter of the </a:t>
            </a:r>
            <a:r>
              <a:rPr lang="en-US" sz="2000" dirty="0" err="1">
                <a:latin typeface="+mj-lt"/>
              </a:rPr>
              <a:t>router.get</a:t>
            </a:r>
            <a:r>
              <a:rPr lang="en-US" sz="2000" dirty="0">
                <a:latin typeface="+mj-lt"/>
              </a:rPr>
              <a:t> function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So in MVC is, where app.js requires routes/index.js, which in turn requires controllers/main.js.</a:t>
            </a:r>
          </a:p>
        </p:txBody>
      </p:sp>
    </p:spTree>
    <p:extLst>
      <p:ext uri="{BB962C8B-B14F-4D97-AF65-F5344CB8AC3E}">
        <p14:creationId xmlns:p14="http://schemas.microsoft.com/office/powerpoint/2010/main" val="421131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293314-DD12-426A-865F-4ED2EFA0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add models then create a file name user.js and add schema and model</a:t>
            </a:r>
          </a:p>
          <a:p>
            <a:pPr marL="109537" indent="0">
              <a:buNone/>
            </a:pPr>
            <a:r>
              <a:rPr lang="en-US" sz="2000" dirty="0"/>
              <a:t>var mongoose = require('mongoose');</a:t>
            </a:r>
          </a:p>
          <a:p>
            <a:pPr marL="109537" indent="0">
              <a:buNone/>
            </a:pPr>
            <a:r>
              <a:rPr lang="en-US" sz="2000" dirty="0"/>
              <a:t>var schema = </a:t>
            </a:r>
            <a:r>
              <a:rPr lang="en-US" sz="2000" dirty="0" err="1"/>
              <a:t>mongoose.Schema</a:t>
            </a:r>
            <a:r>
              <a:rPr lang="en-US" sz="2000" dirty="0"/>
              <a:t>;</a:t>
            </a:r>
          </a:p>
          <a:p>
            <a:pPr marL="109537" indent="0">
              <a:buNone/>
            </a:pPr>
            <a:r>
              <a:rPr lang="en-US" sz="2000" dirty="0"/>
              <a:t>var </a:t>
            </a:r>
            <a:r>
              <a:rPr lang="en-US" sz="2000" dirty="0" err="1"/>
              <a:t>userSchema</a:t>
            </a:r>
            <a:r>
              <a:rPr lang="en-US" sz="2000" dirty="0"/>
              <a:t> = new schema({</a:t>
            </a:r>
          </a:p>
          <a:p>
            <a:pPr marL="109537" indent="0">
              <a:buNone/>
            </a:pPr>
            <a:r>
              <a:rPr lang="en-US" sz="2000" dirty="0"/>
              <a:t>    username:{</a:t>
            </a:r>
          </a:p>
          <a:p>
            <a:pPr marL="109537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type:String</a:t>
            </a:r>
            <a:r>
              <a:rPr lang="en-US" sz="2000" dirty="0"/>
              <a:t>,</a:t>
            </a:r>
          </a:p>
          <a:p>
            <a:pPr marL="109537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required:true</a:t>
            </a:r>
            <a:r>
              <a:rPr lang="en-US" sz="2000" dirty="0"/>
              <a:t>},</a:t>
            </a:r>
          </a:p>
          <a:p>
            <a:pPr marL="109537" indent="0">
              <a:buNone/>
            </a:pPr>
            <a:r>
              <a:rPr lang="en-US" sz="2000" dirty="0"/>
              <a:t>    password:{</a:t>
            </a:r>
          </a:p>
          <a:p>
            <a:pPr marL="109537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type:String</a:t>
            </a:r>
            <a:r>
              <a:rPr lang="en-US" sz="2000" dirty="0"/>
              <a:t>,</a:t>
            </a:r>
          </a:p>
          <a:p>
            <a:pPr marL="109537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required:true</a:t>
            </a:r>
            <a:r>
              <a:rPr lang="en-US" sz="2000" dirty="0"/>
              <a:t>  },</a:t>
            </a:r>
          </a:p>
          <a:p>
            <a:pPr marL="109537" indent="0">
              <a:buNone/>
            </a:pPr>
            <a:r>
              <a:rPr lang="en-US" sz="2000" dirty="0"/>
              <a:t>})</a:t>
            </a:r>
          </a:p>
          <a:p>
            <a:pPr marL="109537" indent="0">
              <a:buNone/>
            </a:pPr>
            <a:r>
              <a:rPr lang="en-US" sz="2000" dirty="0" err="1"/>
              <a:t>module.exports</a:t>
            </a:r>
            <a:r>
              <a:rPr lang="en-US" sz="2000" dirty="0"/>
              <a:t> = </a:t>
            </a:r>
            <a:r>
              <a:rPr lang="en-US" sz="2000" dirty="0" err="1"/>
              <a:t>mongoose.model</a:t>
            </a:r>
            <a:r>
              <a:rPr lang="en-US" sz="2000" dirty="0"/>
              <a:t>('users',</a:t>
            </a:r>
            <a:r>
              <a:rPr lang="en-US" sz="2000" dirty="0" err="1"/>
              <a:t>userSchema</a:t>
            </a:r>
            <a:r>
              <a:rPr lang="en-US" sz="2000" dirty="0"/>
              <a:t>,'users');</a:t>
            </a:r>
          </a:p>
          <a:p>
            <a:pPr marL="109537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3CEAC-36CA-4B52-9BC3-24BE651F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9241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BA7A9-0EDC-4E70-9059-B111802D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So Now Controller Code will be</a:t>
            </a:r>
          </a:p>
          <a:p>
            <a:pPr marL="109537" indent="0">
              <a:buNone/>
            </a:pPr>
            <a:r>
              <a:rPr lang="en-US" sz="2000" dirty="0"/>
              <a:t>var user= require(‘../models/user’);</a:t>
            </a:r>
          </a:p>
          <a:p>
            <a:pPr marL="109537" indent="0">
              <a:buNone/>
            </a:pPr>
            <a:r>
              <a:rPr lang="en-US" sz="2000" dirty="0" err="1"/>
              <a:t>module.exports.index</a:t>
            </a:r>
            <a:r>
              <a:rPr lang="en-US" sz="2000" dirty="0"/>
              <a:t>=function(</a:t>
            </a:r>
            <a:r>
              <a:rPr lang="en-US" sz="2000" dirty="0" err="1"/>
              <a:t>req,res</a:t>
            </a:r>
            <a:r>
              <a:rPr lang="en-US" sz="2000" dirty="0"/>
              <a:t>){</a:t>
            </a:r>
          </a:p>
          <a:p>
            <a:pPr marL="109537" indent="0">
              <a:buNone/>
            </a:pPr>
            <a:r>
              <a:rPr lang="en-US" sz="2000" dirty="0" err="1"/>
              <a:t>user.find</a:t>
            </a:r>
            <a:r>
              <a:rPr lang="en-US" sz="2000" dirty="0"/>
              <a:t>({},function(</a:t>
            </a:r>
            <a:r>
              <a:rPr lang="en-US" sz="2000" dirty="0" err="1"/>
              <a:t>err,users</a:t>
            </a:r>
            <a:r>
              <a:rPr lang="en-US" sz="2000" dirty="0"/>
              <a:t>){</a:t>
            </a:r>
          </a:p>
          <a:p>
            <a:pPr marL="109537" indent="0">
              <a:buNone/>
            </a:pPr>
            <a:r>
              <a:rPr lang="en-US" sz="2000" dirty="0"/>
              <a:t>If(err) then throw err; </a:t>
            </a:r>
          </a:p>
          <a:p>
            <a:pPr marL="109537" indent="0">
              <a:buNone/>
            </a:pPr>
            <a:r>
              <a:rPr lang="en-US" sz="2000" dirty="0"/>
              <a:t>else    </a:t>
            </a:r>
          </a:p>
          <a:p>
            <a:pPr marL="109537" indent="0">
              <a:buNone/>
            </a:pPr>
            <a:r>
              <a:rPr lang="en-US" sz="2000" dirty="0" err="1"/>
              <a:t>res.render</a:t>
            </a:r>
            <a:r>
              <a:rPr lang="en-US" sz="2000" dirty="0"/>
              <a:t>(index,{</a:t>
            </a:r>
            <a:r>
              <a:rPr lang="en-US" sz="2000" dirty="0" err="1"/>
              <a:t>users:users</a:t>
            </a:r>
            <a:r>
              <a:rPr lang="en-US" sz="2000" dirty="0"/>
              <a:t>});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F7E26-6D73-46ED-BB2A-E2D67D86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model in controller</a:t>
            </a:r>
          </a:p>
        </p:txBody>
      </p:sp>
    </p:spTree>
    <p:extLst>
      <p:ext uri="{BB962C8B-B14F-4D97-AF65-F5344CB8AC3E}">
        <p14:creationId xmlns:p14="http://schemas.microsoft.com/office/powerpoint/2010/main" val="357459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8C207-0B99-4D33-9778-3A22304E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Bootstrap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EA9C-E280-42DA-910F-09000CAAE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JADE and simple HTML also</a:t>
            </a:r>
          </a:p>
        </p:txBody>
      </p:sp>
    </p:spTree>
    <p:extLst>
      <p:ext uri="{BB962C8B-B14F-4D97-AF65-F5344CB8AC3E}">
        <p14:creationId xmlns:p14="http://schemas.microsoft.com/office/powerpoint/2010/main" val="298729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3A252C-FD22-4120-B5E7-92F4092A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Express application will already have a folder for static files: the </a:t>
            </a:r>
            <a:r>
              <a:rPr lang="en-US" i="1" dirty="0"/>
              <a:t>public </a:t>
            </a:r>
            <a:r>
              <a:rPr lang="en-US" dirty="0"/>
              <a:t>folder.</a:t>
            </a:r>
          </a:p>
          <a:p>
            <a:r>
              <a:rPr lang="en-US" dirty="0"/>
              <a:t>New Public Folder&gt;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8C56B6-E57D-4F25-AF80-CB02413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D94DB-F341-41F1-A0F9-8B92A79F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2" y="2438400"/>
            <a:ext cx="4343400" cy="43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1FF7F-4A6A-4913-B588-097070D1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Jade templates are often set up to work by having a main layout file that has defined areas for other Jade files to extend.</a:t>
            </a:r>
          </a:p>
          <a:p>
            <a:r>
              <a:rPr lang="en-US" sz="2000" dirty="0"/>
              <a:t>If you look in the views folder in the application you’ll see two files, </a:t>
            </a:r>
            <a:r>
              <a:rPr lang="en-US" sz="2000" dirty="0" err="1"/>
              <a:t>layout.jade</a:t>
            </a:r>
            <a:r>
              <a:rPr lang="en-US" sz="2000" dirty="0"/>
              <a:t> and </a:t>
            </a:r>
            <a:r>
              <a:rPr lang="en-US" sz="2000" dirty="0" err="1"/>
              <a:t>index.jade</a:t>
            </a:r>
            <a:r>
              <a:rPr lang="en-US" sz="2000" dirty="0"/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index.jade</a:t>
            </a:r>
            <a:r>
              <a:rPr lang="en-US" sz="2000" dirty="0"/>
              <a:t> file is controlling the content for the index page of the application. Open it up, and there’s not much in there;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59ABF-952B-4ACA-B81C-1B78A35E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WORKING WITH JADE TEMPLATES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EF40D-D4C8-4520-A1D7-DAC96334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62400"/>
            <a:ext cx="6065982" cy="19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2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82040-EFE1-4244-96AF-E014BBDD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527A7-3FDA-4F19-BDF8-9B97E5F39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1FF7F-4A6A-4913-B588-097070D1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Jade templates are often set up to work by having a main layout file that has defined areas for other Jade files to extend.</a:t>
            </a:r>
          </a:p>
          <a:p>
            <a:r>
              <a:rPr lang="en-US" sz="2000" dirty="0"/>
              <a:t>If you look in the views folder in the application you’ll see two files, </a:t>
            </a:r>
            <a:r>
              <a:rPr lang="en-US" sz="2000" dirty="0" err="1"/>
              <a:t>layout.jade</a:t>
            </a:r>
            <a:r>
              <a:rPr lang="en-US" sz="2000" dirty="0"/>
              <a:t> and </a:t>
            </a:r>
            <a:r>
              <a:rPr lang="en-US" sz="2000" dirty="0" err="1"/>
              <a:t>index.jade</a:t>
            </a:r>
            <a:r>
              <a:rPr lang="en-US" sz="2000" dirty="0"/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index.jade</a:t>
            </a:r>
            <a:r>
              <a:rPr lang="en-US" sz="2000" dirty="0"/>
              <a:t> file is controlling the content for the index page of the application. Open it up, and there’s not much in there.</a:t>
            </a:r>
          </a:p>
          <a:p>
            <a:r>
              <a:rPr lang="en-US" sz="2000" dirty="0"/>
              <a:t>There are no references to &lt;head&gt; or &lt;body&gt; tags here, nor any stylesheet references. These are all handled in the layout file.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59ABF-952B-4ACA-B81C-1B78A35E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Index.jade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EF40D-D4C8-4520-A1D7-DAC96334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6" y="4895050"/>
            <a:ext cx="6065982" cy="19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6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D3157-19AF-4DB5-B3BB-469717F6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There’s a head section and a body section, and within the body section there’s a block content line with nothing inside it. </a:t>
            </a:r>
          </a:p>
          <a:p>
            <a:r>
              <a:rPr lang="en-US" sz="2000" dirty="0"/>
              <a:t>This named block can be referenced by other Jade templates, such as the </a:t>
            </a:r>
            <a:r>
              <a:rPr lang="en-US" sz="2000" dirty="0" err="1"/>
              <a:t>index.jade</a:t>
            </a:r>
            <a:r>
              <a:rPr lang="en-US" sz="2000" dirty="0"/>
              <a:t> file.</a:t>
            </a:r>
          </a:p>
          <a:p>
            <a:r>
              <a:rPr lang="en-US" sz="2000" dirty="0"/>
              <a:t>The block content from the index file gets pushed into the block content area of the layout file when the views are compiled.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56F1F-7F38-4BB1-B86A-A9C63F5C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Layout.jade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6C41D-DCB0-4FC9-8191-47F3BA00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72" y="4267200"/>
            <a:ext cx="7209456" cy="14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1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338856-FB79-424B-9A5D-27378F27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layout.jade</a:t>
            </a:r>
            <a:r>
              <a:rPr lang="en-US" dirty="0"/>
              <a:t> you need to accomplish four things:</a:t>
            </a:r>
          </a:p>
          <a:p>
            <a:pPr lvl="1"/>
            <a:r>
              <a:rPr lang="en-US" dirty="0"/>
              <a:t>Reference the Bootstrap CSS file.</a:t>
            </a:r>
          </a:p>
          <a:p>
            <a:pPr lvl="1"/>
            <a:r>
              <a:rPr lang="en-US" dirty="0"/>
              <a:t>Reference the Bootstrap JavaScript file.</a:t>
            </a:r>
          </a:p>
          <a:p>
            <a:pPr lvl="1"/>
            <a:r>
              <a:rPr lang="en-US" dirty="0"/>
              <a:t>Reference jQuery, which Bootstrap requires.</a:t>
            </a:r>
          </a:p>
          <a:p>
            <a:pPr lvl="1"/>
            <a:r>
              <a:rPr lang="en-US" dirty="0"/>
              <a:t>Add viewport metadata so that the page scales nicely on mobile devices.</a:t>
            </a:r>
          </a:p>
          <a:p>
            <a:r>
              <a:rPr lang="en-US" dirty="0"/>
              <a:t>The CSS file and the viewport metadata should both be in the head of the document,</a:t>
            </a:r>
          </a:p>
          <a:p>
            <a:r>
              <a:rPr lang="en-US" dirty="0"/>
              <a:t>And the two script files should be at the end of the body section.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CC61E8-FD60-4930-A58E-57926D8D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ADDING BOOTSTRAP TO THE ENTIRE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BEC0B-9098-4020-BFD1-B352D1A13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5328"/>
            <a:ext cx="8227914" cy="23184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D4AE64-9624-4619-9DBB-6AC3D233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layout.jade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D127C-B92B-4054-AAF7-AE6D389F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33800"/>
            <a:ext cx="7846752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08B2-A0D4-4BBA-80EB-456E28DD4EFB}"/>
              </a:ext>
            </a:extLst>
          </p:cNvPr>
          <p:cNvSpPr txBox="1"/>
          <p:nvPr/>
        </p:nvSpPr>
        <p:spPr>
          <a:xfrm>
            <a:off x="1512587" y="5257800"/>
            <a:ext cx="766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testing it all out, delete the contents of the style.css file in /public/stylesheets/.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prevent the default Express styles from overriding the Bootstrap files.</a:t>
            </a:r>
          </a:p>
        </p:txBody>
      </p:sp>
    </p:spTree>
    <p:extLst>
      <p:ext uri="{BB962C8B-B14F-4D97-AF65-F5344CB8AC3E}">
        <p14:creationId xmlns:p14="http://schemas.microsoft.com/office/powerpoint/2010/main" val="361044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F25F7-675B-418D-88C7-A5351429E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09" y="1676400"/>
            <a:ext cx="8531690" cy="4191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E62F3D-6530-4516-84EE-567A4FB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Look</a:t>
            </a:r>
          </a:p>
        </p:txBody>
      </p:sp>
    </p:spTree>
    <p:extLst>
      <p:ext uri="{BB962C8B-B14F-4D97-AF65-F5344CB8AC3E}">
        <p14:creationId xmlns:p14="http://schemas.microsoft.com/office/powerpoint/2010/main" val="411277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1636-0170-4F71-8F84-A8B71C4AB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54582"/>
            <a:ext cx="6400800" cy="53786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437AE2-09B1-4453-9041-A1B4EB3B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</a:t>
            </a:r>
            <a:r>
              <a:rPr lang="en-US" dirty="0" err="1"/>
              <a:t>layout.jade</a:t>
            </a:r>
            <a:r>
              <a:rPr lang="en-US" dirty="0"/>
              <a:t> for adding header and 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73AE2-3DF1-4E3D-BFD9-67D3031EF9EF}"/>
              </a:ext>
            </a:extLst>
          </p:cNvPr>
          <p:cNvSpPr/>
          <p:nvPr/>
        </p:nvSpPr>
        <p:spPr>
          <a:xfrm>
            <a:off x="3733800" y="6248400"/>
            <a:ext cx="152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8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942F9-C294-434F-952C-420BC009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3432"/>
            <a:ext cx="8229600" cy="39013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0AEBC1-A8E9-4683-BDB0-DFAA0DB2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F32EB-0762-47F4-8FFD-372DD37DA568}"/>
              </a:ext>
            </a:extLst>
          </p:cNvPr>
          <p:cNvSpPr/>
          <p:nvPr/>
        </p:nvSpPr>
        <p:spPr>
          <a:xfrm>
            <a:off x="685800" y="2438400"/>
            <a:ext cx="3810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0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AAA812-7AC3-4FF9-B9D8-300E78B28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7625"/>
            <a:ext cx="7062630" cy="1474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CEBB2-349D-49AA-93C0-4670BB60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review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FCFB4-B507-438B-BCC9-DC3EB51E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91568"/>
            <a:ext cx="8610600" cy="4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8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20A53-5668-4879-A684-52D5D40E5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15" y="1752600"/>
            <a:ext cx="8297996" cy="3886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C0A3ED-0EFA-49EE-BFC6-6D89CCF5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64812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4FE18-A9F4-4CFE-9D0C-DCFC513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Way with EJS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F11AE-89DF-4A32-9316-5B77C29CC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html</a:t>
            </a:r>
          </a:p>
        </p:txBody>
      </p:sp>
    </p:spTree>
    <p:extLst>
      <p:ext uri="{BB962C8B-B14F-4D97-AF65-F5344CB8AC3E}">
        <p14:creationId xmlns:p14="http://schemas.microsoft.com/office/powerpoint/2010/main" val="227565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A031E-4F52-4294-A38E-9F4B1A0C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Last Route will be for all remaining request</a:t>
            </a:r>
          </a:p>
          <a:p>
            <a:pPr marL="109537" indent="0">
              <a:buNone/>
            </a:pPr>
            <a:r>
              <a:rPr lang="en-US" dirty="0" err="1"/>
              <a:t>app.all</a:t>
            </a:r>
            <a:r>
              <a:rPr lang="en-US" dirty="0"/>
              <a:t>('*', function(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marL="109537" indent="0">
              <a:buNone/>
            </a:pPr>
            <a:r>
              <a:rPr lang="en-US" dirty="0" err="1"/>
              <a:t>res.writeHead</a:t>
            </a:r>
            <a:r>
              <a:rPr lang="en-US" dirty="0"/>
              <a:t>(404, { 'Content-Type': 'text/html' });</a:t>
            </a:r>
          </a:p>
          <a:p>
            <a:pPr marL="109537" indent="0">
              <a:buNone/>
            </a:pPr>
            <a:r>
              <a:rPr lang="en-US" dirty="0" err="1"/>
              <a:t>res.end</a:t>
            </a:r>
            <a:r>
              <a:rPr lang="en-US" dirty="0"/>
              <a:t>('404 - Page Not Found');</a:t>
            </a:r>
          </a:p>
          <a:p>
            <a:pPr marL="109537" indent="0">
              <a:buNone/>
            </a:pPr>
            <a:r>
              <a:rPr lang="en-US" dirty="0"/>
              <a:t>});</a:t>
            </a:r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r>
              <a:rPr lang="en-US" dirty="0"/>
              <a:t>Here * is a wild card and </a:t>
            </a:r>
            <a:r>
              <a:rPr lang="en-US" dirty="0" err="1"/>
              <a:t>app.all</a:t>
            </a:r>
            <a:r>
              <a:rPr lang="en-US"/>
              <a:t> means all methods.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9F076-5F25-457F-884F-7888E6F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404 Page</a:t>
            </a:r>
          </a:p>
        </p:txBody>
      </p:sp>
    </p:spTree>
    <p:extLst>
      <p:ext uri="{BB962C8B-B14F-4D97-AF65-F5344CB8AC3E}">
        <p14:creationId xmlns:p14="http://schemas.microsoft.com/office/powerpoint/2010/main" val="2620685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ADC44C-5FFD-4CBB-AC36-1953AD27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ejs</a:t>
            </a:r>
            <a:endParaRPr lang="en-US" dirty="0"/>
          </a:p>
          <a:p>
            <a:r>
              <a:rPr lang="en-US" dirty="0"/>
              <a:t>Second Step: changes in app.js</a:t>
            </a:r>
          </a:p>
          <a:p>
            <a:pPr marL="109537" indent="0">
              <a:buNone/>
            </a:pPr>
            <a:r>
              <a:rPr lang="en-US" dirty="0" err="1"/>
              <a:t>app.engine</a:t>
            </a:r>
            <a:r>
              <a:rPr lang="en-US" dirty="0"/>
              <a:t>('html', require('</a:t>
            </a:r>
            <a:r>
              <a:rPr lang="en-US" dirty="0" err="1"/>
              <a:t>ejs</a:t>
            </a:r>
            <a:r>
              <a:rPr lang="en-US" dirty="0"/>
              <a:t>').</a:t>
            </a:r>
            <a:r>
              <a:rPr lang="en-US" dirty="0" err="1"/>
              <a:t>renderFile</a:t>
            </a:r>
            <a:r>
              <a:rPr lang="en-US" dirty="0"/>
              <a:t>);</a:t>
            </a:r>
          </a:p>
          <a:p>
            <a:r>
              <a:rPr lang="en-US" dirty="0"/>
              <a:t>Then just put html pages in views folder and use </a:t>
            </a:r>
            <a:r>
              <a:rPr lang="en-US" dirty="0" err="1"/>
              <a:t>ejs</a:t>
            </a:r>
            <a:r>
              <a:rPr lang="en-US" dirty="0"/>
              <a:t> to render the file</a:t>
            </a:r>
          </a:p>
          <a:p>
            <a:pPr marL="109537" indent="0">
              <a:buNone/>
            </a:pPr>
            <a:r>
              <a:rPr lang="en-US" dirty="0"/>
              <a:t>        </a:t>
            </a:r>
            <a:r>
              <a:rPr lang="en-US" dirty="0" err="1"/>
              <a:t>res.render</a:t>
            </a:r>
            <a:r>
              <a:rPr lang="en-US" dirty="0"/>
              <a:t>('index.html’);</a:t>
            </a:r>
          </a:p>
          <a:p>
            <a:pPr marL="109537" indent="0" algn="ctr">
              <a:buNone/>
            </a:pPr>
            <a:endParaRPr lang="en-US" b="1" dirty="0"/>
          </a:p>
          <a:p>
            <a:pPr marL="109537" indent="0" algn="ctr">
              <a:buNone/>
            </a:pPr>
            <a:r>
              <a:rPr lang="en-US" b="1" dirty="0"/>
              <a:t>Example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F0802-9CF2-473F-B706-EE1C1E18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Serve HTML Files using EJS</a:t>
            </a:r>
          </a:p>
        </p:txBody>
      </p:sp>
    </p:spTree>
    <p:extLst>
      <p:ext uri="{BB962C8B-B14F-4D97-AF65-F5344CB8AC3E}">
        <p14:creationId xmlns:p14="http://schemas.microsoft.com/office/powerpoint/2010/main" val="338134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75E7A7-1772-4E53-8A3F-5EE0245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8A7591-5504-41BF-A66E-8E18FA51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App</a:t>
            </a:r>
          </a:p>
        </p:txBody>
      </p:sp>
    </p:spTree>
    <p:extLst>
      <p:ext uri="{BB962C8B-B14F-4D97-AF65-F5344CB8AC3E}">
        <p14:creationId xmlns:p14="http://schemas.microsoft.com/office/powerpoint/2010/main" val="929893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E89167-ED1F-48E2-B2D3-01835BBA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create the Express routes that will process incoming requests.</a:t>
            </a:r>
          </a:p>
          <a:p>
            <a:r>
              <a:rPr lang="en-US" dirty="0"/>
              <a:t>We will add two routers names employees and teams.</a:t>
            </a:r>
          </a:p>
          <a:p>
            <a:r>
              <a:rPr lang="en-US" dirty="0"/>
              <a:t>Inside the routes directory, We will create two files: </a:t>
            </a:r>
          </a:p>
          <a:p>
            <a:pPr lvl="1"/>
            <a:r>
              <a:rPr lang="en-US" dirty="0"/>
              <a:t>employees.js and </a:t>
            </a:r>
          </a:p>
          <a:p>
            <a:pPr lvl="1"/>
            <a:r>
              <a:rPr lang="en-US" dirty="0"/>
              <a:t>teams.js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A05F-D97F-4BEF-8952-6D8ED29F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Routes</a:t>
            </a:r>
          </a:p>
        </p:txBody>
      </p:sp>
    </p:spTree>
    <p:extLst>
      <p:ext uri="{BB962C8B-B14F-4D97-AF65-F5344CB8AC3E}">
        <p14:creationId xmlns:p14="http://schemas.microsoft.com/office/powerpoint/2010/main" val="113212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67C1D-BEB4-45EB-A640-A8262372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routes/employees.js will be:</a:t>
            </a:r>
          </a:p>
          <a:p>
            <a:r>
              <a:rPr lang="en-US" sz="2000" dirty="0"/>
              <a:t>GET /employees ― returns all employees, sorted by last name</a:t>
            </a:r>
          </a:p>
          <a:p>
            <a:r>
              <a:rPr lang="en-US" sz="2000" dirty="0"/>
              <a:t>GET /employees/:</a:t>
            </a:r>
            <a:r>
              <a:rPr lang="en-US" sz="2000" dirty="0" err="1"/>
              <a:t>employeeId</a:t>
            </a:r>
            <a:r>
              <a:rPr lang="en-US" sz="2000" dirty="0"/>
              <a:t> ― returns information for a single employee, whose employee ID is passed through the </a:t>
            </a:r>
            <a:r>
              <a:rPr lang="en-US" sz="2000" dirty="0" err="1"/>
              <a:t>employeeId</a:t>
            </a:r>
            <a:r>
              <a:rPr lang="en-US" sz="2000" dirty="0"/>
              <a:t> parameter</a:t>
            </a:r>
          </a:p>
          <a:p>
            <a:r>
              <a:rPr lang="en-US" sz="2000" dirty="0"/>
              <a:t>PUT /employees/:</a:t>
            </a:r>
            <a:r>
              <a:rPr lang="en-US" sz="2000" dirty="0" err="1"/>
              <a:t>employeeId</a:t>
            </a:r>
            <a:r>
              <a:rPr lang="en-US" sz="2000" dirty="0"/>
              <a:t> ― used to update an existing employee; the employee. ID is passed through the </a:t>
            </a:r>
            <a:r>
              <a:rPr lang="en-US" sz="2000" dirty="0" err="1"/>
              <a:t>employeeId</a:t>
            </a:r>
            <a:r>
              <a:rPr lang="en-US" sz="2000" dirty="0"/>
              <a:t> parameter, while the employee data is passed in the request body.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38C6EF-A0CE-4CC4-A765-CE9D9A39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Routes</a:t>
            </a:r>
          </a:p>
        </p:txBody>
      </p:sp>
    </p:spTree>
    <p:extLst>
      <p:ext uri="{BB962C8B-B14F-4D97-AF65-F5344CB8AC3E}">
        <p14:creationId xmlns:p14="http://schemas.microsoft.com/office/powerpoint/2010/main" val="379084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A1C535-5F10-4EF8-AF47-BA6ED204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teams routes will be implemented:</a:t>
            </a:r>
          </a:p>
          <a:p>
            <a:r>
              <a:rPr lang="en-US" sz="2400" dirty="0"/>
              <a:t>GET /teams ― displays all the teams stored in the database, sorted by team name</a:t>
            </a:r>
          </a:p>
          <a:p>
            <a:r>
              <a:rPr lang="en-US" sz="2400" dirty="0"/>
              <a:t>Delete /teams/:</a:t>
            </a:r>
            <a:r>
              <a:rPr lang="en-US" sz="2400" dirty="0" err="1"/>
              <a:t>teamId</a:t>
            </a:r>
            <a:r>
              <a:rPr lang="en-US" sz="2400" dirty="0"/>
              <a:t>—displays information regarding a single team; the team’s ID is passed through the </a:t>
            </a:r>
            <a:r>
              <a:rPr lang="en-US" sz="2400" dirty="0" err="1"/>
              <a:t>teamId</a:t>
            </a:r>
            <a:r>
              <a:rPr lang="en-US" sz="2400" dirty="0"/>
              <a:t> parameter.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1E4AAF-7222-4773-92FD-A33A8A92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Routes</a:t>
            </a:r>
          </a:p>
        </p:txBody>
      </p:sp>
    </p:spTree>
    <p:extLst>
      <p:ext uri="{BB962C8B-B14F-4D97-AF65-F5344CB8AC3E}">
        <p14:creationId xmlns:p14="http://schemas.microsoft.com/office/powerpoint/2010/main" val="108048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9504A-E907-48F2-ABC3-B8D7DA2C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res.render</a:t>
            </a:r>
            <a:r>
              <a:rPr lang="en-US" sz="2000" dirty="0"/>
              <a:t> is the Express function for compiling a view template to send as the HTML response that the browser will receive.</a:t>
            </a:r>
          </a:p>
          <a:p>
            <a:r>
              <a:rPr lang="en-US" sz="2000" dirty="0"/>
              <a:t>template file doesn’t need to have the file extension suffix, so </a:t>
            </a:r>
            <a:r>
              <a:rPr lang="en-US" sz="2000" dirty="0" err="1"/>
              <a:t>index.jade</a:t>
            </a:r>
            <a:r>
              <a:rPr lang="en-US" sz="2000" dirty="0"/>
              <a:t> can just be referenced as index. You also don’t need to specify the path to the view folder because you’ve already done this in the main Express setup.</a:t>
            </a:r>
          </a:p>
          <a:p>
            <a:r>
              <a:rPr lang="en-US" sz="2000" dirty="0"/>
              <a:t>The render method takes the name of the view template and a JavaScript data object in the following construct: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F4935-8733-45B9-86A6-C0C70345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Res.render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CA369-1BD7-4D0E-805D-DF9F808B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616564"/>
            <a:ext cx="4876800" cy="22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C3F03-FD55-4B6C-A6E2-36AE8F36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664FF-B821-419A-BDF0-05E7E628F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MVC</a:t>
            </a:r>
          </a:p>
        </p:txBody>
      </p:sp>
    </p:spTree>
    <p:extLst>
      <p:ext uri="{BB962C8B-B14F-4D97-AF65-F5344CB8AC3E}">
        <p14:creationId xmlns:p14="http://schemas.microsoft.com/office/powerpoint/2010/main" val="11141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D2EBC-2E5A-4825-83CF-3ED73FFA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458200" cy="5148262"/>
          </a:xfrm>
        </p:spPr>
        <p:txBody>
          <a:bodyPr/>
          <a:lstStyle/>
          <a:p>
            <a:r>
              <a:rPr lang="en-US" dirty="0"/>
              <a:t>MVC stands for model-view-controller, and it’s an architecture that aims to separate out the data (model), the display (view), and the application logic (controller).</a:t>
            </a:r>
          </a:p>
          <a:p>
            <a:r>
              <a:rPr lang="en-US" dirty="0"/>
              <a:t>an MVC architecture works like this:</a:t>
            </a:r>
          </a:p>
          <a:p>
            <a:pPr lvl="1"/>
            <a:r>
              <a:rPr lang="en-US" dirty="0"/>
              <a:t>A request comes into the application.</a:t>
            </a:r>
          </a:p>
          <a:p>
            <a:pPr lvl="1"/>
            <a:r>
              <a:rPr lang="en-US" dirty="0"/>
              <a:t>The request gets routed to a controller.</a:t>
            </a:r>
          </a:p>
          <a:p>
            <a:pPr lvl="1"/>
            <a:r>
              <a:rPr lang="en-US" dirty="0"/>
              <a:t>The controller, if necessary, makes a request to the model.</a:t>
            </a:r>
          </a:p>
          <a:p>
            <a:pPr lvl="1"/>
            <a:r>
              <a:rPr lang="en-US" dirty="0"/>
              <a:t>The model responds to the controller.</a:t>
            </a:r>
          </a:p>
          <a:p>
            <a:pPr lvl="1"/>
            <a:r>
              <a:rPr lang="en-US" dirty="0"/>
              <a:t>The controller sends a response to a view.</a:t>
            </a:r>
          </a:p>
          <a:p>
            <a:pPr lvl="1"/>
            <a:r>
              <a:rPr lang="en-US" dirty="0"/>
              <a:t>The view sends a response to the original requester.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32A14-2F8C-44EF-8298-24E7575D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MVC</a:t>
            </a:r>
          </a:p>
        </p:txBody>
      </p:sp>
    </p:spTree>
    <p:extLst>
      <p:ext uri="{BB962C8B-B14F-4D97-AF65-F5344CB8AC3E}">
        <p14:creationId xmlns:p14="http://schemas.microsoft.com/office/powerpoint/2010/main" val="117357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6271CA-D617-4B0A-AB94-28263B2D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controller may actually compile the view before sending the response back to the visitor. The effect is the same though.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E527E-8A83-413B-BF89-BFAF7C90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Request–response flow of a basic MVC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AA10E-E39D-479B-8206-6379812C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0" y="3276600"/>
            <a:ext cx="92383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16DD0B-5B38-4443-A145-E34BDD2F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three quick steps here:</a:t>
            </a:r>
          </a:p>
          <a:p>
            <a:pPr marL="109537" indent="0">
              <a:buNone/>
            </a:pPr>
            <a:r>
              <a:rPr lang="en-US" dirty="0"/>
              <a:t>1 In your created APP, Create a new folder called </a:t>
            </a:r>
            <a:r>
              <a:rPr lang="en-US" dirty="0" err="1"/>
              <a:t>app_server</a:t>
            </a:r>
            <a:r>
              <a:rPr lang="en-US" dirty="0"/>
              <a:t>.</a:t>
            </a:r>
          </a:p>
          <a:p>
            <a:pPr marL="109537" indent="0">
              <a:buNone/>
            </a:pPr>
            <a:r>
              <a:rPr lang="en-US" dirty="0"/>
              <a:t>2 In </a:t>
            </a:r>
            <a:r>
              <a:rPr lang="en-US" dirty="0" err="1"/>
              <a:t>app_server</a:t>
            </a:r>
            <a:r>
              <a:rPr lang="en-US" dirty="0"/>
              <a:t> create two new folders called models and controllers.</a:t>
            </a:r>
          </a:p>
          <a:p>
            <a:pPr marL="109537" indent="0">
              <a:buNone/>
            </a:pPr>
            <a:r>
              <a:rPr lang="en-US" dirty="0"/>
              <a:t>3 Move the views and routes folders from the root of the application into the </a:t>
            </a:r>
            <a:r>
              <a:rPr lang="en-US" dirty="0" err="1"/>
              <a:t>app_server</a:t>
            </a:r>
            <a:r>
              <a:rPr lang="en-US" dirty="0"/>
              <a:t> folder.</a:t>
            </a:r>
          </a:p>
          <a:p>
            <a:r>
              <a:rPr lang="en-US" dirty="0"/>
              <a:t>Now we have a really obvious MVC setup in the application, which makes it easier to separate. But application will stop working.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F14EBD-2D02-4595-BA97-525F9CA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Achieve it?</a:t>
            </a:r>
          </a:p>
        </p:txBody>
      </p:sp>
    </p:spTree>
    <p:extLst>
      <p:ext uri="{BB962C8B-B14F-4D97-AF65-F5344CB8AC3E}">
        <p14:creationId xmlns:p14="http://schemas.microsoft.com/office/powerpoint/2010/main" val="3095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4CA5D0-FB6A-4BE4-9E35-E39C7D1E8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7657938" cy="4873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569855-A32E-451A-BAE0-6253A9B5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difference</a:t>
            </a:r>
          </a:p>
        </p:txBody>
      </p:sp>
    </p:spTree>
    <p:extLst>
      <p:ext uri="{BB962C8B-B14F-4D97-AF65-F5344CB8AC3E}">
        <p14:creationId xmlns:p14="http://schemas.microsoft.com/office/powerpoint/2010/main" val="14143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8317</TotalTime>
  <Words>1707</Words>
  <Application>Microsoft Office PowerPoint</Application>
  <PresentationFormat>On-screen Show (4:3)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Express.JS Lecture 13</vt:lpstr>
      <vt:lpstr>Some Basic Concepts</vt:lpstr>
      <vt:lpstr>Sending 404 Page</vt:lpstr>
      <vt:lpstr>Res.render</vt:lpstr>
      <vt:lpstr>PowerPoint Presentation</vt:lpstr>
      <vt:lpstr>Converting to MVC</vt:lpstr>
      <vt:lpstr>Request–response flow of a basic MVC architecture</vt:lpstr>
      <vt:lpstr>How To Achieve it?</vt:lpstr>
      <vt:lpstr>Structure difference</vt:lpstr>
      <vt:lpstr>New views and routes folders</vt:lpstr>
      <vt:lpstr>Splitting controllers from routes</vt:lpstr>
      <vt:lpstr>Splitting controllers from routes</vt:lpstr>
      <vt:lpstr>Creating Controller</vt:lpstr>
      <vt:lpstr>Creating Controller</vt:lpstr>
      <vt:lpstr>Models</vt:lpstr>
      <vt:lpstr>Calling model in controller</vt:lpstr>
      <vt:lpstr>Use of Bootstrap</vt:lpstr>
      <vt:lpstr>Importing bootstrap</vt:lpstr>
      <vt:lpstr>WORKING WITH JADE TEMPLATES</vt:lpstr>
      <vt:lpstr>Index.jade</vt:lpstr>
      <vt:lpstr>Layout.jade</vt:lpstr>
      <vt:lpstr>ADDING BOOTSTRAP TO THE ENTIRE APPLICATION</vt:lpstr>
      <vt:lpstr>Updated layout.jade</vt:lpstr>
      <vt:lpstr>New Look</vt:lpstr>
      <vt:lpstr>Updating layout.jade for adding header and footer</vt:lpstr>
      <vt:lpstr>New View</vt:lpstr>
      <vt:lpstr>Add review page</vt:lpstr>
      <vt:lpstr>Review</vt:lpstr>
      <vt:lpstr>Easy Way with EJS</vt:lpstr>
      <vt:lpstr>How to Serve HTML Files using EJS</vt:lpstr>
      <vt:lpstr>Working on Example</vt:lpstr>
      <vt:lpstr>Defining Routes</vt:lpstr>
      <vt:lpstr>Employee Routes</vt:lpstr>
      <vt:lpstr>Teams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405</cp:revision>
  <dcterms:created xsi:type="dcterms:W3CDTF">2011-04-09T16:04:53Z</dcterms:created>
  <dcterms:modified xsi:type="dcterms:W3CDTF">2020-11-05T09:29:00Z</dcterms:modified>
</cp:coreProperties>
</file>