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2" r:id="rId2"/>
    <p:sldId id="454" r:id="rId3"/>
    <p:sldId id="345" r:id="rId4"/>
    <p:sldId id="422" r:id="rId5"/>
    <p:sldId id="423" r:id="rId6"/>
    <p:sldId id="461" r:id="rId7"/>
    <p:sldId id="463" r:id="rId8"/>
    <p:sldId id="455" r:id="rId9"/>
    <p:sldId id="446" r:id="rId10"/>
    <p:sldId id="456" r:id="rId11"/>
    <p:sldId id="437" r:id="rId12"/>
    <p:sldId id="457" r:id="rId13"/>
    <p:sldId id="458" r:id="rId14"/>
    <p:sldId id="459" r:id="rId15"/>
    <p:sldId id="46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arnpkg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21</a:t>
            </a:r>
          </a:p>
          <a:p>
            <a:r>
              <a:rPr lang="en-US" dirty="0"/>
              <a:t>Starting React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4E9BF-519F-448F-BE64-642CD6B4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</a:t>
            </a:r>
          </a:p>
          <a:p>
            <a:pPr lvl="1"/>
            <a:r>
              <a:rPr lang="en-US" dirty="0"/>
              <a:t>This contains the base HTML template where your react app will be rendered. </a:t>
            </a:r>
          </a:p>
          <a:p>
            <a:pPr lvl="1"/>
            <a:r>
              <a:rPr lang="en-US" dirty="0"/>
              <a:t>Any setup like global fonts, some third party libraries stuff like </a:t>
            </a:r>
            <a:r>
              <a:rPr lang="en-US" dirty="0" err="1"/>
              <a:t>manifest.json</a:t>
            </a:r>
            <a:r>
              <a:rPr lang="en-US" dirty="0"/>
              <a:t> will be put in this folder. </a:t>
            </a:r>
          </a:p>
          <a:p>
            <a:pPr lvl="1"/>
            <a:r>
              <a:rPr lang="en-US" dirty="0"/>
              <a:t>It is advisable not to edit the template until you feel that the consequences are completely under control.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810748-B3CA-4979-97E1-D1E20E9D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49377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9323C8-BF57-48FD-B85C-0CC6EE43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create-react-app is intentionally non-configurable by default. If non-default usage is required, for example, to use a compiled CSS language such as Sass, then the eject command can be used.</a:t>
            </a:r>
          </a:p>
          <a:p>
            <a:r>
              <a:rPr lang="en-US" dirty="0" err="1"/>
              <a:t>npm</a:t>
            </a:r>
            <a:r>
              <a:rPr lang="en-US" dirty="0"/>
              <a:t> run eject</a:t>
            </a:r>
          </a:p>
          <a:p>
            <a:r>
              <a:rPr lang="en-US" dirty="0"/>
              <a:t>This allows editing of all configuration files. N.B. this is an irreversible process.</a:t>
            </a:r>
          </a:p>
          <a:p>
            <a:r>
              <a:rPr lang="en-US" dirty="0"/>
              <a:t>Build React App</a:t>
            </a:r>
          </a:p>
          <a:p>
            <a:r>
              <a:rPr lang="en-US" dirty="0"/>
              <a:t>To build your app for production ready, run following command</a:t>
            </a:r>
          </a:p>
          <a:p>
            <a:pPr marL="109537" indent="0">
              <a:buNone/>
            </a:pPr>
            <a:r>
              <a:rPr lang="en-US" dirty="0"/>
              <a:t>				</a:t>
            </a:r>
            <a:r>
              <a:rPr lang="en-US" dirty="0" err="1"/>
              <a:t>npm</a:t>
            </a:r>
            <a:r>
              <a:rPr lang="en-US" dirty="0"/>
              <a:t> run build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60FC54-55E1-42D0-87A4-01B75D03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51431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F0A1F0-8B6A-4F84-9D3D-F6AFC8EB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view ports and manifest files</a:t>
            </a:r>
          </a:p>
          <a:p>
            <a:pPr marL="109537" indent="0">
              <a:buNone/>
            </a:pPr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marL="109537" indent="0">
              <a:buNone/>
            </a:pPr>
            <a:r>
              <a:rPr lang="en-US" dirty="0"/>
              <a:t>You need to enable JavaScript to run this app.</a:t>
            </a:r>
          </a:p>
          <a:p>
            <a:pPr marL="109537" indent="0">
              <a:buNone/>
            </a:pPr>
            <a:r>
              <a:rPr lang="en-US" dirty="0"/>
              <a:t>&lt;/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marL="109537" indent="0">
              <a:buNone/>
            </a:pPr>
            <a:r>
              <a:rPr lang="en-US" dirty="0"/>
              <a:t>&lt;div id="root"&gt;&lt;/div&gt;</a:t>
            </a:r>
          </a:p>
          <a:p>
            <a:r>
              <a:rPr lang="en-US" dirty="0"/>
              <a:t>Here root is the main node which will load all components in it.</a:t>
            </a:r>
          </a:p>
          <a:p>
            <a:r>
              <a:rPr lang="en-US" dirty="0"/>
              <a:t>So we don’t need to change this code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B61B8-9B45-43C8-A8F4-3F474AD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75322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108A7E-0AF4-493C-A0EC-F52CCBF6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import React from 'react';</a:t>
            </a:r>
          </a:p>
          <a:p>
            <a:pPr marL="109537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ReactDOM</a:t>
            </a:r>
            <a:r>
              <a:rPr lang="en-US" sz="2000" dirty="0"/>
              <a:t> from 'react-</a:t>
            </a:r>
            <a:r>
              <a:rPr lang="en-US" sz="2000" dirty="0" err="1"/>
              <a:t>dom</a:t>
            </a:r>
            <a:r>
              <a:rPr lang="en-US" sz="2000" dirty="0"/>
              <a:t>';</a:t>
            </a:r>
          </a:p>
          <a:p>
            <a:pPr marL="109537" indent="0">
              <a:buNone/>
            </a:pPr>
            <a:r>
              <a:rPr lang="en-US" sz="2000" dirty="0"/>
              <a:t>import './index.css’;//Attaching CSS</a:t>
            </a:r>
          </a:p>
          <a:p>
            <a:pPr marL="109537" indent="0">
              <a:buNone/>
            </a:pPr>
            <a:r>
              <a:rPr lang="en-US" sz="2000" dirty="0"/>
              <a:t>import App from './App’;//Including base component</a:t>
            </a:r>
          </a:p>
          <a:p>
            <a:pPr marL="109537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registerServiceWorker</a:t>
            </a:r>
            <a:r>
              <a:rPr lang="en-US" sz="2000" dirty="0"/>
              <a:t> from './</a:t>
            </a:r>
            <a:r>
              <a:rPr lang="en-US" sz="2000" dirty="0" err="1"/>
              <a:t>registerServiceWorker</a:t>
            </a:r>
            <a:r>
              <a:rPr lang="en-US" sz="2000" dirty="0"/>
              <a:t>';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 err="1"/>
              <a:t>ReactDOM.render</a:t>
            </a:r>
            <a:r>
              <a:rPr lang="en-US" sz="2000" dirty="0"/>
              <a:t>(&lt;App /&gt;, </a:t>
            </a:r>
            <a:r>
              <a:rPr lang="en-US" sz="2000" dirty="0" err="1"/>
              <a:t>document.getElementById</a:t>
            </a:r>
            <a:r>
              <a:rPr lang="en-US" sz="2000" dirty="0"/>
              <a:t>('root'));</a:t>
            </a:r>
          </a:p>
          <a:p>
            <a:pPr marL="109537" indent="0">
              <a:buNone/>
            </a:pPr>
            <a:r>
              <a:rPr lang="en-US" sz="2000" dirty="0" err="1"/>
              <a:t>registerServiceWorker</a:t>
            </a:r>
            <a:r>
              <a:rPr lang="en-US" sz="2000" dirty="0"/>
              <a:t>();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dirty="0"/>
              <a:t>To express that a JavaScript file depends on a CSS file, you need to </a:t>
            </a:r>
            <a:r>
              <a:rPr lang="en-US" b="1" dirty="0"/>
              <a:t>import the CSS from the JavaScript file</a:t>
            </a:r>
            <a:r>
              <a:rPr lang="en-US" dirty="0"/>
              <a:t>: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76D148-46A6-4802-A56B-96D043DA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270831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0E494-AECB-4D70-8E96-A07C9BDC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import React from 'react';</a:t>
            </a:r>
          </a:p>
          <a:p>
            <a:pPr marL="109537" indent="0">
              <a:buNone/>
            </a:pPr>
            <a:r>
              <a:rPr lang="en-US" sz="2000" dirty="0"/>
              <a:t>import './App.css';</a:t>
            </a:r>
          </a:p>
          <a:p>
            <a:pPr marL="109537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HelloWorldList</a:t>
            </a:r>
            <a:r>
              <a:rPr lang="en-US" sz="2000" dirty="0"/>
              <a:t> from './</a:t>
            </a:r>
            <a:r>
              <a:rPr lang="en-US" sz="2000" dirty="0" err="1"/>
              <a:t>HelloWorldList</a:t>
            </a:r>
            <a:r>
              <a:rPr lang="en-US" sz="2000" dirty="0"/>
              <a:t>’;</a:t>
            </a:r>
          </a:p>
          <a:p>
            <a:pPr marL="109537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App = () =&gt; {</a:t>
            </a:r>
          </a:p>
          <a:p>
            <a:pPr marL="109537" indent="0">
              <a:buNone/>
            </a:pPr>
            <a:r>
              <a:rPr lang="en-US" sz="2000" dirty="0"/>
              <a:t>return (</a:t>
            </a:r>
          </a:p>
          <a:p>
            <a:pPr marL="109537" indent="0">
              <a:buNone/>
            </a:pPr>
            <a:r>
              <a:rPr lang="en-US" sz="2000" dirty="0"/>
              <a:t>&lt;div </a:t>
            </a:r>
            <a:r>
              <a:rPr lang="en-US" sz="2000" dirty="0" err="1"/>
              <a:t>className</a:t>
            </a:r>
            <a:r>
              <a:rPr lang="en-US" sz="2000" dirty="0"/>
              <a:t>="App"&gt;</a:t>
            </a:r>
          </a:p>
          <a:p>
            <a:pPr marL="109537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HelloWorldList</a:t>
            </a:r>
            <a:r>
              <a:rPr lang="en-US" sz="2000" dirty="0"/>
              <a:t> /&gt;// Calling another component into it</a:t>
            </a:r>
          </a:p>
          <a:p>
            <a:pPr marL="109537" indent="0">
              <a:buNone/>
            </a:pPr>
            <a:r>
              <a:rPr lang="en-US" sz="2000" dirty="0"/>
              <a:t>&lt;/div&gt;</a:t>
            </a:r>
          </a:p>
          <a:p>
            <a:pPr marL="109537" indent="0">
              <a:buNone/>
            </a:pPr>
            <a:r>
              <a:rPr lang="en-US" sz="2000" dirty="0"/>
              <a:t>);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  <a:p>
            <a:pPr marL="109537" indent="0">
              <a:buNone/>
            </a:pPr>
            <a:r>
              <a:rPr lang="en-US" sz="2000" dirty="0"/>
              <a:t>export default App;</a:t>
            </a:r>
          </a:p>
          <a:p>
            <a:br>
              <a:rPr lang="en-US" sz="2000" dirty="0"/>
            </a:b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F29B0-0EE1-4205-8CBC-131C8B5E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Component</a:t>
            </a:r>
          </a:p>
        </p:txBody>
      </p:sp>
    </p:spTree>
    <p:extLst>
      <p:ext uri="{BB962C8B-B14F-4D97-AF65-F5344CB8AC3E}">
        <p14:creationId xmlns:p14="http://schemas.microsoft.com/office/powerpoint/2010/main" val="197772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4E2FFC-4388-4AC2-A302-798D6DBC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800" dirty="0"/>
              <a:t>import React, { Component } from 'react';</a:t>
            </a:r>
          </a:p>
          <a:p>
            <a:pPr marL="109537" indent="0">
              <a:buNone/>
            </a:pPr>
            <a:r>
              <a:rPr lang="en-US" sz="1800" dirty="0"/>
              <a:t>import './HelloWorldList.css';</a:t>
            </a:r>
          </a:p>
          <a:p>
            <a:pPr marL="109537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HelloWorldList</a:t>
            </a:r>
            <a:r>
              <a:rPr lang="en-US" sz="1800" dirty="0"/>
              <a:t> extends Component {</a:t>
            </a:r>
          </a:p>
          <a:p>
            <a:pPr marL="109537" indent="0">
              <a:buNone/>
            </a:pPr>
            <a:r>
              <a:rPr lang="en-US" sz="1800" dirty="0"/>
              <a:t>constructor(props) {</a:t>
            </a:r>
          </a:p>
          <a:p>
            <a:pPr marL="109537" indent="0">
              <a:buNone/>
            </a:pPr>
            <a:r>
              <a:rPr lang="en-US" sz="1800" dirty="0"/>
              <a:t>super(props);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render() {</a:t>
            </a:r>
          </a:p>
          <a:p>
            <a:pPr marL="109537" indent="0">
              <a:buNone/>
            </a:pPr>
            <a:r>
              <a:rPr lang="en-US" sz="1800" dirty="0"/>
              <a:t>return (</a:t>
            </a:r>
          </a:p>
          <a:p>
            <a:pPr marL="109537" indent="0">
              <a:buNone/>
            </a:pPr>
            <a:r>
              <a:rPr lang="en-US" sz="1800" dirty="0"/>
              <a:t>//Code Here</a:t>
            </a:r>
          </a:p>
          <a:p>
            <a:pPr marL="109537" indent="0">
              <a:buNone/>
            </a:pPr>
            <a:r>
              <a:rPr lang="en-US" sz="1800" dirty="0"/>
              <a:t>);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export default </a:t>
            </a:r>
            <a:r>
              <a:rPr lang="en-US" sz="1800" dirty="0" err="1"/>
              <a:t>HelloWorldList</a:t>
            </a:r>
            <a:r>
              <a:rPr lang="en-US" sz="1800" dirty="0"/>
              <a:t>;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CDE2E-C69D-4A86-86E7-F6A6B4DB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286066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E4D18-223B-4646-80DA-2B0EB8E9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As a Library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72EF-02A6-4A2B-961B-76E627FE1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7AA731-C883-4196-AD3A-774383AF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r>
              <a:rPr lang="en-US" sz="2000" dirty="0" err="1"/>
              <a:t>ReactJS</a:t>
            </a:r>
            <a:r>
              <a:rPr lang="en-US" sz="2000" dirty="0"/>
              <a:t> is a JavaScript library contained in a single file react-&lt;version&gt;.</a:t>
            </a:r>
            <a:r>
              <a:rPr lang="en-US" sz="2000" dirty="0" err="1"/>
              <a:t>js</a:t>
            </a:r>
            <a:r>
              <a:rPr lang="en-US" sz="2000" dirty="0"/>
              <a:t> that can be included in any HTML page.</a:t>
            </a:r>
          </a:p>
          <a:p>
            <a:r>
              <a:rPr lang="en-US" sz="2000" dirty="0"/>
              <a:t>People also commonly install the React DOM library react-</a:t>
            </a:r>
            <a:r>
              <a:rPr lang="en-US" sz="2000" dirty="0" err="1"/>
              <a:t>dom</a:t>
            </a:r>
            <a:r>
              <a:rPr lang="en-US" sz="2000" dirty="0"/>
              <a:t>-&lt;version&gt;.</a:t>
            </a:r>
            <a:r>
              <a:rPr lang="en-US" sz="2000" dirty="0" err="1"/>
              <a:t>js</a:t>
            </a:r>
            <a:r>
              <a:rPr lang="en-US" sz="2000" dirty="0"/>
              <a:t> along with the main React file:</a:t>
            </a:r>
          </a:p>
          <a:p>
            <a:pPr marL="109537" indent="0">
              <a:buNone/>
            </a:pPr>
            <a:r>
              <a:rPr lang="en-US" sz="1600" dirty="0"/>
              <a:t>&lt;!DOCTYPE html&gt;</a:t>
            </a:r>
          </a:p>
          <a:p>
            <a:pPr marL="109537" indent="0">
              <a:buNone/>
            </a:pPr>
            <a:r>
              <a:rPr lang="en-US" sz="1600" b="1" dirty="0"/>
              <a:t>&lt;html&gt;</a:t>
            </a:r>
          </a:p>
          <a:p>
            <a:pPr marL="109537" indent="0">
              <a:buNone/>
            </a:pPr>
            <a:r>
              <a:rPr lang="en-US" sz="1600" b="1" dirty="0"/>
              <a:t>&lt;head&gt;&lt;/head&gt;</a:t>
            </a:r>
          </a:p>
          <a:p>
            <a:pPr marL="109537" indent="0">
              <a:buNone/>
            </a:pPr>
            <a:r>
              <a:rPr lang="en-US" sz="1600" b="1" dirty="0"/>
              <a:t>&lt;body&gt;</a:t>
            </a:r>
          </a:p>
          <a:p>
            <a:pPr marL="109537" indent="0">
              <a:buNone/>
            </a:pPr>
            <a:r>
              <a:rPr lang="en-US" sz="1600" b="1" dirty="0"/>
              <a:t>&lt;script </a:t>
            </a:r>
            <a:r>
              <a:rPr lang="en-US" sz="1600" dirty="0"/>
              <a:t>type="text/</a:t>
            </a:r>
            <a:r>
              <a:rPr lang="en-US" sz="1600" dirty="0" err="1"/>
              <a:t>javascript</a:t>
            </a:r>
            <a:r>
              <a:rPr lang="en-US" sz="1600" dirty="0"/>
              <a:t>" </a:t>
            </a:r>
            <a:r>
              <a:rPr lang="en-US" sz="1600" dirty="0" err="1"/>
              <a:t>src</a:t>
            </a:r>
            <a:r>
              <a:rPr lang="en-US" sz="1600" dirty="0"/>
              <a:t>="/path/to/react.js"</a:t>
            </a:r>
            <a:r>
              <a:rPr lang="en-US" sz="1600" b="1" dirty="0"/>
              <a:t>&gt;&lt;/script&gt;</a:t>
            </a:r>
          </a:p>
          <a:p>
            <a:pPr marL="109537" indent="0">
              <a:buNone/>
            </a:pPr>
            <a:r>
              <a:rPr lang="en-US" sz="1600" b="1" dirty="0"/>
              <a:t>&lt;script </a:t>
            </a:r>
            <a:r>
              <a:rPr lang="en-US" sz="1600" dirty="0"/>
              <a:t>type="text/</a:t>
            </a:r>
            <a:r>
              <a:rPr lang="en-US" sz="1600" dirty="0" err="1"/>
              <a:t>javascript</a:t>
            </a:r>
            <a:r>
              <a:rPr lang="en-US" sz="1600" dirty="0"/>
              <a:t>" </a:t>
            </a:r>
            <a:r>
              <a:rPr lang="en-US" sz="1600" dirty="0" err="1"/>
              <a:t>src</a:t>
            </a:r>
            <a:r>
              <a:rPr lang="en-US" sz="1600" dirty="0"/>
              <a:t>="/path/to/react-dom.js"</a:t>
            </a:r>
            <a:r>
              <a:rPr lang="en-US" sz="1600" b="1" dirty="0"/>
              <a:t>&gt;&lt;/script&gt;</a:t>
            </a:r>
          </a:p>
          <a:p>
            <a:pPr marL="109537" indent="0">
              <a:buNone/>
            </a:pPr>
            <a:r>
              <a:rPr lang="en-US" sz="1600" b="1" dirty="0"/>
              <a:t>&lt;script </a:t>
            </a:r>
            <a:r>
              <a:rPr lang="en-US" sz="1600" dirty="0"/>
              <a:t>type="text/</a:t>
            </a:r>
            <a:r>
              <a:rPr lang="en-US" sz="1600" dirty="0" err="1"/>
              <a:t>javascript</a:t>
            </a:r>
            <a:r>
              <a:rPr lang="en-US" sz="1600" dirty="0"/>
              <a:t>"</a:t>
            </a:r>
            <a:r>
              <a:rPr lang="en-US" sz="1600" b="1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// Use react JavaScript code here or in a separate file</a:t>
            </a:r>
          </a:p>
          <a:p>
            <a:pPr marL="109537" indent="0">
              <a:buNone/>
            </a:pPr>
            <a:r>
              <a:rPr lang="en-US" sz="1600" b="1" dirty="0"/>
              <a:t>&lt;/script&gt;</a:t>
            </a:r>
          </a:p>
          <a:p>
            <a:pPr marL="109537" indent="0">
              <a:buNone/>
            </a:pPr>
            <a:r>
              <a:rPr lang="en-US" sz="1600" b="1" dirty="0"/>
              <a:t>&lt;/body&gt;</a:t>
            </a:r>
          </a:p>
          <a:p>
            <a:pPr marL="109537" indent="0">
              <a:buNone/>
            </a:pPr>
            <a:r>
              <a:rPr lang="en-US" sz="1600" b="1" dirty="0"/>
              <a:t>&lt;/html&gt;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3985FE-D409-47AE-824F-3CF35612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ReactJS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7AA731-C883-4196-AD3A-774383AF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r>
              <a:rPr lang="en-US" sz="2000" dirty="0"/>
              <a:t>React also supports JSX syntax. JSX is an extension created by Facebook that adds XML syntax to JavaScript.</a:t>
            </a:r>
          </a:p>
          <a:p>
            <a:r>
              <a:rPr lang="en-US" sz="2000" dirty="0"/>
              <a:t>In order to use JSX you need to include the Babel library and change &lt;script type="text/</a:t>
            </a:r>
            <a:r>
              <a:rPr lang="en-US" sz="2000" dirty="0" err="1"/>
              <a:t>javascript</a:t>
            </a:r>
            <a:r>
              <a:rPr lang="en-US" sz="2000" dirty="0"/>
              <a:t>"&gt; to &lt;script type="text/babel"&gt; in order to translate JSX to </a:t>
            </a:r>
            <a:r>
              <a:rPr lang="en-US" sz="2000" dirty="0" err="1"/>
              <a:t>Javascript</a:t>
            </a:r>
            <a:r>
              <a:rPr lang="en-US" sz="2000" dirty="0"/>
              <a:t> code.</a:t>
            </a:r>
          </a:p>
          <a:p>
            <a:pPr marL="109537" indent="0">
              <a:buNone/>
            </a:pPr>
            <a:r>
              <a:rPr lang="en-US" sz="1200" dirty="0"/>
              <a:t>&lt;!DOCTYPE html</a:t>
            </a:r>
            <a:r>
              <a:rPr lang="en-US" sz="1200" b="1" dirty="0"/>
              <a:t>&gt;</a:t>
            </a:r>
          </a:p>
          <a:p>
            <a:pPr marL="109537" indent="0">
              <a:buNone/>
            </a:pPr>
            <a:r>
              <a:rPr lang="en-US" sz="1200" b="1" dirty="0"/>
              <a:t>&lt;html&gt;</a:t>
            </a:r>
          </a:p>
          <a:p>
            <a:pPr marL="109537" indent="0">
              <a:buNone/>
            </a:pPr>
            <a:r>
              <a:rPr lang="en-US" sz="1200" b="1" dirty="0"/>
              <a:t>&lt;head&gt;&lt;/head&gt;</a:t>
            </a:r>
          </a:p>
          <a:p>
            <a:pPr marL="109537" indent="0">
              <a:buNone/>
            </a:pPr>
            <a:r>
              <a:rPr lang="en-US" sz="1200" b="1" dirty="0"/>
              <a:t>&lt;body&gt;</a:t>
            </a:r>
          </a:p>
          <a:p>
            <a:pPr marL="109537" indent="0">
              <a:buNone/>
            </a:pPr>
            <a:r>
              <a:rPr lang="en-US" sz="1200" b="1" dirty="0"/>
              <a:t>&lt;script </a:t>
            </a:r>
            <a:r>
              <a:rPr lang="en-US" sz="1200" dirty="0"/>
              <a:t>type="text/</a:t>
            </a:r>
            <a:r>
              <a:rPr lang="en-US" sz="1200" dirty="0" err="1"/>
              <a:t>javascript</a:t>
            </a:r>
            <a:r>
              <a:rPr lang="en-US" sz="1200" dirty="0"/>
              <a:t>" </a:t>
            </a:r>
            <a:r>
              <a:rPr lang="en-US" sz="1200" dirty="0" err="1"/>
              <a:t>src</a:t>
            </a:r>
            <a:r>
              <a:rPr lang="en-US" sz="1200" dirty="0"/>
              <a:t>="/path/to/react.js"</a:t>
            </a:r>
            <a:r>
              <a:rPr lang="en-US" sz="1200" b="1" dirty="0"/>
              <a:t>&gt;&lt;/script&gt;</a:t>
            </a:r>
          </a:p>
          <a:p>
            <a:pPr marL="109537" indent="0">
              <a:buNone/>
            </a:pPr>
            <a:r>
              <a:rPr lang="en-US" sz="1200" b="1" dirty="0"/>
              <a:t>&lt;script </a:t>
            </a:r>
            <a:r>
              <a:rPr lang="en-US" sz="1200" dirty="0"/>
              <a:t>type="text/</a:t>
            </a:r>
            <a:r>
              <a:rPr lang="en-US" sz="1200" dirty="0" err="1"/>
              <a:t>javascript</a:t>
            </a:r>
            <a:r>
              <a:rPr lang="en-US" sz="1200" dirty="0"/>
              <a:t>" </a:t>
            </a:r>
            <a:r>
              <a:rPr lang="en-US" sz="1200" dirty="0" err="1"/>
              <a:t>src</a:t>
            </a:r>
            <a:r>
              <a:rPr lang="en-US" sz="1200" dirty="0"/>
              <a:t>="/path/to/react-dom.js"</a:t>
            </a:r>
            <a:r>
              <a:rPr lang="en-US" sz="1200" b="1" dirty="0"/>
              <a:t>&gt;&lt;/script&gt;</a:t>
            </a:r>
          </a:p>
          <a:p>
            <a:pPr marL="109537" indent="0">
              <a:buNone/>
            </a:pPr>
            <a:r>
              <a:rPr lang="en-US" sz="1200" b="1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="https://npmcdn.com/babel-core@5.8.38/browser.min.js"</a:t>
            </a:r>
            <a:r>
              <a:rPr lang="en-US" sz="1200" b="1" dirty="0"/>
              <a:t>&gt;&lt;/script&gt;</a:t>
            </a:r>
          </a:p>
          <a:p>
            <a:pPr marL="109537" indent="0">
              <a:buNone/>
            </a:pPr>
            <a:r>
              <a:rPr lang="en-US" sz="1200" b="1" dirty="0"/>
              <a:t>&lt;script </a:t>
            </a:r>
            <a:r>
              <a:rPr lang="en-US" sz="1200" dirty="0"/>
              <a:t>type="text/babel"</a:t>
            </a:r>
            <a:r>
              <a:rPr lang="en-US" sz="1200" b="1" dirty="0"/>
              <a:t>&gt;</a:t>
            </a:r>
          </a:p>
          <a:p>
            <a:pPr marL="109537" indent="0">
              <a:buNone/>
            </a:pPr>
            <a:r>
              <a:rPr lang="en-US" sz="1200" dirty="0"/>
              <a:t>// Use react JSX code here or in a separate file</a:t>
            </a:r>
          </a:p>
          <a:p>
            <a:pPr marL="109537" indent="0">
              <a:buNone/>
            </a:pPr>
            <a:r>
              <a:rPr lang="en-US" sz="1200" b="1" dirty="0"/>
              <a:t>&lt;/script&gt;</a:t>
            </a:r>
          </a:p>
          <a:p>
            <a:pPr marL="109537" indent="0">
              <a:buNone/>
            </a:pPr>
            <a:r>
              <a:rPr lang="en-US" sz="1200" b="1" dirty="0"/>
              <a:t>&lt;/body&gt;</a:t>
            </a:r>
          </a:p>
          <a:p>
            <a:pPr marL="109537" indent="0">
              <a:buNone/>
            </a:pPr>
            <a:r>
              <a:rPr lang="en-US" sz="1200" b="1" dirty="0"/>
              <a:t>&lt;/html&gt;</a:t>
            </a:r>
            <a:endParaRPr lang="en-US" sz="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3985FE-D409-47AE-824F-3CF35612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JSX</a:t>
            </a:r>
          </a:p>
        </p:txBody>
      </p:sp>
    </p:spTree>
    <p:extLst>
      <p:ext uri="{BB962C8B-B14F-4D97-AF65-F5344CB8AC3E}">
        <p14:creationId xmlns:p14="http://schemas.microsoft.com/office/powerpoint/2010/main" val="393546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7AA731-C883-4196-AD3A-774383AF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r>
              <a:rPr lang="en-US" sz="2000" dirty="0" err="1"/>
              <a:t>npm</a:t>
            </a:r>
            <a:r>
              <a:rPr lang="en-US" sz="2000" dirty="0"/>
              <a:t> install --save react react-</a:t>
            </a:r>
            <a:r>
              <a:rPr lang="en-US" sz="2000" dirty="0" err="1"/>
              <a:t>dom</a:t>
            </a:r>
            <a:endParaRPr lang="en-US" sz="2000" dirty="0"/>
          </a:p>
          <a:p>
            <a:r>
              <a:rPr lang="en-US" sz="2000" dirty="0"/>
              <a:t>To use React in your JavaScript project, you can do the following:</a:t>
            </a:r>
          </a:p>
          <a:p>
            <a:pPr marL="365125" lvl="1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React = require('react');</a:t>
            </a:r>
          </a:p>
          <a:p>
            <a:pPr marL="365125" lvl="1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ReactDOM</a:t>
            </a:r>
            <a:r>
              <a:rPr lang="en-US" sz="1600" dirty="0"/>
              <a:t> = require('react-</a:t>
            </a:r>
            <a:r>
              <a:rPr lang="en-US" sz="1600" dirty="0" err="1"/>
              <a:t>dom</a:t>
            </a:r>
            <a:r>
              <a:rPr lang="en-US" sz="1600" dirty="0"/>
              <a:t>');</a:t>
            </a:r>
          </a:p>
          <a:p>
            <a:pPr marL="365125" lvl="1" indent="0">
              <a:buNone/>
            </a:pPr>
            <a:r>
              <a:rPr lang="en-US" sz="1600" dirty="0" err="1"/>
              <a:t>ReactDOM.render</a:t>
            </a:r>
            <a:r>
              <a:rPr lang="en-US" sz="1600" dirty="0"/>
              <a:t>(&lt;App /&gt;, ...);</a:t>
            </a:r>
            <a:endParaRPr lang="en-US" sz="900" dirty="0"/>
          </a:p>
          <a:p>
            <a:pPr marL="395287" indent="-285750"/>
            <a:r>
              <a:rPr lang="en-US" sz="2000" dirty="0"/>
              <a:t>Facebook released its own package manager named Yarn, which can also be used to install React. </a:t>
            </a:r>
          </a:p>
          <a:p>
            <a:pPr marL="395287" indent="-285750"/>
            <a:r>
              <a:rPr lang="en-US" sz="2000" dirty="0"/>
              <a:t>After installing Yarn you just need to run this command:</a:t>
            </a:r>
          </a:p>
          <a:p>
            <a:pPr marL="109537" indent="0">
              <a:buNone/>
            </a:pPr>
            <a:r>
              <a:rPr lang="en-US" sz="2000" dirty="0"/>
              <a:t>		yarn add react react-</a:t>
            </a:r>
            <a:r>
              <a:rPr lang="en-US" sz="2000" dirty="0" err="1"/>
              <a:t>dom</a:t>
            </a:r>
            <a:endParaRPr lang="en-US" sz="2000" dirty="0"/>
          </a:p>
          <a:p>
            <a:pPr marL="395287" indent="-285750"/>
            <a:r>
              <a:rPr lang="en-US" sz="2000" dirty="0"/>
              <a:t>You can then use React in your project in exactly the same way as if you had installed React via </a:t>
            </a:r>
            <a:r>
              <a:rPr lang="en-US" sz="2000" dirty="0" err="1"/>
              <a:t>npm</a:t>
            </a:r>
            <a:r>
              <a:rPr lang="en-US" sz="20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3985FE-D409-47AE-824F-3CF35612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via </a:t>
            </a:r>
            <a:r>
              <a:rPr lang="en-US" dirty="0" err="1"/>
              <a:t>npm</a:t>
            </a:r>
            <a:r>
              <a:rPr lang="en-US" dirty="0"/>
              <a:t> or Yarn</a:t>
            </a:r>
          </a:p>
        </p:txBody>
      </p:sp>
    </p:spTree>
    <p:extLst>
      <p:ext uri="{BB962C8B-B14F-4D97-AF65-F5344CB8AC3E}">
        <p14:creationId xmlns:p14="http://schemas.microsoft.com/office/powerpoint/2010/main" val="187189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D9E1A-96C9-43F7-82C8-54F9C9D5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Create-React-App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B536B-3A14-4BB4-A3F1-6B623AD79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4E569-03EB-40AB-A395-91D2E762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Package Manager for React</a:t>
            </a:r>
          </a:p>
          <a:p>
            <a:pPr marL="109537" indent="0">
              <a:buNone/>
            </a:pPr>
            <a:r>
              <a:rPr lang="en-US" dirty="0" err="1"/>
              <a:t>npm</a:t>
            </a:r>
            <a:r>
              <a:rPr lang="en-US" dirty="0"/>
              <a:t> install yarn –g</a:t>
            </a:r>
          </a:p>
          <a:p>
            <a:pPr marL="109537" indent="0">
              <a:buNone/>
            </a:pPr>
            <a:r>
              <a:rPr lang="en-US" dirty="0"/>
              <a:t>yarn add </a:t>
            </a:r>
            <a:r>
              <a:rPr lang="en-US" dirty="0" err="1"/>
              <a:t>modulename</a:t>
            </a:r>
            <a:r>
              <a:rPr lang="en-US" dirty="0"/>
              <a:t> global</a:t>
            </a:r>
          </a:p>
          <a:p>
            <a:r>
              <a:rPr lang="en-US" dirty="0"/>
              <a:t>More on</a:t>
            </a:r>
          </a:p>
          <a:p>
            <a:pPr marL="109537" indent="0">
              <a:buNone/>
            </a:pPr>
            <a:r>
              <a:rPr lang="en-US" dirty="0">
                <a:hlinkClick r:id="rId2"/>
              </a:rPr>
              <a:t>https://yarnpkg.com/</a:t>
            </a:r>
            <a:endParaRPr lang="en-US" dirty="0"/>
          </a:p>
          <a:p>
            <a:r>
              <a:rPr lang="en-US" dirty="0"/>
              <a:t>Yarn is highly recommended with React(Compatibility)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368608-5CFE-48F5-95D7-FDE6A9F7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As a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407645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9F1FC4-33F5-4287-8B38-84D25558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sz="2000" dirty="0"/>
              <a:t>create-react-app is a React app boilerplate generator created by Facebook. It provides a development environment configured for ease-of-use with minimal setup, including:</a:t>
            </a:r>
          </a:p>
          <a:p>
            <a:pPr lvl="1"/>
            <a:r>
              <a:rPr lang="en-US" sz="1600" dirty="0"/>
              <a:t>ES6 and JSX </a:t>
            </a:r>
            <a:r>
              <a:rPr lang="en-US" sz="1600" dirty="0" err="1"/>
              <a:t>transpilation</a:t>
            </a:r>
            <a:endParaRPr lang="en-US" sz="1600" dirty="0"/>
          </a:p>
          <a:p>
            <a:pPr lvl="1"/>
            <a:r>
              <a:rPr lang="en-US" sz="1600" dirty="0"/>
              <a:t>Dev server with hot module reloading</a:t>
            </a:r>
          </a:p>
          <a:p>
            <a:pPr lvl="1"/>
            <a:r>
              <a:rPr lang="en-US" sz="1600" dirty="0"/>
              <a:t>Code linting</a:t>
            </a:r>
          </a:p>
          <a:p>
            <a:pPr lvl="1"/>
            <a:r>
              <a:rPr lang="en-US" sz="1600" dirty="0"/>
              <a:t>CSS auto-prefixing</a:t>
            </a:r>
          </a:p>
          <a:p>
            <a:pPr lvl="1"/>
            <a:r>
              <a:rPr lang="en-US" sz="1600" dirty="0"/>
              <a:t>Build script with JS, CSS and image bundling, and </a:t>
            </a:r>
            <a:r>
              <a:rPr lang="en-US" sz="1600" dirty="0" err="1"/>
              <a:t>sourcemaps</a:t>
            </a:r>
            <a:endParaRPr lang="en-US" sz="1600" dirty="0"/>
          </a:p>
          <a:p>
            <a:pPr lvl="1"/>
            <a:r>
              <a:rPr lang="en-US" sz="1600" dirty="0"/>
              <a:t>Jest testing framework</a:t>
            </a:r>
          </a:p>
          <a:p>
            <a:r>
              <a:rPr lang="en-US" sz="2000" b="1" dirty="0"/>
              <a:t>Installation</a:t>
            </a:r>
          </a:p>
          <a:p>
            <a:pPr lvl="1"/>
            <a:r>
              <a:rPr lang="en-US" sz="1600" dirty="0"/>
              <a:t>First, install create-react-app globally with node package manager (</a:t>
            </a:r>
            <a:r>
              <a:rPr lang="en-US" sz="1600" dirty="0" err="1"/>
              <a:t>npm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b="1" dirty="0"/>
              <a:t>install </a:t>
            </a:r>
            <a:r>
              <a:rPr lang="en-US" sz="1600" dirty="0"/>
              <a:t>-g create-react-app/yarn add create-react-app global</a:t>
            </a:r>
          </a:p>
          <a:p>
            <a:pPr lvl="1"/>
            <a:r>
              <a:rPr lang="en-US" sz="1600" dirty="0"/>
              <a:t>Then run the generator in your chosen directory.</a:t>
            </a:r>
          </a:p>
          <a:p>
            <a:pPr lvl="1"/>
            <a:r>
              <a:rPr lang="en-US" sz="1600" dirty="0" err="1"/>
              <a:t>Npx</a:t>
            </a:r>
            <a:r>
              <a:rPr lang="en-US" sz="1600" dirty="0"/>
              <a:t> create-react-app my-app</a:t>
            </a:r>
          </a:p>
          <a:p>
            <a:pPr lvl="1"/>
            <a:r>
              <a:rPr lang="en-US" sz="1600" dirty="0"/>
              <a:t>Navigate to the newly created directory and run the start script.</a:t>
            </a:r>
          </a:p>
          <a:p>
            <a:pPr lvl="1"/>
            <a:r>
              <a:rPr lang="en-US" sz="1600" dirty="0"/>
              <a:t>cd my-app/</a:t>
            </a:r>
          </a:p>
          <a:p>
            <a:pPr lvl="6"/>
            <a:r>
              <a:rPr lang="en-US" sz="2000" dirty="0" err="1"/>
              <a:t>npm</a:t>
            </a:r>
            <a:r>
              <a:rPr lang="en-US" sz="2000" dirty="0"/>
              <a:t> start/yarn start</a:t>
            </a:r>
          </a:p>
          <a:p>
            <a:pPr lvl="8"/>
            <a:r>
              <a:rPr lang="en-US" sz="2000" dirty="0"/>
              <a:t>           Open http://locahost:3000/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E7779A-C2D8-452F-992D-1268CB36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</a:t>
            </a:r>
          </a:p>
        </p:txBody>
      </p:sp>
    </p:spTree>
    <p:extLst>
      <p:ext uri="{BB962C8B-B14F-4D97-AF65-F5344CB8AC3E}">
        <p14:creationId xmlns:p14="http://schemas.microsoft.com/office/powerpoint/2010/main" val="357975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FE0BA-1F0E-4492-BCA1-EAED412D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400" dirty="0"/>
              <a:t>my-app</a:t>
            </a:r>
          </a:p>
          <a:p>
            <a:pPr marL="109537" indent="0">
              <a:buNone/>
            </a:pPr>
            <a:r>
              <a:rPr lang="en-US" sz="1400" dirty="0"/>
              <a:t>├── README.md</a:t>
            </a:r>
          </a:p>
          <a:p>
            <a:pPr marL="109537" indent="0">
              <a:buNone/>
            </a:pPr>
            <a:r>
              <a:rPr lang="en-US" sz="1400" dirty="0"/>
              <a:t>├── </a:t>
            </a:r>
            <a:r>
              <a:rPr lang="en-US" sz="1400" dirty="0" err="1"/>
              <a:t>node_modules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├── </a:t>
            </a:r>
            <a:r>
              <a:rPr lang="en-US" sz="1400" dirty="0" err="1"/>
              <a:t>package.json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├── .</a:t>
            </a:r>
            <a:r>
              <a:rPr lang="en-US" sz="1400" dirty="0" err="1"/>
              <a:t>gitignore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├── public</a:t>
            </a:r>
          </a:p>
          <a:p>
            <a:pPr marL="109537" indent="0">
              <a:buNone/>
            </a:pPr>
            <a:r>
              <a:rPr lang="en-US" sz="1400" dirty="0"/>
              <a:t>│   ├── favicon.ico</a:t>
            </a:r>
          </a:p>
          <a:p>
            <a:pPr marL="109537" indent="0">
              <a:buNone/>
            </a:pPr>
            <a:r>
              <a:rPr lang="en-US" sz="1400" dirty="0"/>
              <a:t>│   ├── index.html</a:t>
            </a:r>
          </a:p>
          <a:p>
            <a:pPr marL="109537" indent="0">
              <a:buNone/>
            </a:pPr>
            <a:r>
              <a:rPr lang="en-US" sz="1400" dirty="0"/>
              <a:t>│   └── </a:t>
            </a:r>
            <a:r>
              <a:rPr lang="en-US" sz="1400" dirty="0" err="1"/>
              <a:t>manifest.json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└── </a:t>
            </a:r>
            <a:r>
              <a:rPr lang="en-US" sz="1400" dirty="0" err="1"/>
              <a:t>src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    ├── App.css</a:t>
            </a:r>
          </a:p>
          <a:p>
            <a:pPr marL="109537" indent="0">
              <a:buNone/>
            </a:pPr>
            <a:r>
              <a:rPr lang="en-US" sz="1400" dirty="0"/>
              <a:t>    ├── App.js</a:t>
            </a:r>
          </a:p>
          <a:p>
            <a:pPr marL="109537" indent="0">
              <a:buNone/>
            </a:pPr>
            <a:r>
              <a:rPr lang="en-US" sz="1400" dirty="0"/>
              <a:t>    ├── App.test.js</a:t>
            </a:r>
          </a:p>
          <a:p>
            <a:pPr marL="109537" indent="0">
              <a:buNone/>
            </a:pPr>
            <a:r>
              <a:rPr lang="en-US" sz="1400" dirty="0"/>
              <a:t>    ├── index.css</a:t>
            </a:r>
          </a:p>
          <a:p>
            <a:pPr marL="109537" indent="0">
              <a:buNone/>
            </a:pPr>
            <a:r>
              <a:rPr lang="en-US" sz="1400" dirty="0"/>
              <a:t>    ├── index.js</a:t>
            </a:r>
          </a:p>
          <a:p>
            <a:pPr marL="109537" indent="0">
              <a:buNone/>
            </a:pPr>
            <a:r>
              <a:rPr lang="en-US" sz="1400" dirty="0"/>
              <a:t>    ├── </a:t>
            </a:r>
            <a:r>
              <a:rPr lang="en-US" sz="1400" dirty="0" err="1"/>
              <a:t>logo.svg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    └── serviceWorker.js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1FD96C-81A5-44FC-BA08-AF04F644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EC060-C3DA-4EB3-85B6-4D9CEE0E9E12}"/>
              </a:ext>
            </a:extLst>
          </p:cNvPr>
          <p:cNvSpPr/>
          <p:nvPr/>
        </p:nvSpPr>
        <p:spPr>
          <a:xfrm>
            <a:off x="3581400" y="16002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public/index.html</a:t>
            </a:r>
            <a:r>
              <a:rPr lang="en-US" dirty="0"/>
              <a:t> is the page template;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src</a:t>
            </a:r>
            <a:r>
              <a:rPr lang="en-US" b="1" dirty="0"/>
              <a:t>/index.js</a:t>
            </a:r>
            <a:r>
              <a:rPr lang="en-US" dirty="0"/>
              <a:t> is the JavaScript entry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project to build, these files must exist with exact filenames: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or rename the other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may create subdirectories inside </a:t>
            </a:r>
            <a:r>
              <a:rPr lang="en-US" dirty="0" err="1"/>
              <a:t>src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faster rebuilds, only files inside </a:t>
            </a:r>
            <a:r>
              <a:rPr lang="en-US" dirty="0" err="1"/>
              <a:t>src</a:t>
            </a:r>
            <a:r>
              <a:rPr lang="en-US" dirty="0"/>
              <a:t> are processed by Webpack.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put any JS and CSS files inside </a:t>
            </a:r>
            <a:r>
              <a:rPr lang="en-US" dirty="0" err="1"/>
              <a:t>src</a:t>
            </a:r>
            <a:r>
              <a:rPr lang="en-US" dirty="0"/>
              <a:t>, otherwise Webpack won’t see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04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3436</TotalTime>
  <Words>1089</Words>
  <Application>Microsoft Office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React.JS</vt:lpstr>
      <vt:lpstr>React As a Library</vt:lpstr>
      <vt:lpstr>Installation of ReactJS</vt:lpstr>
      <vt:lpstr>Installation of JSX</vt:lpstr>
      <vt:lpstr>Installation via npm or Yarn</vt:lpstr>
      <vt:lpstr>Using Create-React-App</vt:lpstr>
      <vt:lpstr>YARN As a Package Manager</vt:lpstr>
      <vt:lpstr>Creating an App</vt:lpstr>
      <vt:lpstr>Architecture of the application</vt:lpstr>
      <vt:lpstr>Public</vt:lpstr>
      <vt:lpstr>Configuration</vt:lpstr>
      <vt:lpstr>Index.html</vt:lpstr>
      <vt:lpstr>Index.js</vt:lpstr>
      <vt:lpstr>App Component</vt:lpstr>
      <vt:lpstr>Child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530</cp:revision>
  <dcterms:created xsi:type="dcterms:W3CDTF">2011-04-09T16:04:53Z</dcterms:created>
  <dcterms:modified xsi:type="dcterms:W3CDTF">2023-01-14T18:39:59Z</dcterms:modified>
</cp:coreProperties>
</file>