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2" r:id="rId2"/>
    <p:sldId id="472" r:id="rId3"/>
    <p:sldId id="424" r:id="rId4"/>
    <p:sldId id="475" r:id="rId5"/>
    <p:sldId id="425" r:id="rId6"/>
    <p:sldId id="476" r:id="rId7"/>
    <p:sldId id="433" r:id="rId8"/>
    <p:sldId id="441" r:id="rId9"/>
    <p:sldId id="442" r:id="rId10"/>
    <p:sldId id="434" r:id="rId11"/>
    <p:sldId id="443" r:id="rId12"/>
    <p:sldId id="444" r:id="rId13"/>
    <p:sldId id="452" r:id="rId14"/>
    <p:sldId id="445" r:id="rId15"/>
    <p:sldId id="477" r:id="rId16"/>
    <p:sldId id="453" r:id="rId17"/>
    <p:sldId id="473" r:id="rId18"/>
    <p:sldId id="478" r:id="rId19"/>
    <p:sldId id="455" r:id="rId20"/>
    <p:sldId id="47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22</a:t>
            </a:r>
          </a:p>
          <a:p>
            <a:r>
              <a:rPr lang="en-US" dirty="0"/>
              <a:t>Creating Components and data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427694-081A-4BBB-8E2F-2D46AF6D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dirty="0"/>
              <a:t>These components are used in exactly the same way:</a:t>
            </a:r>
          </a:p>
          <a:p>
            <a:pPr marL="109537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ParentComponent</a:t>
            </a:r>
            <a:r>
              <a:rPr lang="en-US" sz="2000" dirty="0"/>
              <a:t> = function (props) {</a:t>
            </a:r>
          </a:p>
          <a:p>
            <a:pPr marL="109537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someText</a:t>
            </a:r>
            <a:r>
              <a:rPr lang="en-US" sz="2000" dirty="0"/>
              <a:t> = "</a:t>
            </a:r>
            <a:r>
              <a:rPr lang="en-US" sz="2000" dirty="0" err="1"/>
              <a:t>FooBar</a:t>
            </a:r>
            <a:r>
              <a:rPr lang="en-US" sz="2000" dirty="0"/>
              <a:t>";</a:t>
            </a:r>
          </a:p>
          <a:p>
            <a:pPr marL="109537" indent="0">
              <a:buNone/>
            </a:pPr>
            <a:r>
              <a:rPr lang="en-US" sz="2000" dirty="0"/>
              <a:t>return (</a:t>
            </a:r>
          </a:p>
          <a:p>
            <a:pPr marL="109537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FirstComponent</a:t>
            </a:r>
            <a:r>
              <a:rPr lang="en-US" sz="2000" dirty="0"/>
              <a:t> content={</a:t>
            </a:r>
            <a:r>
              <a:rPr lang="en-US" sz="2000" dirty="0" err="1"/>
              <a:t>someText</a:t>
            </a:r>
            <a:r>
              <a:rPr lang="en-US" sz="2000" dirty="0"/>
              <a:t>} /&gt;</a:t>
            </a:r>
          </a:p>
          <a:p>
            <a:pPr marL="109537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SecondComponent</a:t>
            </a:r>
            <a:r>
              <a:rPr lang="en-US" sz="2000" dirty="0"/>
              <a:t> content={</a:t>
            </a:r>
            <a:r>
              <a:rPr lang="en-US" sz="2000" dirty="0" err="1"/>
              <a:t>someText</a:t>
            </a:r>
            <a:r>
              <a:rPr lang="en-US" sz="2000" dirty="0"/>
              <a:t>} /&gt;</a:t>
            </a:r>
          </a:p>
          <a:p>
            <a:pPr marL="109537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ThirdComponent</a:t>
            </a:r>
            <a:r>
              <a:rPr lang="en-US" sz="2000" dirty="0"/>
              <a:t> content={</a:t>
            </a:r>
            <a:r>
              <a:rPr lang="en-US" sz="2000" dirty="0" err="1"/>
              <a:t>someText</a:t>
            </a:r>
            <a:r>
              <a:rPr lang="en-US" sz="2000" dirty="0"/>
              <a:t>} /&gt;</a:t>
            </a:r>
          </a:p>
          <a:p>
            <a:pPr marL="109537" indent="0">
              <a:buNone/>
            </a:pPr>
            <a:r>
              <a:rPr lang="en-US" sz="2000" dirty="0"/>
              <a:t>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  <a:p>
            <a:r>
              <a:rPr lang="en-US" sz="2000" b="1" dirty="0"/>
              <a:t>Functional components cannot have "state" within them. </a:t>
            </a:r>
          </a:p>
          <a:p>
            <a:pPr lvl="1"/>
            <a:r>
              <a:rPr lang="en-US" sz="1600" b="1" dirty="0"/>
              <a:t>So if your component needs to have a state, then go for class based components.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A2516-BA02-4D37-B73A-7CFC2CB9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components and passing Props</a:t>
            </a:r>
          </a:p>
        </p:txBody>
      </p:sp>
    </p:spTree>
    <p:extLst>
      <p:ext uri="{BB962C8B-B14F-4D97-AF65-F5344CB8AC3E}">
        <p14:creationId xmlns:p14="http://schemas.microsoft.com/office/powerpoint/2010/main" val="270014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39879-0508-483D-95BB-72AF02C2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800" dirty="0"/>
              <a:t>import React, { Component } from 'react';</a:t>
            </a:r>
          </a:p>
          <a:p>
            <a:pPr marL="109537" indent="0">
              <a:buNone/>
            </a:pPr>
            <a:r>
              <a:rPr lang="en-US" sz="1800" dirty="0"/>
              <a:t>class Hello extends Component {</a:t>
            </a:r>
          </a:p>
          <a:p>
            <a:pPr marL="109537" indent="0">
              <a:buNone/>
            </a:pPr>
            <a:r>
              <a:rPr lang="en-US" sz="1800" dirty="0"/>
              <a:t> constructor(props) {</a:t>
            </a:r>
          </a:p>
          <a:p>
            <a:pPr marL="109537" indent="0">
              <a:buNone/>
            </a:pPr>
            <a:r>
              <a:rPr lang="en-US" sz="1800" dirty="0"/>
              <a:t>        super(props);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render() {</a:t>
            </a:r>
          </a:p>
          <a:p>
            <a:pPr marL="109537" indent="0">
              <a:buNone/>
            </a:pPr>
            <a:r>
              <a:rPr lang="en-US" sz="1800" b="1" dirty="0"/>
              <a:t>return </a:t>
            </a:r>
            <a:r>
              <a:rPr lang="en-US" sz="1800" dirty="0"/>
              <a:t>&lt;h1&gt;Hello, {</a:t>
            </a:r>
            <a:r>
              <a:rPr lang="en-US" sz="1800" b="1" dirty="0"/>
              <a:t>this</a:t>
            </a:r>
            <a:r>
              <a:rPr lang="en-US" sz="1800" dirty="0"/>
              <a:t>.props.name}!&lt;/h1&gt;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export </a:t>
            </a:r>
            <a:r>
              <a:rPr lang="en-US" sz="1800" b="1" dirty="0"/>
              <a:t>default </a:t>
            </a:r>
            <a:r>
              <a:rPr lang="en-US" sz="1800" dirty="0"/>
              <a:t>Hello</a:t>
            </a:r>
          </a:p>
          <a:p>
            <a:r>
              <a:rPr lang="en-US" sz="1800" dirty="0"/>
              <a:t>The example above shows how the component can render an arbitrary string passed into the name prop by its parent. Note that a component cannot modify the props it receives.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70777-892F-473E-9BFC-139A1F7F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Props in component</a:t>
            </a:r>
          </a:p>
        </p:txBody>
      </p:sp>
    </p:spTree>
    <p:extLst>
      <p:ext uri="{BB962C8B-B14F-4D97-AF65-F5344CB8AC3E}">
        <p14:creationId xmlns:p14="http://schemas.microsoft.com/office/powerpoint/2010/main" val="108584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FD9B27-9F26-4461-A35F-919D5A6B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4"/>
          </a:xfrm>
        </p:spPr>
        <p:txBody>
          <a:bodyPr/>
          <a:lstStyle/>
          <a:p>
            <a:pPr marL="109537" indent="0">
              <a:buNone/>
            </a:pPr>
            <a:r>
              <a:rPr lang="en-US" sz="2400" dirty="0"/>
              <a:t>function Welcome(props) {</a:t>
            </a:r>
          </a:p>
          <a:p>
            <a:pPr marL="109537" indent="0">
              <a:buNone/>
            </a:pPr>
            <a:r>
              <a:rPr lang="en-US" sz="2400" dirty="0"/>
              <a:t>  return &lt;h1&gt;Hello, {props.name}&lt;/h1&gt;;</a:t>
            </a:r>
          </a:p>
          <a:p>
            <a:pPr marL="109537" indent="0">
              <a:buNone/>
            </a:pPr>
            <a:r>
              <a:rPr lang="en-US" sz="2400" dirty="0"/>
              <a:t>}</a:t>
            </a:r>
          </a:p>
          <a:p>
            <a:pPr marL="109537" indent="0">
              <a:buNone/>
            </a:pPr>
            <a:r>
              <a:rPr lang="en-US" sz="2400" dirty="0"/>
              <a:t>function App() {</a:t>
            </a:r>
          </a:p>
          <a:p>
            <a:pPr marL="109537" indent="0">
              <a:buNone/>
            </a:pPr>
            <a:r>
              <a:rPr lang="en-US" sz="2400" dirty="0"/>
              <a:t>  return (</a:t>
            </a:r>
          </a:p>
          <a:p>
            <a:pPr marL="109537" indent="0">
              <a:buNone/>
            </a:pPr>
            <a:r>
              <a:rPr lang="en-US" sz="2400" dirty="0"/>
              <a:t>    &lt;div&gt;</a:t>
            </a:r>
          </a:p>
          <a:p>
            <a:pPr marL="109537" indent="0">
              <a:buNone/>
            </a:pPr>
            <a:r>
              <a:rPr lang="en-US" sz="2400" dirty="0"/>
              <a:t>      &lt;Welcome name="Sara" /&gt;</a:t>
            </a:r>
          </a:p>
          <a:p>
            <a:pPr marL="109537" indent="0">
              <a:buNone/>
            </a:pPr>
            <a:r>
              <a:rPr lang="en-US" sz="2400" dirty="0"/>
              <a:t>      &lt;Welcome name=“</a:t>
            </a:r>
            <a:r>
              <a:rPr lang="en-US" sz="2400" dirty="0" err="1"/>
              <a:t>Maham</a:t>
            </a:r>
            <a:r>
              <a:rPr lang="en-US" sz="2400" dirty="0"/>
              <a:t>" /&gt;</a:t>
            </a:r>
          </a:p>
          <a:p>
            <a:pPr marL="109537" indent="0">
              <a:buNone/>
            </a:pPr>
            <a:r>
              <a:rPr lang="en-US" sz="2400" dirty="0"/>
              <a:t>      &lt;Welcome name=“Sharif" /&gt;</a:t>
            </a:r>
          </a:p>
          <a:p>
            <a:pPr marL="109537" indent="0">
              <a:buNone/>
            </a:pPr>
            <a:r>
              <a:rPr lang="en-US" sz="2400" dirty="0"/>
              <a:t>    &lt;/div&gt;</a:t>
            </a:r>
          </a:p>
          <a:p>
            <a:pPr marL="109537" indent="0">
              <a:buNone/>
            </a:pPr>
            <a:r>
              <a:rPr lang="en-US" sz="2400" dirty="0"/>
              <a:t>  );</a:t>
            </a:r>
          </a:p>
          <a:p>
            <a:pPr marL="109537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4449B-66AC-4FEC-8447-0267C68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Props to Child</a:t>
            </a:r>
          </a:p>
        </p:txBody>
      </p:sp>
    </p:spTree>
    <p:extLst>
      <p:ext uri="{BB962C8B-B14F-4D97-AF65-F5344CB8AC3E}">
        <p14:creationId xmlns:p14="http://schemas.microsoft.com/office/powerpoint/2010/main" val="293635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D69D0F-CE8D-4B23-A007-DD1894A6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Local state</a:t>
            </a:r>
          </a:p>
          <a:p>
            <a:r>
              <a:rPr lang="en-US" sz="2000" dirty="0"/>
              <a:t>When React was first introduced, we were presented with local </a:t>
            </a:r>
            <a:r>
              <a:rPr lang="en-US" sz="2000" b="1" dirty="0"/>
              <a:t>state</a:t>
            </a:r>
            <a:r>
              <a:rPr lang="en-US" sz="2000" dirty="0"/>
              <a:t>. </a:t>
            </a:r>
          </a:p>
          <a:p>
            <a:r>
              <a:rPr lang="en-US" sz="2000" dirty="0"/>
              <a:t>The important thing to know about local </a:t>
            </a:r>
            <a:r>
              <a:rPr lang="en-US" sz="2000" b="1" dirty="0"/>
              <a:t>state</a:t>
            </a:r>
            <a:r>
              <a:rPr lang="en-US" sz="2000" dirty="0"/>
              <a:t> is that when a </a:t>
            </a:r>
            <a:r>
              <a:rPr lang="en-US" sz="2000" b="1" dirty="0"/>
              <a:t>state</a:t>
            </a:r>
            <a:r>
              <a:rPr lang="en-US" sz="2000" dirty="0"/>
              <a:t> value changes, it triggers a re-render.</a:t>
            </a:r>
          </a:p>
          <a:p>
            <a:r>
              <a:rPr lang="en-US" sz="2000" dirty="0"/>
              <a:t>This state can be passed down to children as </a:t>
            </a:r>
            <a:r>
              <a:rPr lang="en-US" sz="2000" b="1" dirty="0"/>
              <a:t>props</a:t>
            </a:r>
            <a:r>
              <a:rPr lang="en-US" sz="2000" dirty="0"/>
              <a:t>, which allows you to separate your components between smart data-components and dumb presentational-components if you chose.</a:t>
            </a:r>
          </a:p>
          <a:p>
            <a:r>
              <a:rPr lang="en-US" sz="2000" dirty="0"/>
              <a:t>State value can be set using </a:t>
            </a:r>
            <a:r>
              <a:rPr lang="en-US" sz="2000" dirty="0" err="1"/>
              <a:t>setstate</a:t>
            </a:r>
            <a:r>
              <a:rPr lang="en-US" sz="2000" dirty="0"/>
              <a:t>()</a:t>
            </a:r>
          </a:p>
          <a:p>
            <a:pPr marL="109537" indent="0">
              <a:buNone/>
            </a:pPr>
            <a:r>
              <a:rPr lang="en-US" sz="2000" dirty="0" err="1"/>
              <a:t>this.setState</a:t>
            </a:r>
            <a:r>
              <a:rPr lang="en-US" sz="2000" dirty="0"/>
              <a:t>({counter: </a:t>
            </a:r>
            <a:r>
              <a:rPr lang="en-US" sz="2000" dirty="0" err="1"/>
              <a:t>this.state.counter</a:t>
            </a:r>
            <a:r>
              <a:rPr lang="en-US" sz="2000" dirty="0"/>
              <a:t> + 1 })//It will </a:t>
            </a:r>
            <a:r>
              <a:rPr lang="en-US" sz="2000" dirty="0" err="1"/>
              <a:t>rerender</a:t>
            </a:r>
            <a:r>
              <a:rPr lang="en-US" sz="2000" dirty="0"/>
              <a:t> automatically.</a:t>
            </a:r>
          </a:p>
          <a:p>
            <a:pPr marL="109537" indent="0">
              <a:buNone/>
            </a:pPr>
            <a:r>
              <a:rPr lang="en-US" sz="2000" dirty="0"/>
              <a:t>States can be passed to child component as props also</a:t>
            </a:r>
          </a:p>
          <a:p>
            <a:pPr marL="109537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ChildComponent</a:t>
            </a:r>
            <a:r>
              <a:rPr lang="en-US" sz="2000" dirty="0"/>
              <a:t> name=this.state.name /&gt;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F5BC2-2E6A-44EE-A2D3-69DC841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63134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6F3E5A-F494-496B-BAD6-01A7609B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81138"/>
            <a:ext cx="87630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import React, { Component } from 'react';</a:t>
            </a:r>
          </a:p>
          <a:p>
            <a:pPr marL="109537" indent="0">
              <a:buNone/>
            </a:pPr>
            <a:r>
              <a:rPr lang="en-US" sz="1600" dirty="0"/>
              <a:t>class Hello extends Component {</a:t>
            </a:r>
          </a:p>
          <a:p>
            <a:pPr marL="109537" indent="0">
              <a:buNone/>
            </a:pPr>
            <a:r>
              <a:rPr lang="en-US" sz="1600" dirty="0"/>
              <a:t>constructor(props){</a:t>
            </a:r>
          </a:p>
          <a:p>
            <a:pPr marL="109537" indent="0">
              <a:buNone/>
            </a:pPr>
            <a:r>
              <a:rPr lang="en-US" sz="1600" dirty="0"/>
              <a:t>super(props);</a:t>
            </a:r>
          </a:p>
          <a:p>
            <a:pPr marL="109537" indent="0">
              <a:buNone/>
            </a:pPr>
            <a:r>
              <a:rPr lang="en-US" sz="1600" b="1" dirty="0"/>
              <a:t>let </a:t>
            </a:r>
            <a:r>
              <a:rPr lang="en-US" sz="1600" dirty="0" err="1"/>
              <a:t>firstName</a:t>
            </a:r>
            <a:r>
              <a:rPr lang="en-US" sz="1600" dirty="0"/>
              <a:t> = </a:t>
            </a:r>
            <a:r>
              <a:rPr lang="en-US" sz="1600" b="1" dirty="0" err="1"/>
              <a:t>this</a:t>
            </a:r>
            <a:r>
              <a:rPr lang="en-US" sz="1600" dirty="0" err="1"/>
              <a:t>.props.name.split</a:t>
            </a:r>
            <a:r>
              <a:rPr lang="en-US" sz="1600" dirty="0"/>
              <a:t>(" ")[0];</a:t>
            </a:r>
          </a:p>
          <a:p>
            <a:pPr marL="109537" indent="0">
              <a:buNone/>
            </a:pPr>
            <a:r>
              <a:rPr lang="en-US" sz="1600" b="1" dirty="0" err="1"/>
              <a:t>this</a:t>
            </a:r>
            <a:r>
              <a:rPr lang="en-US" sz="1600" dirty="0" err="1"/>
              <a:t>.state</a:t>
            </a:r>
            <a:r>
              <a:rPr lang="en-US" sz="1600" dirty="0"/>
              <a:t> = {</a:t>
            </a:r>
          </a:p>
          <a:p>
            <a:pPr marL="109537" indent="0">
              <a:buNone/>
            </a:pPr>
            <a:r>
              <a:rPr lang="en-US" sz="1600" dirty="0"/>
              <a:t>name: </a:t>
            </a:r>
            <a:r>
              <a:rPr lang="en-US" sz="1600" dirty="0" err="1"/>
              <a:t>firstName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}} </a:t>
            </a:r>
          </a:p>
          <a:p>
            <a:pPr marL="109537" indent="0">
              <a:buNone/>
            </a:pPr>
            <a:r>
              <a:rPr lang="en-US" sz="1600" dirty="0"/>
              <a:t>render() {</a:t>
            </a:r>
          </a:p>
          <a:p>
            <a:pPr marL="109537" indent="0">
              <a:buNone/>
            </a:pPr>
            <a:r>
              <a:rPr lang="en-US" sz="1600" b="1" dirty="0"/>
              <a:t>return </a:t>
            </a:r>
            <a:r>
              <a:rPr lang="en-US" sz="1600" dirty="0"/>
              <a:t>&lt;h1&gt;Hello, {</a:t>
            </a:r>
            <a:r>
              <a:rPr lang="en-US" sz="1600" b="1" dirty="0"/>
              <a:t>this</a:t>
            </a:r>
            <a:r>
              <a:rPr lang="en-US" sz="1600" dirty="0"/>
              <a:t>.state.name}!&lt;/h1&gt;</a:t>
            </a:r>
          </a:p>
          <a:p>
            <a:pPr marL="109537" indent="0">
              <a:buNone/>
            </a:pPr>
            <a:r>
              <a:rPr lang="en-US" sz="1600" dirty="0"/>
              <a:t>}}</a:t>
            </a:r>
          </a:p>
          <a:p>
            <a:pPr marL="109537" indent="0">
              <a:buNone/>
            </a:pPr>
            <a:r>
              <a:rPr lang="en-US" sz="1600" dirty="0"/>
              <a:t>export </a:t>
            </a:r>
            <a:r>
              <a:rPr lang="en-US" sz="1600" b="1" dirty="0"/>
              <a:t>default </a:t>
            </a:r>
            <a:r>
              <a:rPr lang="en-US" sz="1600" dirty="0"/>
              <a:t>Hello</a:t>
            </a:r>
          </a:p>
          <a:p>
            <a:pPr marL="109537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Each component can have it's own state or accept it's parent's state as a prop.</a:t>
            </a:r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5D940-1171-45F6-B79D-388AF99D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61223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F3DB9-0528-40AF-A78F-5C35C9E4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class </a:t>
            </a:r>
            <a:r>
              <a:rPr lang="en-US" dirty="0" err="1"/>
              <a:t>this.setstate</a:t>
            </a:r>
            <a:r>
              <a:rPr lang="en-US" dirty="0"/>
              <a:t> to update value outside constructor.</a:t>
            </a:r>
          </a:p>
          <a:p>
            <a:r>
              <a:rPr lang="en-US" dirty="0" err="1"/>
              <a:t>this.setState</a:t>
            </a:r>
            <a:r>
              <a:rPr lang="en-US" dirty="0"/>
              <a:t>({ name: </a:t>
            </a:r>
            <a:r>
              <a:rPr lang="en-US" dirty="0" err="1"/>
              <a:t>firstname</a:t>
            </a:r>
            <a:r>
              <a:rPr lang="en-US" dirty="0"/>
              <a:t> });</a:t>
            </a:r>
          </a:p>
          <a:p>
            <a:r>
              <a:rPr lang="en-US" dirty="0"/>
              <a:t>Function will update value and call the render again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B18489-9CE3-4251-8688-D3BB5DF4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New Value to State</a:t>
            </a:r>
          </a:p>
        </p:txBody>
      </p:sp>
    </p:spTree>
    <p:extLst>
      <p:ext uri="{BB962C8B-B14F-4D97-AF65-F5344CB8AC3E}">
        <p14:creationId xmlns:p14="http://schemas.microsoft.com/office/powerpoint/2010/main" val="404362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5929BF-4C2E-4DF5-AC25-260E7067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of the least utilized features when working with React is </a:t>
            </a:r>
            <a:r>
              <a:rPr lang="en-US" sz="2400" b="1" dirty="0"/>
              <a:t>simple variable</a:t>
            </a:r>
            <a:r>
              <a:rPr lang="en-US" sz="2400" dirty="0"/>
              <a:t>.</a:t>
            </a:r>
          </a:p>
          <a:p>
            <a:r>
              <a:rPr lang="en-US" sz="2400" dirty="0"/>
              <a:t> People often forget that React is just JavaScript with ES2015 syntax. </a:t>
            </a:r>
          </a:p>
          <a:p>
            <a:r>
              <a:rPr lang="en-US" sz="2400" dirty="0"/>
              <a:t>Anything you can do in JavaScript, you can also do in React.</a:t>
            </a:r>
          </a:p>
          <a:p>
            <a:r>
              <a:rPr lang="en-US" sz="2400" dirty="0"/>
              <a:t>If we’re storing the counter value in the component as simple variable then we will use </a:t>
            </a:r>
            <a:r>
              <a:rPr lang="en-US" sz="2400" dirty="0" err="1"/>
              <a:t>forceUpdate</a:t>
            </a:r>
            <a:r>
              <a:rPr lang="en-US" sz="2400" dirty="0"/>
              <a:t>() to re-render when the value changes. </a:t>
            </a:r>
          </a:p>
          <a:p>
            <a:r>
              <a:rPr lang="en-US" sz="2400" dirty="0"/>
              <a:t>This is because changes to anything other than state and props does not trigger a re-render.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228A34-3DF1-4A26-86EB-1E781C7A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variable</a:t>
            </a:r>
          </a:p>
        </p:txBody>
      </p:sp>
    </p:spTree>
    <p:extLst>
      <p:ext uri="{BB962C8B-B14F-4D97-AF65-F5344CB8AC3E}">
        <p14:creationId xmlns:p14="http://schemas.microsoft.com/office/powerpoint/2010/main" val="110922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F668AA-EFBD-481A-9827-817987E4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Props: </a:t>
            </a:r>
          </a:p>
          <a:p>
            <a:pPr lvl="1"/>
            <a:r>
              <a:rPr lang="en-US" dirty="0"/>
              <a:t>A values sent by Calling component. Called component can’t change value. Calling Component can change. On Change-&gt;Re-render view automatically.</a:t>
            </a:r>
          </a:p>
          <a:p>
            <a:r>
              <a:rPr lang="en-US" dirty="0"/>
              <a:t>States:</a:t>
            </a:r>
          </a:p>
          <a:p>
            <a:pPr lvl="1"/>
            <a:r>
              <a:rPr lang="en-US" dirty="0"/>
              <a:t>A variable declared within component. Can be changed with </a:t>
            </a:r>
            <a:r>
              <a:rPr lang="en-US" dirty="0" err="1"/>
              <a:t>setstate</a:t>
            </a:r>
            <a:r>
              <a:rPr lang="en-US" dirty="0"/>
              <a:t> method. On Change-&gt; Re-render the view. Can be passed as props.</a:t>
            </a:r>
          </a:p>
          <a:p>
            <a:r>
              <a:rPr lang="en-US" dirty="0"/>
              <a:t>Normal Variable</a:t>
            </a:r>
            <a:r>
              <a:rPr lang="en-US" dirty="0">
                <a:sym typeface="Wingdings" panose="05000000000000000000" pitchFamily="2" charset="2"/>
              </a:rPr>
              <a:t>: (With Let, const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Limited scope, No impact on view on change. Can force view to update with </a:t>
            </a:r>
            <a:r>
              <a:rPr lang="en-US" dirty="0" err="1">
                <a:sym typeface="Wingdings" panose="05000000000000000000" pitchFamily="2" charset="2"/>
              </a:rPr>
              <a:t>forceupdate</a:t>
            </a:r>
            <a:r>
              <a:rPr lang="en-US" dirty="0">
                <a:sym typeface="Wingdings" panose="05000000000000000000" pitchFamily="2" charset="2"/>
              </a:rPr>
              <a:t>()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CFAF9-3D59-4403-B3C4-D8CBEC38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312615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4E70AC-C123-4311-B7DC-1A6F2AF6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34" y="1417638"/>
            <a:ext cx="8229600" cy="5364162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import React, { Component } from 'react';</a:t>
            </a:r>
          </a:p>
          <a:p>
            <a:pPr marL="109537" indent="0">
              <a:buNone/>
            </a:pPr>
            <a:r>
              <a:rPr lang="en-US" sz="1600" dirty="0"/>
              <a:t>class Main extends Component {</a:t>
            </a:r>
          </a:p>
          <a:p>
            <a:pPr marL="109537" indent="0">
              <a:buNone/>
            </a:pPr>
            <a:r>
              <a:rPr lang="en-US" sz="1600" dirty="0"/>
              <a:t>constructor(props){</a:t>
            </a:r>
          </a:p>
          <a:p>
            <a:pPr marL="109537" indent="0">
              <a:buNone/>
            </a:pPr>
            <a:r>
              <a:rPr lang="en-US" sz="1600" dirty="0"/>
              <a:t>super(props);</a:t>
            </a:r>
          </a:p>
          <a:p>
            <a:pPr marL="109537" indent="0">
              <a:buNone/>
            </a:pPr>
            <a:r>
              <a:rPr lang="en-US" sz="1600" dirty="0" err="1"/>
              <a:t>this.state</a:t>
            </a:r>
            <a:r>
              <a:rPr lang="en-US" sz="1600" dirty="0"/>
              <a:t> = {</a:t>
            </a:r>
          </a:p>
          <a:p>
            <a:pPr marL="109537" indent="0">
              <a:buNone/>
            </a:pPr>
            <a:r>
              <a:rPr lang="en-US" sz="1600" dirty="0"/>
              <a:t>    date: new Date() };</a:t>
            </a:r>
          </a:p>
          <a:p>
            <a:pPr marL="109537" indent="0">
              <a:buNone/>
            </a:pPr>
            <a:r>
              <a:rPr lang="en-US" sz="1600" dirty="0" err="1"/>
              <a:t>this.handleClick</a:t>
            </a:r>
            <a:r>
              <a:rPr lang="en-US" sz="1600" dirty="0"/>
              <a:t> = </a:t>
            </a:r>
            <a:r>
              <a:rPr lang="en-US" sz="1600" dirty="0" err="1"/>
              <a:t>this.handleClick.bind</a:t>
            </a:r>
            <a:r>
              <a:rPr lang="en-US" sz="1600" dirty="0"/>
              <a:t>(this);</a:t>
            </a:r>
          </a:p>
          <a:p>
            <a:pPr marL="109537" indent="0">
              <a:buNone/>
            </a:pPr>
            <a:r>
              <a:rPr lang="en-US" sz="1600" dirty="0"/>
              <a:t>} </a:t>
            </a:r>
          </a:p>
          <a:p>
            <a:pPr marL="109537" indent="0">
              <a:buNone/>
            </a:pPr>
            <a:r>
              <a:rPr lang="en-US" sz="1600" dirty="0" err="1"/>
              <a:t>handleClick</a:t>
            </a:r>
            <a:r>
              <a:rPr lang="en-US" sz="1600" dirty="0"/>
              <a:t>() {    alert("Clicked on me")  }</a:t>
            </a:r>
          </a:p>
          <a:p>
            <a:pPr marL="109537" indent="0">
              <a:buNone/>
            </a:pPr>
            <a:r>
              <a:rPr lang="en-US" sz="1600" dirty="0"/>
              <a:t>render() {</a:t>
            </a:r>
          </a:p>
          <a:p>
            <a:pPr marL="109537" indent="0">
              <a:buNone/>
            </a:pPr>
            <a:r>
              <a:rPr lang="en-US" sz="1600" dirty="0"/>
              <a:t>return (</a:t>
            </a:r>
          </a:p>
          <a:p>
            <a:pPr marL="109537" indent="0">
              <a:buNone/>
            </a:pPr>
            <a:r>
              <a:rPr lang="en-US" sz="1600" dirty="0"/>
              <a:t>    &lt;div&gt;</a:t>
            </a:r>
          </a:p>
          <a:p>
            <a:pPr marL="109537" indent="0">
              <a:buNone/>
            </a:pPr>
            <a:r>
              <a:rPr lang="en-US" sz="1600" dirty="0"/>
              <a:t>&lt;h1&gt;Time is {</a:t>
            </a:r>
            <a:r>
              <a:rPr lang="en-US" sz="1600" dirty="0" err="1"/>
              <a:t>this.state.date.toLocaleTimeString</a:t>
            </a:r>
            <a:r>
              <a:rPr lang="en-US" sz="1600" dirty="0"/>
              <a:t>()}&lt;/h1&gt;</a:t>
            </a:r>
          </a:p>
          <a:p>
            <a:pPr marL="109537" indent="0">
              <a:buNone/>
            </a:pPr>
            <a:r>
              <a:rPr lang="en-US" sz="1600" dirty="0"/>
              <a:t>&lt;button </a:t>
            </a:r>
            <a:r>
              <a:rPr lang="en-US" sz="1600" dirty="0" err="1"/>
              <a:t>onClick</a:t>
            </a:r>
            <a:r>
              <a:rPr lang="en-US" sz="1600" dirty="0"/>
              <a:t>={</a:t>
            </a:r>
            <a:r>
              <a:rPr lang="en-US" sz="1600" dirty="0" err="1"/>
              <a:t>this.handleClick</a:t>
            </a:r>
            <a:r>
              <a:rPr lang="en-US" sz="1600" dirty="0"/>
              <a:t>}&gt;Test&lt;/button&gt;</a:t>
            </a:r>
            <a:br>
              <a:rPr lang="en-US" sz="1600" dirty="0"/>
            </a:br>
            <a:r>
              <a:rPr lang="en-US" sz="1600" dirty="0"/>
              <a:t>&lt;/div&gt;</a:t>
            </a:r>
          </a:p>
          <a:p>
            <a:pPr marL="109537" indent="0">
              <a:buNone/>
            </a:pPr>
            <a:r>
              <a:rPr lang="en-US" sz="1600" dirty="0"/>
              <a:t>);</a:t>
            </a:r>
          </a:p>
          <a:p>
            <a:pPr marL="109537" indent="0">
              <a:buNone/>
            </a:pPr>
            <a:r>
              <a:rPr lang="en-US" sz="1600" dirty="0"/>
              <a:t>}}</a:t>
            </a:r>
          </a:p>
          <a:p>
            <a:pPr marL="109537" indent="0">
              <a:buNone/>
            </a:pPr>
            <a:r>
              <a:rPr lang="en-US" sz="1600" dirty="0"/>
              <a:t>            export default Main</a:t>
            </a:r>
          </a:p>
          <a:p>
            <a:pPr marL="109537" indent="0"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1EFA9-F6D5-467B-8E35-676C387F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function in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134896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165EDB-C84D-4FF6-BC9A-0BACDF4D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While you can still use require() and </a:t>
            </a:r>
            <a:r>
              <a:rPr lang="en-US" sz="2000" dirty="0" err="1"/>
              <a:t>module.exports</a:t>
            </a:r>
            <a:r>
              <a:rPr lang="en-US" sz="2000" dirty="0"/>
              <a:t>, But better to use import and export instead(ES6).</a:t>
            </a:r>
          </a:p>
          <a:p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import React, { Component } from 'react';</a:t>
            </a:r>
          </a:p>
          <a:p>
            <a:pPr marL="109537" indent="0">
              <a:buNone/>
            </a:pPr>
            <a:r>
              <a:rPr lang="en-US" sz="2000" dirty="0"/>
              <a:t>import Button from './Button'; // Import a component from another file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DangerButton</a:t>
            </a:r>
            <a:r>
              <a:rPr lang="en-US" sz="2000" dirty="0"/>
              <a:t> extends Component {</a:t>
            </a:r>
          </a:p>
          <a:p>
            <a:pPr marL="109537" indent="0">
              <a:buNone/>
            </a:pPr>
            <a:r>
              <a:rPr lang="en-US" sz="2000" dirty="0"/>
              <a:t>  render() {</a:t>
            </a:r>
          </a:p>
          <a:p>
            <a:pPr marL="109537" indent="0">
              <a:buNone/>
            </a:pPr>
            <a:r>
              <a:rPr lang="en-US" sz="2000" dirty="0"/>
              <a:t>    return &lt;Button color="red" /&gt;;</a:t>
            </a:r>
          </a:p>
          <a:p>
            <a:pPr marL="109537" indent="0">
              <a:buNone/>
            </a:pPr>
            <a:r>
              <a:rPr lang="en-US" sz="2000" dirty="0"/>
              <a:t>  }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  <a:p>
            <a:pPr marL="109537" indent="0">
              <a:buNone/>
            </a:pPr>
            <a:r>
              <a:rPr lang="en-US" sz="2000" dirty="0"/>
              <a:t>export default </a:t>
            </a:r>
            <a:r>
              <a:rPr lang="en-US" sz="2000" dirty="0" err="1"/>
              <a:t>DangerButton</a:t>
            </a:r>
            <a:r>
              <a:rPr lang="en-US" sz="2000" dirty="0"/>
              <a:t>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4477B-6912-4B40-BDE4-3CC00C54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and export</a:t>
            </a:r>
          </a:p>
        </p:txBody>
      </p:sp>
    </p:spTree>
    <p:extLst>
      <p:ext uri="{BB962C8B-B14F-4D97-AF65-F5344CB8AC3E}">
        <p14:creationId xmlns:p14="http://schemas.microsoft.com/office/powerpoint/2010/main" val="1819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7EB3C-CC74-4A09-9701-8A7FE41C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Its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02390-108F-4034-B38F-55443DCBF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9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AAD7D3-E2ED-49BE-AC91-927F9BF2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component can return on node at max so it is better to put every thing in one &lt;div&gt; block.</a:t>
            </a:r>
          </a:p>
          <a:p>
            <a:r>
              <a:rPr lang="en-US" dirty="0"/>
              <a:t>Component Name will always be in Camel Case(First Letter Capital) else there will be an error.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C9EA3-22CD-4C04-851F-41A78962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147760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7AA731-C883-4196-AD3A-774383AF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r>
              <a:rPr lang="en-US" sz="2000" dirty="0"/>
              <a:t>Stateless components are getting their philosophy from functional programming. Which implies that: A function returns all time the same thing exactly on what is given to it.</a:t>
            </a:r>
          </a:p>
          <a:p>
            <a:pPr marL="109537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statelessSum</a:t>
            </a:r>
            <a:r>
              <a:rPr lang="en-US" sz="2000" dirty="0"/>
              <a:t> = (a, b) =&gt; a + b;</a:t>
            </a:r>
          </a:p>
          <a:p>
            <a:pPr marL="109537" indent="0">
              <a:buNone/>
            </a:pPr>
            <a:r>
              <a:rPr lang="en-US" sz="2000" dirty="0"/>
              <a:t>let a = 0;</a:t>
            </a:r>
          </a:p>
          <a:p>
            <a:pPr marL="109537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statefulSum</a:t>
            </a:r>
            <a:r>
              <a:rPr lang="en-US" sz="2000" dirty="0"/>
              <a:t> = () =&gt; a++;</a:t>
            </a:r>
          </a:p>
          <a:p>
            <a:r>
              <a:rPr lang="en-US" sz="2000" dirty="0" err="1"/>
              <a:t>StatefulSum</a:t>
            </a:r>
            <a:r>
              <a:rPr lang="en-US" sz="2000" dirty="0"/>
              <a:t> function will not return the same values given even no </a:t>
            </a:r>
            <a:r>
              <a:rPr lang="en-US" sz="2000" dirty="0" err="1"/>
              <a:t>parameters.This</a:t>
            </a:r>
            <a:r>
              <a:rPr lang="en-US" sz="2000" dirty="0"/>
              <a:t> type of function’s behavior is also called as a side-effect. Since, the component affects somethings beyond.</a:t>
            </a:r>
            <a:endParaRPr lang="en-US" sz="1600" dirty="0"/>
          </a:p>
          <a:p>
            <a:r>
              <a:rPr lang="en-US" sz="2000" dirty="0"/>
              <a:t>The most basic type of react component is one without state. </a:t>
            </a:r>
          </a:p>
          <a:p>
            <a:pPr lvl="1"/>
            <a:r>
              <a:rPr lang="en-US" sz="1600" dirty="0"/>
              <a:t>React components that are pure functions of their props and do not require any internal state management can be written as simple JavaScript functions. </a:t>
            </a:r>
          </a:p>
          <a:p>
            <a:pPr lvl="1"/>
            <a:r>
              <a:rPr lang="en-US" sz="1600" dirty="0"/>
              <a:t>These are said to be Stateless Functional Components because they are a function only of props, without having any state to keep track of.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985FE-D409-47AE-824F-3CF35612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Stateless Functions</a:t>
            </a:r>
          </a:p>
        </p:txBody>
      </p:sp>
    </p:spTree>
    <p:extLst>
      <p:ext uri="{BB962C8B-B14F-4D97-AF65-F5344CB8AC3E}">
        <p14:creationId xmlns:p14="http://schemas.microsoft.com/office/powerpoint/2010/main" val="359288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28B609-16C4-45F2-A246-8AC93E78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Components: 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No need to save states. </a:t>
            </a:r>
          </a:p>
          <a:p>
            <a:pPr lvl="1"/>
            <a:r>
              <a:rPr lang="en-US" dirty="0"/>
              <a:t>Can use props sent from calling function</a:t>
            </a:r>
          </a:p>
          <a:p>
            <a:endParaRPr lang="en-US" dirty="0"/>
          </a:p>
          <a:p>
            <a:r>
              <a:rPr lang="en-US" dirty="0"/>
              <a:t>Class Based Component: </a:t>
            </a:r>
          </a:p>
          <a:p>
            <a:pPr lvl="1"/>
            <a:r>
              <a:rPr lang="en-US" dirty="0"/>
              <a:t>Stateful</a:t>
            </a:r>
          </a:p>
          <a:p>
            <a:pPr lvl="1"/>
            <a:r>
              <a:rPr lang="en-US" dirty="0"/>
              <a:t>Needs to save state information, use class based 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96DFE-B329-49B2-AD72-A38EE156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Components</a:t>
            </a:r>
          </a:p>
        </p:txBody>
      </p:sp>
    </p:spTree>
    <p:extLst>
      <p:ext uri="{BB962C8B-B14F-4D97-AF65-F5344CB8AC3E}">
        <p14:creationId xmlns:p14="http://schemas.microsoft.com/office/powerpoint/2010/main" val="99313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7AA731-C883-4196-AD3A-774383AF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/>
              <a:t>// In HTML</a:t>
            </a:r>
          </a:p>
          <a:p>
            <a:pPr marL="109537" indent="0">
              <a:buNone/>
            </a:pPr>
            <a:r>
              <a:rPr lang="en-US" sz="1800" dirty="0"/>
              <a:t>&lt;div id="element"&gt;&lt;/div&gt;</a:t>
            </a:r>
          </a:p>
          <a:p>
            <a:pPr marL="109537" indent="0">
              <a:buNone/>
            </a:pPr>
            <a:r>
              <a:rPr lang="en-US" sz="1800" dirty="0"/>
              <a:t>// In React</a:t>
            </a:r>
          </a:p>
          <a:p>
            <a:pPr marL="109537" indent="0">
              <a:buNone/>
            </a:pP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MyComponent</a:t>
            </a:r>
            <a:r>
              <a:rPr lang="en-US" sz="1800" dirty="0"/>
              <a:t> = props =&gt; {</a:t>
            </a:r>
          </a:p>
          <a:p>
            <a:pPr marL="109537" indent="0">
              <a:buNone/>
            </a:pPr>
            <a:r>
              <a:rPr lang="en-US" sz="1800" dirty="0"/>
              <a:t>return &lt;h1&gt;Hello, {props.name}!&lt;/h1&gt;;</a:t>
            </a:r>
          </a:p>
          <a:p>
            <a:pPr marL="109537" indent="0">
              <a:buNone/>
            </a:pPr>
            <a:r>
              <a:rPr lang="en-US" sz="1800" dirty="0"/>
              <a:t>};</a:t>
            </a:r>
          </a:p>
          <a:p>
            <a:pPr marL="109537" indent="0">
              <a:buNone/>
            </a:pPr>
            <a:r>
              <a:rPr lang="en-US" sz="1800" dirty="0" err="1"/>
              <a:t>ReactDOM.render</a:t>
            </a:r>
            <a:r>
              <a:rPr lang="en-US" sz="1800" dirty="0"/>
              <a:t>(&lt;</a:t>
            </a:r>
            <a:r>
              <a:rPr lang="en-US" sz="1800" dirty="0" err="1"/>
              <a:t>MyComponent</a:t>
            </a:r>
            <a:r>
              <a:rPr lang="en-US" sz="1800" dirty="0"/>
              <a:t> name="</a:t>
            </a:r>
            <a:r>
              <a:rPr lang="en-US" sz="1800" dirty="0" err="1"/>
              <a:t>Arun</a:t>
            </a:r>
            <a:r>
              <a:rPr lang="en-US" sz="1800" dirty="0"/>
              <a:t>" /&gt;, element);</a:t>
            </a:r>
          </a:p>
          <a:p>
            <a:pPr marL="109537" indent="0">
              <a:buNone/>
            </a:pPr>
            <a:r>
              <a:rPr lang="en-US" sz="1800" dirty="0"/>
              <a:t>// Will render &lt;h1&gt;Hello, </a:t>
            </a:r>
            <a:r>
              <a:rPr lang="en-US" sz="1800" dirty="0" err="1"/>
              <a:t>Arun</a:t>
            </a:r>
            <a:r>
              <a:rPr lang="en-US" sz="1800" dirty="0"/>
              <a:t>!&lt;/h1&gt;</a:t>
            </a:r>
          </a:p>
          <a:p>
            <a:r>
              <a:rPr lang="en-US" sz="2000" dirty="0"/>
              <a:t>All that this component does is render an h1 element containing the name prop. This component doesn’t keep track of any state.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985FE-D409-47AE-824F-3CF35612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 Application with stateless Functions</a:t>
            </a:r>
          </a:p>
        </p:txBody>
      </p:sp>
    </p:spTree>
    <p:extLst>
      <p:ext uri="{BB962C8B-B14F-4D97-AF65-F5344CB8AC3E}">
        <p14:creationId xmlns:p14="http://schemas.microsoft.com/office/powerpoint/2010/main" val="130510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DD04E7-49E1-4343-857C-709A03A4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Functional ("Stateless") Components</a:t>
            </a:r>
          </a:p>
          <a:p>
            <a:pPr marL="109537" indent="0">
              <a:buNone/>
            </a:pPr>
            <a:r>
              <a:rPr lang="en-US" dirty="0"/>
              <a:t>import React from 'react';</a:t>
            </a:r>
          </a:p>
          <a:p>
            <a:pPr marL="109537" indent="0">
              <a:buNone/>
            </a:pPr>
            <a:r>
              <a:rPr lang="en-US" sz="2800" dirty="0"/>
              <a:t>const </a:t>
            </a:r>
            <a:r>
              <a:rPr lang="en-US" sz="2800" dirty="0" err="1"/>
              <a:t>FirstComponent</a:t>
            </a:r>
            <a:r>
              <a:rPr lang="en-US" sz="2800" dirty="0"/>
              <a:t> = (props) =&gt; {</a:t>
            </a:r>
          </a:p>
          <a:p>
            <a:pPr marL="109537" indent="0">
              <a:buNone/>
            </a:pPr>
            <a:r>
              <a:rPr lang="en-US" sz="2800" dirty="0"/>
              <a:t>return (</a:t>
            </a:r>
          </a:p>
          <a:p>
            <a:pPr marL="109537" indent="0">
              <a:buNone/>
            </a:pPr>
            <a:r>
              <a:rPr lang="en-US" sz="2800" dirty="0"/>
              <a:t>&lt;div&gt;{</a:t>
            </a:r>
            <a:r>
              <a:rPr lang="en-US" sz="2800" dirty="0" err="1"/>
              <a:t>props.content</a:t>
            </a:r>
            <a:r>
              <a:rPr lang="en-US" sz="2800" dirty="0"/>
              <a:t>}&lt;/div&gt;</a:t>
            </a:r>
          </a:p>
          <a:p>
            <a:pPr marL="109537" indent="0">
              <a:buNone/>
            </a:pPr>
            <a:r>
              <a:rPr lang="en-US" dirty="0"/>
              <a:t>);</a:t>
            </a:r>
          </a:p>
          <a:p>
            <a:pPr marL="109537" indent="0">
              <a:buNone/>
            </a:pPr>
            <a:r>
              <a:rPr lang="en-US" sz="2800" dirty="0"/>
              <a:t>}</a:t>
            </a:r>
          </a:p>
          <a:p>
            <a:pPr marL="109537" indent="0">
              <a:buNone/>
            </a:pPr>
            <a:r>
              <a:rPr lang="en-US" dirty="0"/>
              <a:t>export default </a:t>
            </a:r>
            <a:r>
              <a:rPr lang="en-US" dirty="0" err="1"/>
              <a:t>FirstComponent</a:t>
            </a:r>
            <a:r>
              <a:rPr lang="en-US" dirty="0"/>
              <a:t>;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ABCAAE-A1C2-4765-AEF1-3636182C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Function based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2762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3A57A4-849F-40FC-B912-039425D6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of creating a Class based React component:</a:t>
            </a:r>
          </a:p>
          <a:p>
            <a:r>
              <a:rPr lang="en-US" sz="2000" b="1" dirty="0" err="1"/>
              <a:t>React.createClass</a:t>
            </a:r>
            <a:r>
              <a:rPr lang="en-US" sz="2000" b="1" dirty="0"/>
              <a:t>()</a:t>
            </a:r>
            <a:endParaRPr lang="en-US" sz="1800" b="1" dirty="0"/>
          </a:p>
          <a:p>
            <a:pPr marL="109537" indent="0">
              <a:buNone/>
            </a:pP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SecondComponent</a:t>
            </a:r>
            <a:r>
              <a:rPr lang="en-US" sz="1600" dirty="0"/>
              <a:t> = </a:t>
            </a:r>
            <a:r>
              <a:rPr lang="en-US" sz="1600" dirty="0" err="1"/>
              <a:t>React.createClass</a:t>
            </a:r>
            <a:r>
              <a:rPr lang="en-US" sz="1600" dirty="0"/>
              <a:t>({</a:t>
            </a:r>
          </a:p>
          <a:p>
            <a:pPr marL="109537" indent="0">
              <a:buNone/>
            </a:pPr>
            <a:r>
              <a:rPr lang="en-US" sz="1600" dirty="0"/>
              <a:t>render: function () {</a:t>
            </a:r>
          </a:p>
          <a:p>
            <a:pPr marL="109537" indent="0">
              <a:buNone/>
            </a:pPr>
            <a:r>
              <a:rPr lang="en-US" sz="1600" dirty="0"/>
              <a:t>return (&lt;div&gt;{</a:t>
            </a:r>
            <a:r>
              <a:rPr lang="en-US" sz="1600" dirty="0" err="1"/>
              <a:t>this.props.content</a:t>
            </a:r>
            <a:r>
              <a:rPr lang="en-US" sz="1600" dirty="0"/>
              <a:t>}&lt;/div&gt; ); } });</a:t>
            </a:r>
          </a:p>
          <a:p>
            <a:r>
              <a:rPr lang="en-US" sz="1800" b="1" dirty="0"/>
              <a:t>ES2015 Classes syntax</a:t>
            </a:r>
            <a:endParaRPr lang="en-US" sz="1600" b="1" dirty="0"/>
          </a:p>
          <a:p>
            <a:pPr marL="109537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ThirdComponent</a:t>
            </a:r>
            <a:r>
              <a:rPr lang="en-US" sz="1600" dirty="0"/>
              <a:t> 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</a:p>
          <a:p>
            <a:pPr marL="109537" indent="0">
              <a:buNone/>
            </a:pPr>
            <a:r>
              <a:rPr lang="en-US" sz="1600" dirty="0"/>
              <a:t>render() { </a:t>
            </a:r>
          </a:p>
          <a:p>
            <a:pPr marL="109537" indent="0">
              <a:buNone/>
            </a:pPr>
            <a:r>
              <a:rPr lang="en-US" sz="1600" dirty="0"/>
              <a:t>return ( </a:t>
            </a:r>
          </a:p>
          <a:p>
            <a:pPr marL="109537" indent="0">
              <a:buNone/>
            </a:pPr>
            <a:r>
              <a:rPr lang="en-US" sz="1600" dirty="0"/>
              <a:t>&lt;div&gt;{</a:t>
            </a:r>
            <a:r>
              <a:rPr lang="en-US" sz="1600" dirty="0" err="1"/>
              <a:t>this.props.content</a:t>
            </a:r>
            <a:r>
              <a:rPr lang="en-US" sz="1600" dirty="0"/>
              <a:t>}&lt;/div&gt; </a:t>
            </a:r>
          </a:p>
          <a:p>
            <a:pPr marL="109537" indent="0">
              <a:buNone/>
            </a:pPr>
            <a:r>
              <a:rPr lang="en-US" sz="1600" dirty="0"/>
              <a:t>);</a:t>
            </a:r>
          </a:p>
          <a:p>
            <a:pPr marL="109537" indent="0">
              <a:buNone/>
            </a:pPr>
            <a:r>
              <a:rPr lang="en-US" sz="1600" dirty="0"/>
              <a:t>} 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A4998-E778-4B62-B4FE-BCAC2269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Class based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353538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D6421-4B12-4BA9-AAAA-C9E2EC1B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React component can be defined as an ES6 class that extends the base </a:t>
            </a:r>
            <a:r>
              <a:rPr lang="en-US" dirty="0" err="1"/>
              <a:t>React.Component</a:t>
            </a:r>
            <a:r>
              <a:rPr lang="en-US" dirty="0"/>
              <a:t> class. </a:t>
            </a:r>
          </a:p>
          <a:p>
            <a:r>
              <a:rPr lang="en-US" dirty="0"/>
              <a:t>In its minimal form, a component </a:t>
            </a:r>
            <a:r>
              <a:rPr lang="en-US" i="1" dirty="0"/>
              <a:t>must </a:t>
            </a:r>
            <a:r>
              <a:rPr lang="en-US" dirty="0"/>
              <a:t>define a render method that specifies how the component renders to the DOM. </a:t>
            </a:r>
          </a:p>
          <a:p>
            <a:r>
              <a:rPr lang="en-US" dirty="0"/>
              <a:t>The render method returns React nodes, which can be defined using JSX syntax as HTML-like tags.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5DA46-AD34-4173-8C6E-F21D104A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Component</a:t>
            </a:r>
          </a:p>
        </p:txBody>
      </p:sp>
    </p:spTree>
    <p:extLst>
      <p:ext uri="{BB962C8B-B14F-4D97-AF65-F5344CB8AC3E}">
        <p14:creationId xmlns:p14="http://schemas.microsoft.com/office/powerpoint/2010/main" val="101483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7B6A55-3E1E-40C7-8F33-A0FB29C5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800" dirty="0"/>
              <a:t>import React, { Component } from 'react';</a:t>
            </a:r>
          </a:p>
          <a:p>
            <a:pPr marL="109537" indent="0">
              <a:buNone/>
            </a:pPr>
            <a:r>
              <a:rPr lang="en-US" sz="1800" dirty="0"/>
              <a:t>class HelloWorld extends Component {</a:t>
            </a:r>
          </a:p>
          <a:p>
            <a:pPr marL="109537" indent="0">
              <a:buNone/>
            </a:pPr>
            <a:r>
              <a:rPr lang="en-US" sz="1800" dirty="0"/>
              <a:t> constructor(props) {</a:t>
            </a:r>
          </a:p>
          <a:p>
            <a:pPr marL="109537" indent="0">
              <a:buNone/>
            </a:pPr>
            <a:r>
              <a:rPr lang="en-US" sz="1800" dirty="0"/>
              <a:t>        super(props);}</a:t>
            </a:r>
          </a:p>
          <a:p>
            <a:pPr marL="109537" indent="0">
              <a:buNone/>
            </a:pPr>
            <a:r>
              <a:rPr lang="en-US" sz="1800" dirty="0"/>
              <a:t>render() {</a:t>
            </a:r>
          </a:p>
          <a:p>
            <a:pPr marL="109537" indent="0">
              <a:buNone/>
            </a:pPr>
            <a:r>
              <a:rPr lang="en-US" sz="1800" b="1" dirty="0"/>
              <a:t>return </a:t>
            </a:r>
            <a:r>
              <a:rPr lang="en-US" sz="1800" dirty="0"/>
              <a:t>&lt;h1&gt;Hello, World!&lt;/h1&gt;</a:t>
            </a:r>
          </a:p>
          <a:p>
            <a:pPr marL="109537" indent="0">
              <a:buNone/>
            </a:pPr>
            <a:r>
              <a:rPr lang="en-US" sz="1800" dirty="0"/>
              <a:t>}}</a:t>
            </a:r>
          </a:p>
          <a:p>
            <a:pPr marL="109537" indent="0">
              <a:buNone/>
            </a:pPr>
            <a:r>
              <a:rPr lang="en-US" sz="1800" dirty="0"/>
              <a:t>export </a:t>
            </a:r>
            <a:r>
              <a:rPr lang="en-US" sz="1800" b="1" dirty="0"/>
              <a:t>default </a:t>
            </a:r>
            <a:r>
              <a:rPr lang="en-US" sz="1800" dirty="0"/>
              <a:t>HelloWorld</a:t>
            </a:r>
          </a:p>
          <a:p>
            <a:r>
              <a:rPr lang="en-US" sz="1800" dirty="0"/>
              <a:t>A Component can also receive props. These are properties passed by its parent in order to specify some values the component cannot know by itself; a property can also contain a function that can be called by the component after certain events occur - for example, a button could receive a function for its </a:t>
            </a:r>
            <a:r>
              <a:rPr lang="en-US" sz="1800" dirty="0" err="1"/>
              <a:t>onClick</a:t>
            </a:r>
            <a:r>
              <a:rPr lang="en-US" sz="1800" dirty="0"/>
              <a:t> property and call it whenever it is clicked. When writing a component, its props can be accessed through the props object on the Component itself: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075A51-EC6F-44A1-B0C8-E978802C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Component</a:t>
            </a:r>
          </a:p>
        </p:txBody>
      </p:sp>
    </p:spTree>
    <p:extLst>
      <p:ext uri="{BB962C8B-B14F-4D97-AF65-F5344CB8AC3E}">
        <p14:creationId xmlns:p14="http://schemas.microsoft.com/office/powerpoint/2010/main" val="3614496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3881</TotalTime>
  <Words>1466</Words>
  <Application>Microsoft Office PowerPoint</Application>
  <PresentationFormat>On-screen Show (4:3)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React.JS</vt:lpstr>
      <vt:lpstr>Components and Its Types</vt:lpstr>
      <vt:lpstr>Stateless Functions</vt:lpstr>
      <vt:lpstr>Types of Components</vt:lpstr>
      <vt:lpstr>Hello World Application with stateless Functions</vt:lpstr>
      <vt:lpstr>Create Function based React Component</vt:lpstr>
      <vt:lpstr>Create Class based React Component</vt:lpstr>
      <vt:lpstr>Hello World Component</vt:lpstr>
      <vt:lpstr>Simple Component</vt:lpstr>
      <vt:lpstr>Using components and passing Props</vt:lpstr>
      <vt:lpstr>Receiving Props in component</vt:lpstr>
      <vt:lpstr>Sending Props to Child</vt:lpstr>
      <vt:lpstr>States</vt:lpstr>
      <vt:lpstr>State Management</vt:lpstr>
      <vt:lpstr>Setting New Value to State</vt:lpstr>
      <vt:lpstr>Simple variable</vt:lpstr>
      <vt:lpstr>Difference Between Variables</vt:lpstr>
      <vt:lpstr>Adding function in class component</vt:lpstr>
      <vt:lpstr>Import and export</vt:lpstr>
      <vt:lpstr>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610</cp:revision>
  <dcterms:created xsi:type="dcterms:W3CDTF">2011-04-09T16:04:53Z</dcterms:created>
  <dcterms:modified xsi:type="dcterms:W3CDTF">2023-01-14T18:43:11Z</dcterms:modified>
</cp:coreProperties>
</file>