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02" r:id="rId2"/>
    <p:sldId id="471" r:id="rId3"/>
    <p:sldId id="454" r:id="rId4"/>
    <p:sldId id="459" r:id="rId5"/>
    <p:sldId id="485" r:id="rId6"/>
    <p:sldId id="469" r:id="rId7"/>
    <p:sldId id="468" r:id="rId8"/>
    <p:sldId id="466" r:id="rId9"/>
    <p:sldId id="460" r:id="rId10"/>
    <p:sldId id="461" r:id="rId11"/>
    <p:sldId id="462" r:id="rId12"/>
    <p:sldId id="464" r:id="rId13"/>
    <p:sldId id="465" r:id="rId14"/>
    <p:sldId id="467" r:id="rId15"/>
    <p:sldId id="474" r:id="rId16"/>
    <p:sldId id="456" r:id="rId17"/>
    <p:sldId id="482" r:id="rId18"/>
    <p:sldId id="481" r:id="rId19"/>
    <p:sldId id="483" r:id="rId20"/>
    <p:sldId id="48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strap.github.io/components/alert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bootstrap.netlify.app/components/aler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ui.com/getting-started/templates/" TargetMode="External"/><Relationship Id="rId2" Type="http://schemas.openxmlformats.org/officeDocument/2006/relationships/hyperlink" Target="https://material-ui.com/components/menu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23</a:t>
            </a:r>
            <a:endParaRPr lang="en-US" dirty="0"/>
          </a:p>
          <a:p>
            <a:r>
              <a:rPr lang="en-US" dirty="0"/>
              <a:t>React Routing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897D66-2BDE-41EB-9DFB-76BBD35C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02224"/>
          </a:xfrm>
        </p:spPr>
        <p:txBody>
          <a:bodyPr/>
          <a:lstStyle/>
          <a:p>
            <a:r>
              <a:rPr lang="en-US" sz="2000" dirty="0"/>
              <a:t>When it comes to matching routes, React Router only cares about the pathname of a location. That means that given the URL:http://www.example.com/my-projects/one?extra=false</a:t>
            </a:r>
          </a:p>
          <a:p>
            <a:r>
              <a:rPr lang="en-US" sz="2000" dirty="0"/>
              <a:t>The only part that React Router attempts to match is /my-projects/one</a:t>
            </a:r>
          </a:p>
          <a:p>
            <a:r>
              <a:rPr lang="en-US" sz="2000" dirty="0"/>
              <a:t>React Router uses the path-to-</a:t>
            </a:r>
            <a:r>
              <a:rPr lang="en-US" sz="2000" dirty="0" err="1"/>
              <a:t>regexp</a:t>
            </a:r>
            <a:r>
              <a:rPr lang="en-US" sz="2000" dirty="0"/>
              <a:t> package. It compiles the path string into a regular expression, which will be matched against the location’s pathname. </a:t>
            </a:r>
          </a:p>
          <a:p>
            <a:r>
              <a:rPr lang="en-US" sz="2000" dirty="0"/>
              <a:t>When the route’s path matches, a match object with the following properties will be created:</a:t>
            </a:r>
          </a:p>
          <a:p>
            <a:r>
              <a:rPr lang="en-US" sz="2000" dirty="0" err="1"/>
              <a:t>url</a:t>
            </a:r>
            <a:r>
              <a:rPr lang="en-US" sz="2000" dirty="0"/>
              <a:t> —the matched part of the current location’s pathname</a:t>
            </a:r>
          </a:p>
          <a:p>
            <a:r>
              <a:rPr lang="en-US" sz="2000" dirty="0"/>
              <a:t>path — the route’s path</a:t>
            </a:r>
          </a:p>
          <a:p>
            <a:r>
              <a:rPr lang="en-US" sz="2000" dirty="0" err="1"/>
              <a:t>isExact</a:t>
            </a:r>
            <a:r>
              <a:rPr lang="en-US" sz="2000" dirty="0"/>
              <a:t> —path === pathname</a:t>
            </a:r>
          </a:p>
          <a:p>
            <a:r>
              <a:rPr lang="en-US" sz="2000" dirty="0" err="1"/>
              <a:t>params</a:t>
            </a:r>
            <a:r>
              <a:rPr lang="en-US" sz="2000" dirty="0"/>
              <a:t> — an object containing values from the pathname that were captured by path-to-</a:t>
            </a:r>
            <a:r>
              <a:rPr lang="en-US" sz="2000" dirty="0" err="1"/>
              <a:t>regexp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14C0C4-A060-425F-AA40-C2AE19F6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Matching</a:t>
            </a:r>
          </a:p>
        </p:txBody>
      </p:sp>
    </p:spTree>
    <p:extLst>
      <p:ext uri="{BB962C8B-B14F-4D97-AF65-F5344CB8AC3E}">
        <p14:creationId xmlns:p14="http://schemas.microsoft.com/office/powerpoint/2010/main" val="323459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8CE233-5476-4574-BA7B-3F65BE55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02224"/>
          </a:xfrm>
        </p:spPr>
        <p:txBody>
          <a:bodyPr/>
          <a:lstStyle/>
          <a:p>
            <a:r>
              <a:rPr lang="en-US" sz="2000" dirty="0"/>
              <a:t>&lt;Route&gt;s can be created anywhere inside of the router, but often it makes sense to render them in the same place. </a:t>
            </a:r>
          </a:p>
          <a:p>
            <a:r>
              <a:rPr lang="en-US" sz="2000" dirty="0"/>
              <a:t>You can use the&lt;Switch&gt; component to group &lt;Route&gt;s.</a:t>
            </a:r>
          </a:p>
          <a:p>
            <a:r>
              <a:rPr lang="en-US" sz="2000" dirty="0"/>
              <a:t>The &lt;Switch&gt; will iterate over its children elements (the routes) and only render the first one that matches the current pathname.</a:t>
            </a:r>
          </a:p>
          <a:p>
            <a:r>
              <a:rPr lang="en-US" sz="2000" dirty="0"/>
              <a:t>For this website, the paths that we want to match are:</a:t>
            </a:r>
          </a:p>
          <a:p>
            <a:r>
              <a:rPr lang="en-US" sz="2000" dirty="0"/>
              <a:t>/ — the homepage</a:t>
            </a:r>
          </a:p>
          <a:p>
            <a:r>
              <a:rPr lang="en-US" sz="2000" dirty="0"/>
              <a:t>/roster — the team’s roster</a:t>
            </a:r>
          </a:p>
          <a:p>
            <a:r>
              <a:rPr lang="en-US" sz="2000" dirty="0"/>
              <a:t>/roster/:number — a profile for a player, using the player’s number</a:t>
            </a:r>
          </a:p>
          <a:p>
            <a:r>
              <a:rPr lang="en-US" sz="2000" dirty="0"/>
              <a:t>/schedule — the team’s schedule of games</a:t>
            </a:r>
          </a:p>
          <a:p>
            <a:r>
              <a:rPr lang="en-US" sz="2000" dirty="0"/>
              <a:t>In order to match a path in our application, all that we have to do is create a &lt;Route&gt; element with the path prop we want to match.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D1B72-19E7-478B-85D6-30AB789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Route</a:t>
            </a:r>
          </a:p>
        </p:txBody>
      </p:sp>
    </p:spTree>
    <p:extLst>
      <p:ext uri="{BB962C8B-B14F-4D97-AF65-F5344CB8AC3E}">
        <p14:creationId xmlns:p14="http://schemas.microsoft.com/office/powerpoint/2010/main" val="364587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8CB905-39A1-4D51-A2EF-0D3996EF9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95862"/>
          </a:xfrm>
        </p:spPr>
        <p:txBody>
          <a:bodyPr/>
          <a:lstStyle/>
          <a:p>
            <a:r>
              <a:rPr lang="en-US" sz="2000" dirty="0"/>
              <a:t>Routes have three props that can be used to define what should be rendered when the route’s path matches. Only one should be provided to a &lt;Route&gt; element.</a:t>
            </a:r>
          </a:p>
          <a:p>
            <a:r>
              <a:rPr lang="en-US" sz="2000" dirty="0"/>
              <a:t>1. </a:t>
            </a:r>
            <a:r>
              <a:rPr lang="en-US" sz="2400" b="1" dirty="0"/>
              <a:t>component</a:t>
            </a:r>
            <a:r>
              <a:rPr lang="en-US" sz="2000" dirty="0"/>
              <a:t> — A React component. When a route with a component prop matches, the route will call a component.</a:t>
            </a:r>
          </a:p>
          <a:p>
            <a:r>
              <a:rPr lang="en-US" sz="2000" dirty="0"/>
              <a:t>2. </a:t>
            </a:r>
            <a:r>
              <a:rPr lang="en-US" sz="2400" b="1" dirty="0"/>
              <a:t>render</a:t>
            </a:r>
            <a:r>
              <a:rPr lang="en-US" sz="2000" dirty="0"/>
              <a:t> — A function that returns a React element. It will be called when the path matches. This is similar to component, but is useful for inline rendering and passing extra props to the element.</a:t>
            </a:r>
          </a:p>
          <a:p>
            <a:r>
              <a:rPr lang="en-US" sz="2000" dirty="0"/>
              <a:t>3. </a:t>
            </a:r>
            <a:r>
              <a:rPr lang="en-US" sz="2400" b="1" dirty="0"/>
              <a:t>children</a:t>
            </a:r>
            <a:r>
              <a:rPr lang="en-US" sz="2000" dirty="0"/>
              <a:t> — A function that returns a React element. Unlike the prior two props, this will always be rendered, regardless of whether the route’s path matches the current location.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B0F201-EE17-4ADB-AB5A-7E3C1545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What can the &lt;Route&gt; render?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4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CF95BC-2529-4DB1-B3DD-3C578A55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&lt;Route path='/page' component={Page} /&gt;</a:t>
            </a:r>
          </a:p>
          <a:p>
            <a:pPr marL="109537" indent="0">
              <a:buNone/>
            </a:pP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extraProps</a:t>
            </a:r>
            <a:r>
              <a:rPr lang="en-US" sz="1600" dirty="0"/>
              <a:t> = { color: 'red' }</a:t>
            </a:r>
          </a:p>
          <a:p>
            <a:pPr marL="109537" indent="0">
              <a:buNone/>
            </a:pPr>
            <a:r>
              <a:rPr lang="en-US" sz="1600" dirty="0"/>
              <a:t>&lt;Route path='/page' render={(props) =&gt; (</a:t>
            </a:r>
          </a:p>
          <a:p>
            <a:pPr marL="109537" indent="0">
              <a:buNone/>
            </a:pPr>
            <a:r>
              <a:rPr lang="en-US" sz="1600" dirty="0"/>
              <a:t>  &lt;Page {...props} data={</a:t>
            </a:r>
            <a:r>
              <a:rPr lang="en-US" sz="1600" dirty="0" err="1"/>
              <a:t>extraProps</a:t>
            </a:r>
            <a:r>
              <a:rPr lang="en-US" sz="1600" dirty="0"/>
              <a:t>}/&gt;</a:t>
            </a:r>
          </a:p>
          <a:p>
            <a:pPr marL="109537" indent="0">
              <a:buNone/>
            </a:pPr>
            <a:r>
              <a:rPr lang="en-US" sz="1600" dirty="0"/>
              <a:t>)}/&gt;</a:t>
            </a:r>
          </a:p>
          <a:p>
            <a:pPr marL="109537" indent="0">
              <a:buNone/>
            </a:pPr>
            <a:r>
              <a:rPr lang="en-US" sz="1600" dirty="0"/>
              <a:t>&lt;Route path='/page' children={(props) =&gt; (</a:t>
            </a:r>
          </a:p>
          <a:p>
            <a:pPr marL="109537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props.match</a:t>
            </a: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    ? &lt;Page {...props}/&gt;</a:t>
            </a:r>
          </a:p>
          <a:p>
            <a:pPr marL="109537" indent="0">
              <a:buNone/>
            </a:pPr>
            <a:r>
              <a:rPr lang="en-US" sz="1600" dirty="0"/>
              <a:t>    : &lt;</a:t>
            </a:r>
            <a:r>
              <a:rPr lang="en-US" sz="1600" dirty="0" err="1"/>
              <a:t>EmptyPage</a:t>
            </a:r>
            <a:r>
              <a:rPr lang="en-US" sz="1600" dirty="0"/>
              <a:t> {...props}/&gt;</a:t>
            </a:r>
          </a:p>
          <a:p>
            <a:pPr marL="109537" indent="0">
              <a:buNone/>
            </a:pPr>
            <a:r>
              <a:rPr lang="en-US" sz="1600" dirty="0"/>
              <a:t>)}/&gt;</a:t>
            </a:r>
          </a:p>
          <a:p>
            <a:pPr marL="109537" indent="0">
              <a:buNone/>
            </a:pPr>
            <a:r>
              <a:rPr lang="en-US" sz="2000" dirty="0"/>
              <a:t>Typically, either the component or render prop should be used. The children prop can be useful occasionally, but typically it is preferable to render nothing when the path does not match. </a:t>
            </a:r>
          </a:p>
          <a:p>
            <a:pPr marL="109537" indent="0">
              <a:buNone/>
            </a:pPr>
            <a:r>
              <a:rPr lang="en-US" sz="2000" dirty="0"/>
              <a:t>The element rendered by the &lt;Route&gt; will be passed a number of props. These will be the match object, the current location object , and the history object.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149FD5-ED3C-4344-82F7-42CD8DC0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What does the &lt;Route&gt; render?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1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583304-45F4-40F8-B9B8-AA71AE3E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453062"/>
          </a:xfrm>
        </p:spPr>
        <p:txBody>
          <a:bodyPr/>
          <a:lstStyle/>
          <a:p>
            <a:r>
              <a:rPr lang="en-US" sz="1800" dirty="0"/>
              <a:t>The player profile route /roster/:number is not included &lt;Switch&gt;. Instead, it will be rendered by the &lt;Roster&gt; component, which is rendered whenever the pathname begins with /roster.</a:t>
            </a:r>
          </a:p>
          <a:p>
            <a:r>
              <a:rPr lang="en-US" sz="1800" dirty="0"/>
              <a:t>Within the &lt;Roster&gt; component we will render routes for two paths:</a:t>
            </a:r>
          </a:p>
          <a:p>
            <a:r>
              <a:rPr lang="en-US" sz="1800" dirty="0"/>
              <a:t>/roster — This should only be matched when the pathname is exactly /roster, so we should also give that route element the exact prop.</a:t>
            </a:r>
          </a:p>
          <a:p>
            <a:r>
              <a:rPr lang="en-US" sz="1800" dirty="0"/>
              <a:t>/roster/:number — This route uses a path </a:t>
            </a:r>
            <a:r>
              <a:rPr lang="en-US" sz="1800" dirty="0" err="1"/>
              <a:t>param</a:t>
            </a:r>
            <a:r>
              <a:rPr lang="en-US" sz="1800" dirty="0"/>
              <a:t> to capture the part of the pathname that comes after /roster.</a:t>
            </a:r>
          </a:p>
          <a:p>
            <a:pPr marL="109537" indent="0">
              <a:buNone/>
            </a:pPr>
            <a:r>
              <a:rPr lang="en-US" sz="1800" dirty="0" err="1"/>
              <a:t>const</a:t>
            </a:r>
            <a:r>
              <a:rPr lang="en-US" sz="1800" dirty="0"/>
              <a:t> Roster = () =&gt; (</a:t>
            </a:r>
          </a:p>
          <a:p>
            <a:pPr marL="109537" indent="0">
              <a:buNone/>
            </a:pPr>
            <a:r>
              <a:rPr lang="en-US" sz="1800" dirty="0"/>
              <a:t>  &lt;div&gt;</a:t>
            </a:r>
          </a:p>
          <a:p>
            <a:pPr marL="109537" indent="0">
              <a:buNone/>
            </a:pPr>
            <a:r>
              <a:rPr lang="en-US" sz="1800" dirty="0"/>
              <a:t>    &lt;h2&gt;This is a roster page!&lt;/h2&gt;</a:t>
            </a:r>
          </a:p>
          <a:p>
            <a:pPr marL="109537" indent="0">
              <a:buNone/>
            </a:pPr>
            <a:r>
              <a:rPr lang="en-US" sz="1800" dirty="0"/>
              <a:t>    &lt;Switch&gt;</a:t>
            </a:r>
          </a:p>
          <a:p>
            <a:pPr marL="109537" indent="0">
              <a:buNone/>
            </a:pPr>
            <a:r>
              <a:rPr lang="en-US" sz="1800" dirty="0"/>
              <a:t>      &lt;Route exact path='/roster' component={</a:t>
            </a:r>
            <a:r>
              <a:rPr lang="en-US" sz="1800" dirty="0" err="1"/>
              <a:t>FullRoster</a:t>
            </a:r>
            <a:r>
              <a:rPr lang="en-US" sz="1800" dirty="0"/>
              <a:t>}/&gt;</a:t>
            </a:r>
          </a:p>
          <a:p>
            <a:pPr marL="109537" indent="0">
              <a:buNone/>
            </a:pPr>
            <a:r>
              <a:rPr lang="en-US" sz="1800" dirty="0"/>
              <a:t>      &lt;Route path='/roster/:number' component={Player}/&gt;</a:t>
            </a:r>
          </a:p>
          <a:p>
            <a:pPr marL="109537" indent="0">
              <a:buNone/>
            </a:pPr>
            <a:r>
              <a:rPr lang="en-US" sz="1800" dirty="0"/>
              <a:t>    &lt;/Switch&gt;//number is string as captured</a:t>
            </a:r>
          </a:p>
          <a:p>
            <a:pPr marL="109537" indent="0">
              <a:buNone/>
            </a:pPr>
            <a:r>
              <a:rPr lang="en-US" sz="1800" dirty="0"/>
              <a:t>  &lt;/div&gt;//Can be accessed as </a:t>
            </a:r>
            <a:r>
              <a:rPr lang="en-US" sz="1800" dirty="0" err="1"/>
              <a:t>props.match.params.number</a:t>
            </a:r>
            <a:endParaRPr lang="en-US" sz="1800" dirty="0"/>
          </a:p>
          <a:p>
            <a:pPr marL="109537" indent="0">
              <a:buNone/>
            </a:pPr>
            <a:r>
              <a:rPr lang="en-US" sz="1800" dirty="0"/>
              <a:t>)</a:t>
            </a:r>
            <a:r>
              <a:rPr lang="en-US" sz="1800" dirty="0">
                <a:solidFill>
                  <a:srgbClr val="FF0000"/>
                </a:solidFill>
              </a:rPr>
              <a:t>//Getting data from API in player will be later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AD7B46-633C-4814-9477-3FE45551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Nested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ADA813-3760-4ECD-8F16-C8450AA6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DA8D6-073A-43A3-A32F-2C7F72D4F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8B80CC-36AB-4B96-8061-760D45EB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00662"/>
          </a:xfrm>
        </p:spPr>
        <p:txBody>
          <a:bodyPr/>
          <a:lstStyle/>
          <a:p>
            <a:r>
              <a:rPr lang="en-US" sz="2800" dirty="0" err="1"/>
              <a:t>npm</a:t>
            </a:r>
            <a:r>
              <a:rPr lang="en-US" sz="2800" dirty="0"/>
              <a:t> install --save bootstrap</a:t>
            </a:r>
          </a:p>
          <a:p>
            <a:r>
              <a:rPr lang="en-US" sz="2400" dirty="0"/>
              <a:t>Or yarn add bootstrap</a:t>
            </a:r>
          </a:p>
          <a:p>
            <a:r>
              <a:rPr lang="en-US" sz="2400" dirty="0"/>
              <a:t>Import Bootstrap CSS and optionally Bootstrap theme CSS in the beginning of your </a:t>
            </a:r>
            <a:r>
              <a:rPr lang="en-US" sz="2400" dirty="0" err="1"/>
              <a:t>src</a:t>
            </a:r>
            <a:r>
              <a:rPr lang="en-US" sz="2400" dirty="0"/>
              <a:t>/index.js file:</a:t>
            </a:r>
          </a:p>
          <a:p>
            <a:r>
              <a:rPr lang="en-US" sz="2400" dirty="0"/>
              <a:t>import 'bootstrap/</a:t>
            </a:r>
            <a:r>
              <a:rPr lang="en-US" sz="2400" dirty="0" err="1"/>
              <a:t>dist</a:t>
            </a:r>
            <a:r>
              <a:rPr lang="en-US" sz="2400" dirty="0"/>
              <a:t>/</a:t>
            </a:r>
            <a:r>
              <a:rPr lang="en-US" sz="2400" dirty="0" err="1"/>
              <a:t>css</a:t>
            </a:r>
            <a:r>
              <a:rPr lang="en-US" sz="2400" dirty="0"/>
              <a:t>/bootstrap.css’;</a:t>
            </a:r>
          </a:p>
          <a:p>
            <a:r>
              <a:rPr lang="en-US" sz="2400" dirty="0"/>
              <a:t>It will add all CSS bootstrap properties into your project </a:t>
            </a:r>
          </a:p>
          <a:p>
            <a:r>
              <a:rPr lang="en-US" sz="2400" dirty="0"/>
              <a:t>But to include JS and jQuery functionality of Bootstrap like dropdown, accordion </a:t>
            </a:r>
            <a:r>
              <a:rPr lang="en-US" sz="2400" dirty="0" err="1"/>
              <a:t>etc</a:t>
            </a:r>
            <a:r>
              <a:rPr lang="en-US" sz="2400" dirty="0"/>
              <a:t> you have three options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29BA51-B675-48A6-BE84-3328E354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Bootstrap</a:t>
            </a:r>
          </a:p>
        </p:txBody>
      </p:sp>
    </p:spTree>
    <p:extLst>
      <p:ext uri="{BB962C8B-B14F-4D97-AF65-F5344CB8AC3E}">
        <p14:creationId xmlns:p14="http://schemas.microsoft.com/office/powerpoint/2010/main" val="485104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678F0F-0554-4621-8F73-178908F4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Reactstrap</a:t>
            </a:r>
            <a:endParaRPr lang="en-US" dirty="0"/>
          </a:p>
          <a:p>
            <a:r>
              <a:rPr lang="en-US" dirty="0"/>
              <a:t>React-bootstrap</a:t>
            </a:r>
          </a:p>
          <a:p>
            <a:r>
              <a:rPr lang="en-US" dirty="0"/>
              <a:t>Material UI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FAC4C7-887E-4437-8A3E-242D3551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93766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8B80CC-36AB-4B96-8061-760D45EB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00662"/>
          </a:xfrm>
        </p:spPr>
        <p:txBody>
          <a:bodyPr/>
          <a:lstStyle/>
          <a:p>
            <a:r>
              <a:rPr lang="en-US" sz="1800" dirty="0"/>
              <a:t>You don’t have to use </a:t>
            </a:r>
            <a:r>
              <a:rPr lang="en-US" sz="1800" dirty="0" err="1"/>
              <a:t>reactstrap</a:t>
            </a:r>
            <a:r>
              <a:rPr lang="en-US" sz="1800" dirty="0"/>
              <a:t> together with React but it is a popular library for integrating Bootstrap with React apps. </a:t>
            </a:r>
          </a:p>
          <a:p>
            <a:r>
              <a:rPr lang="en-US" sz="1800" dirty="0"/>
              <a:t>If you need it, you can integrate it with Create React App by following these steps:</a:t>
            </a:r>
          </a:p>
          <a:p>
            <a:r>
              <a:rPr lang="en-US" sz="1800" dirty="0" err="1"/>
              <a:t>npm</a:t>
            </a:r>
            <a:r>
              <a:rPr lang="en-US" sz="1800" dirty="0"/>
              <a:t> install --save </a:t>
            </a:r>
            <a:r>
              <a:rPr lang="en-US" sz="1800" dirty="0" err="1"/>
              <a:t>reactstrap</a:t>
            </a:r>
            <a:endParaRPr lang="en-US" sz="1800" dirty="0"/>
          </a:p>
          <a:p>
            <a:r>
              <a:rPr lang="en-US" sz="1800" dirty="0"/>
              <a:t>Import required </a:t>
            </a:r>
            <a:r>
              <a:rPr lang="en-US" sz="1800" dirty="0" err="1"/>
              <a:t>reactstrap</a:t>
            </a:r>
            <a:r>
              <a:rPr lang="en-US" sz="1800" dirty="0"/>
              <a:t> components within </a:t>
            </a:r>
            <a:r>
              <a:rPr lang="en-US" sz="1800" dirty="0" err="1"/>
              <a:t>src</a:t>
            </a:r>
            <a:r>
              <a:rPr lang="en-US" sz="1800" dirty="0"/>
              <a:t>/App.js file or your custom component files:</a:t>
            </a:r>
          </a:p>
          <a:p>
            <a:r>
              <a:rPr lang="en-US" sz="1800" dirty="0"/>
              <a:t>import {</a:t>
            </a:r>
            <a:r>
              <a:rPr lang="en-US" sz="1800" dirty="0" err="1"/>
              <a:t>Navbar,NavbarToggler,NavbarBrand,Nav,Button</a:t>
            </a:r>
            <a:r>
              <a:rPr lang="en-US" sz="1800" dirty="0"/>
              <a:t> } from '</a:t>
            </a:r>
            <a:r>
              <a:rPr lang="en-US" sz="1800" dirty="0" err="1"/>
              <a:t>reactstrap</a:t>
            </a:r>
            <a:r>
              <a:rPr lang="en-US" sz="1800" dirty="0"/>
              <a:t>’;</a:t>
            </a:r>
          </a:p>
          <a:p>
            <a:r>
              <a:rPr lang="en-US" sz="1800" dirty="0"/>
              <a:t>You can find all components at </a:t>
            </a:r>
            <a:r>
              <a:rPr lang="en-US" sz="1800" dirty="0">
                <a:hlinkClick r:id="rId2"/>
              </a:rPr>
              <a:t>https://reactstrap.github.io/components/alerts/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29BA51-B675-48A6-BE84-3328E354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44D0CA-F37F-44AB-A210-8886E1B8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react-bootstrap</a:t>
            </a:r>
          </a:p>
          <a:p>
            <a:r>
              <a:rPr lang="en-US" dirty="0"/>
              <a:t>Importing Individual Components</a:t>
            </a:r>
          </a:p>
          <a:p>
            <a:pPr lvl="1"/>
            <a:r>
              <a:rPr lang="en-US" dirty="0"/>
              <a:t>You should import individual components like: react-bootstrap/Button rather than the entire library. </a:t>
            </a:r>
          </a:p>
          <a:p>
            <a:pPr lvl="1"/>
            <a:r>
              <a:rPr lang="en-US" dirty="0"/>
              <a:t>import Button from 'react-bootstrap/Button’;</a:t>
            </a:r>
          </a:p>
          <a:p>
            <a:r>
              <a:rPr lang="en-US" dirty="0"/>
              <a:t>Uses bootstrap CSS to build upon</a:t>
            </a:r>
          </a:p>
          <a:p>
            <a:r>
              <a:rPr lang="en-US" dirty="0"/>
              <a:t>You can find all example codes and components at </a:t>
            </a:r>
          </a:p>
          <a:p>
            <a:r>
              <a:rPr lang="en-US" dirty="0">
                <a:hlinkClick r:id="rId2"/>
              </a:rPr>
              <a:t>https://react-bootstrap.netlify.app/components/alerts/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1C0ACC-D43D-413C-A4C1-919BA2E9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React-Bootstrap</a:t>
            </a:r>
          </a:p>
        </p:txBody>
      </p:sp>
    </p:spTree>
    <p:extLst>
      <p:ext uri="{BB962C8B-B14F-4D97-AF65-F5344CB8AC3E}">
        <p14:creationId xmlns:p14="http://schemas.microsoft.com/office/powerpoint/2010/main" val="87910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CCE49-E69C-4C73-9529-6AC34AC6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4EF6D-5F2D-43AC-8A61-BFA154461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46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854148-8166-4CDD-99C9-0B447A9C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npm</a:t>
            </a:r>
            <a:r>
              <a:rPr lang="en-US" sz="2000" dirty="0"/>
              <a:t> install @material-</a:t>
            </a:r>
            <a:r>
              <a:rPr lang="en-US" sz="2000" dirty="0" err="1"/>
              <a:t>ui</a:t>
            </a:r>
            <a:r>
              <a:rPr lang="en-US" sz="2000" dirty="0"/>
              <a:t>/core  OR</a:t>
            </a:r>
          </a:p>
          <a:p>
            <a:r>
              <a:rPr lang="en-US" sz="2000" dirty="0"/>
              <a:t>yarn add @material-</a:t>
            </a:r>
            <a:r>
              <a:rPr lang="en-US" sz="2000" dirty="0" err="1"/>
              <a:t>ui</a:t>
            </a:r>
            <a:r>
              <a:rPr lang="en-US" sz="2000" dirty="0"/>
              <a:t>/core</a:t>
            </a:r>
          </a:p>
          <a:p>
            <a:r>
              <a:rPr lang="en-US" sz="2000" dirty="0" err="1"/>
              <a:t>npm</a:t>
            </a:r>
            <a:r>
              <a:rPr lang="en-US" sz="2000" dirty="0"/>
              <a:t> install @material-</a:t>
            </a:r>
            <a:r>
              <a:rPr lang="en-US" sz="2000" dirty="0" err="1"/>
              <a:t>ui</a:t>
            </a:r>
            <a:r>
              <a:rPr lang="en-US" sz="2000" dirty="0"/>
              <a:t>/icons</a:t>
            </a:r>
          </a:p>
          <a:p>
            <a:pPr marL="109537" indent="0">
              <a:buNone/>
            </a:pPr>
            <a:r>
              <a:rPr lang="en-US" sz="1400" dirty="0"/>
              <a:t>&lt;link </a:t>
            </a:r>
            <a:r>
              <a:rPr lang="en-US" sz="1400" dirty="0" err="1"/>
              <a:t>rel</a:t>
            </a:r>
            <a:r>
              <a:rPr lang="en-US" sz="1400" dirty="0"/>
              <a:t>="stylesheet" </a:t>
            </a:r>
            <a:r>
              <a:rPr lang="en-US" sz="1400" dirty="0" err="1"/>
              <a:t>href</a:t>
            </a:r>
            <a:r>
              <a:rPr lang="en-US" sz="1400" dirty="0"/>
              <a:t>="https://fonts.googleapis.com/</a:t>
            </a:r>
            <a:r>
              <a:rPr lang="en-US" sz="1400" dirty="0" err="1"/>
              <a:t>css?family</a:t>
            </a:r>
            <a:r>
              <a:rPr lang="en-US" sz="1400" dirty="0"/>
              <a:t>=Roboto:300,400,500,700&amp;display=swap" /&gt;</a:t>
            </a:r>
          </a:p>
          <a:p>
            <a:pPr marL="109537" indent="0">
              <a:buNone/>
            </a:pPr>
            <a:r>
              <a:rPr lang="en-US" sz="1400" dirty="0"/>
              <a:t>&lt;link </a:t>
            </a:r>
            <a:r>
              <a:rPr lang="en-US" sz="1400" dirty="0" err="1"/>
              <a:t>rel</a:t>
            </a:r>
            <a:r>
              <a:rPr lang="en-US" sz="1400" dirty="0"/>
              <a:t>="stylesheet" </a:t>
            </a:r>
            <a:r>
              <a:rPr lang="en-US" sz="1400" dirty="0" err="1"/>
              <a:t>href</a:t>
            </a:r>
            <a:r>
              <a:rPr lang="en-US" sz="1400" dirty="0"/>
              <a:t>="https://fonts.googleapis.com/</a:t>
            </a:r>
            <a:r>
              <a:rPr lang="en-US" sz="1400" dirty="0" err="1"/>
              <a:t>icon?family</a:t>
            </a:r>
            <a:r>
              <a:rPr lang="en-US" sz="1400" dirty="0"/>
              <a:t>=</a:t>
            </a:r>
            <a:r>
              <a:rPr lang="en-US" sz="1400" dirty="0" err="1"/>
              <a:t>Material+Icons</a:t>
            </a:r>
            <a:r>
              <a:rPr lang="en-US" sz="1400" dirty="0"/>
              <a:t>" /&gt;</a:t>
            </a:r>
          </a:p>
          <a:p>
            <a:pPr marL="109537" indent="0">
              <a:buNone/>
            </a:pPr>
            <a:r>
              <a:rPr lang="en-US" sz="1400" dirty="0"/>
              <a:t>CDN Link: https://unpkg.com/@material-ui/core@latest/umd/material-ui.development.js</a:t>
            </a:r>
          </a:p>
          <a:p>
            <a:r>
              <a:rPr lang="en-US" sz="2000" dirty="0"/>
              <a:t>import Button from '@material-</a:t>
            </a:r>
            <a:r>
              <a:rPr lang="en-US" sz="2000" dirty="0" err="1"/>
              <a:t>ui</a:t>
            </a:r>
            <a:r>
              <a:rPr lang="en-US" sz="2000" dirty="0"/>
              <a:t>/core/Button’;</a:t>
            </a:r>
          </a:p>
          <a:p>
            <a:r>
              <a:rPr lang="en-US" sz="2000" dirty="0"/>
              <a:t>You can see the components at </a:t>
            </a:r>
          </a:p>
          <a:p>
            <a:r>
              <a:rPr lang="en-US" sz="2000" dirty="0">
                <a:hlinkClick r:id="rId2"/>
              </a:rPr>
              <a:t>https://material-ui.com/components/menus/</a:t>
            </a:r>
            <a:endParaRPr lang="en-US" sz="2000" dirty="0"/>
          </a:p>
          <a:p>
            <a:r>
              <a:rPr lang="en-US" sz="2000" dirty="0"/>
              <a:t>Sample Themes/Templates available at</a:t>
            </a:r>
          </a:p>
          <a:p>
            <a:r>
              <a:rPr lang="en-US" sz="2000" dirty="0">
                <a:hlinkClick r:id="rId3"/>
              </a:rPr>
              <a:t>https://material-ui.com/getting-started/templates/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28A04-FBE4-41F4-9434-21F5D73E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</a:t>
            </a:r>
          </a:p>
        </p:txBody>
      </p:sp>
    </p:spTree>
    <p:extLst>
      <p:ext uri="{BB962C8B-B14F-4D97-AF65-F5344CB8AC3E}">
        <p14:creationId xmlns:p14="http://schemas.microsoft.com/office/powerpoint/2010/main" val="129907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94B01-27E4-45FC-8670-F307D3A0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Step 1:</a:t>
            </a:r>
          </a:p>
          <a:p>
            <a:r>
              <a:rPr lang="en-US" sz="2800" dirty="0"/>
              <a:t>To Install React Router</a:t>
            </a:r>
          </a:p>
          <a:p>
            <a:pPr lvl="1"/>
            <a:r>
              <a:rPr lang="en-US" sz="2400" dirty="0" err="1"/>
              <a:t>npm</a:t>
            </a:r>
            <a:r>
              <a:rPr lang="en-US" sz="2400" dirty="0"/>
              <a:t> install react-router-</a:t>
            </a:r>
            <a:r>
              <a:rPr lang="en-US" sz="2400" dirty="0" err="1"/>
              <a:t>dom</a:t>
            </a:r>
            <a:endParaRPr lang="en-US" sz="2400" dirty="0"/>
          </a:p>
          <a:p>
            <a:r>
              <a:rPr lang="en-US" sz="2800" dirty="0"/>
              <a:t>Alternatively you may use yarn:</a:t>
            </a:r>
          </a:p>
          <a:p>
            <a:pPr lvl="1"/>
            <a:r>
              <a:rPr lang="en-US" sz="2400" dirty="0"/>
              <a:t>yarn add react-router-</a:t>
            </a:r>
            <a:r>
              <a:rPr lang="en-US" sz="2400" dirty="0" err="1"/>
              <a:t>dom</a:t>
            </a:r>
            <a:endParaRPr lang="en-US" sz="2400" dirty="0"/>
          </a:p>
          <a:p>
            <a:r>
              <a:rPr lang="en-US" sz="2800" dirty="0"/>
              <a:t>Step 2:</a:t>
            </a:r>
          </a:p>
          <a:p>
            <a:pPr lvl="1"/>
            <a:r>
              <a:rPr lang="en-US" sz="2400" dirty="0"/>
              <a:t>Implementing Browser-Router on to your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ED077F-BFDE-4A1A-840C-5B2018F1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React Router</a:t>
            </a:r>
          </a:p>
        </p:txBody>
      </p:sp>
    </p:spTree>
    <p:extLst>
      <p:ext uri="{BB962C8B-B14F-4D97-AF65-F5344CB8AC3E}">
        <p14:creationId xmlns:p14="http://schemas.microsoft.com/office/powerpoint/2010/main" val="351687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C10528-03BD-4B0F-B221-9D005465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Step 2: Browser Router:</a:t>
            </a:r>
          </a:p>
          <a:p>
            <a:r>
              <a:rPr lang="en-US" sz="2400" dirty="0"/>
              <a:t>For browser based projects, there is &lt;</a:t>
            </a:r>
            <a:r>
              <a:rPr lang="en-US" sz="2400" dirty="0" err="1"/>
              <a:t>BrowserRouter</a:t>
            </a:r>
            <a:r>
              <a:rPr lang="en-US" sz="2400" dirty="0"/>
              <a:t>&gt; </a:t>
            </a:r>
            <a:r>
              <a:rPr lang="en-US" sz="2000" dirty="0"/>
              <a:t>//Dynamic Routing</a:t>
            </a:r>
          </a:p>
          <a:p>
            <a:r>
              <a:rPr lang="en-US" sz="2400" dirty="0"/>
              <a:t>Rendering a &lt;Router&gt;: Router components only expect to receive a single child element. </a:t>
            </a:r>
          </a:p>
          <a:p>
            <a:r>
              <a:rPr lang="en-US" sz="2400" dirty="0"/>
              <a:t>To work within this limitation, it is useful to implement it on &lt;App&gt; component that renders the rest of your application. </a:t>
            </a:r>
          </a:p>
          <a:p>
            <a:pPr marL="109537" indent="0">
              <a:buNone/>
            </a:pPr>
            <a:r>
              <a:rPr lang="en-US" sz="2000" dirty="0"/>
              <a:t>import { </a:t>
            </a:r>
            <a:r>
              <a:rPr lang="en-US" sz="2000" dirty="0" err="1"/>
              <a:t>BrowserRouter</a:t>
            </a:r>
            <a:r>
              <a:rPr lang="en-US" sz="2000" dirty="0"/>
              <a:t> } from 'react-router-</a:t>
            </a:r>
            <a:r>
              <a:rPr lang="en-US" sz="2000" dirty="0" err="1"/>
              <a:t>dom</a:t>
            </a:r>
            <a:r>
              <a:rPr lang="en-US" sz="2000" dirty="0"/>
              <a:t>’</a:t>
            </a:r>
          </a:p>
          <a:p>
            <a:pPr marL="109537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ReactDOM.render</a:t>
            </a:r>
            <a:r>
              <a:rPr lang="en-US" sz="2000" dirty="0"/>
              <a:t>((</a:t>
            </a:r>
          </a:p>
          <a:p>
            <a:pPr marL="109537" indent="0">
              <a:buNone/>
            </a:pPr>
            <a:r>
              <a:rPr lang="en-US" sz="2000" dirty="0"/>
              <a:t> 				 &lt;</a:t>
            </a:r>
            <a:r>
              <a:rPr lang="en-US" sz="2000" dirty="0" err="1"/>
              <a:t>BrowserRouter</a:t>
            </a:r>
            <a:r>
              <a:rPr lang="en-US" sz="2000" dirty="0"/>
              <a:t>&gt;</a:t>
            </a:r>
          </a:p>
          <a:p>
            <a:pPr marL="109537" indent="0">
              <a:buNone/>
            </a:pPr>
            <a:r>
              <a:rPr lang="en-US" sz="2000" dirty="0"/>
              <a:t>    					&lt;App /&gt;</a:t>
            </a:r>
          </a:p>
          <a:p>
            <a:pPr marL="109537" indent="0">
              <a:buNone/>
            </a:pPr>
            <a:r>
              <a:rPr lang="en-US" sz="2000" dirty="0"/>
              <a:t>  				&lt;/</a:t>
            </a:r>
            <a:r>
              <a:rPr lang="en-US" sz="2000" dirty="0" err="1"/>
              <a:t>BrowserRouter</a:t>
            </a:r>
            <a:r>
              <a:rPr lang="en-US" sz="2000" dirty="0"/>
              <a:t>&gt;</a:t>
            </a:r>
          </a:p>
          <a:p>
            <a:pPr marL="109537" indent="0">
              <a:buNone/>
            </a:pPr>
            <a:r>
              <a:rPr lang="en-US" sz="2000" dirty="0"/>
              <a:t>			), </a:t>
            </a:r>
            <a:r>
              <a:rPr lang="en-US" sz="2000" dirty="0" err="1"/>
              <a:t>document.getElementById</a:t>
            </a:r>
            <a:r>
              <a:rPr lang="en-US" sz="2000" dirty="0"/>
              <a:t>('root'))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66B5DA-5D4E-4C1F-B8EE-162D3C82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using React-Router</a:t>
            </a:r>
          </a:p>
        </p:txBody>
      </p:sp>
    </p:spTree>
    <p:extLst>
      <p:ext uri="{BB962C8B-B14F-4D97-AF65-F5344CB8AC3E}">
        <p14:creationId xmlns:p14="http://schemas.microsoft.com/office/powerpoint/2010/main" val="270170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C10528-03BD-4B0F-B221-9D005465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r>
              <a:rPr lang="en-US" sz="2000" dirty="0"/>
              <a:t>History: Each router creates a history object, which it uses to keep track of the current location and re-render the website whenever that changes.</a:t>
            </a:r>
          </a:p>
          <a:p>
            <a:r>
              <a:rPr lang="en-US" sz="2800" b="1" dirty="0"/>
              <a:t>Step 3:</a:t>
            </a:r>
          </a:p>
          <a:p>
            <a:pPr marL="109537" indent="0">
              <a:buNone/>
            </a:pPr>
            <a:r>
              <a:rPr lang="en-US" sz="1800" dirty="0"/>
              <a:t>import React from 'react';</a:t>
            </a:r>
          </a:p>
          <a:p>
            <a:pPr marL="109537" indent="0">
              <a:buNone/>
            </a:pPr>
            <a:r>
              <a:rPr lang="en-US" sz="1800" dirty="0"/>
              <a:t>import './App.css';</a:t>
            </a:r>
          </a:p>
          <a:p>
            <a:pPr marL="109537" indent="0">
              <a:buNone/>
            </a:pPr>
            <a:r>
              <a:rPr lang="en-US" sz="1800" dirty="0"/>
              <a:t>import Header from './header';</a:t>
            </a:r>
          </a:p>
          <a:p>
            <a:pPr marL="109537" indent="0">
              <a:buNone/>
            </a:pPr>
            <a:r>
              <a:rPr lang="en-US" sz="1800" dirty="0"/>
              <a:t>import Main from './main'</a:t>
            </a:r>
          </a:p>
          <a:p>
            <a:pPr marL="109537" indent="0">
              <a:buNone/>
            </a:pPr>
            <a:r>
              <a:rPr lang="en-US" sz="1800" dirty="0"/>
              <a:t>function App() {</a:t>
            </a:r>
          </a:p>
          <a:p>
            <a:pPr marL="109537" indent="0">
              <a:buNone/>
            </a:pPr>
            <a:r>
              <a:rPr lang="en-US" sz="1800" dirty="0"/>
              <a:t>  return (</a:t>
            </a:r>
          </a:p>
          <a:p>
            <a:pPr marL="109537" indent="0">
              <a:buNone/>
            </a:pPr>
            <a:r>
              <a:rPr lang="en-US" sz="1800" dirty="0"/>
              <a:t>    &lt;div&gt;</a:t>
            </a:r>
          </a:p>
          <a:p>
            <a:pPr marL="109537" indent="0">
              <a:buNone/>
            </a:pPr>
            <a:r>
              <a:rPr lang="en-US" sz="1800" dirty="0"/>
              <a:t>    &lt;Header /&gt;</a:t>
            </a:r>
          </a:p>
          <a:p>
            <a:pPr marL="109537" indent="0">
              <a:buNone/>
            </a:pPr>
            <a:r>
              <a:rPr lang="en-US" sz="1800" dirty="0"/>
              <a:t>    &lt;Main /&gt;</a:t>
            </a:r>
          </a:p>
          <a:p>
            <a:pPr marL="109537" indent="0">
              <a:buNone/>
            </a:pPr>
            <a:r>
              <a:rPr lang="en-US" sz="1800" dirty="0"/>
              <a:t>  &lt;/div&gt;</a:t>
            </a:r>
          </a:p>
          <a:p>
            <a:pPr marL="109537" indent="0">
              <a:buNone/>
            </a:pPr>
            <a:r>
              <a:rPr lang="en-US" sz="1800" dirty="0"/>
              <a:t> </a:t>
            </a:r>
            <a:r>
              <a:rPr lang="en-US" sz="1800"/>
              <a:t> ); }</a:t>
            </a:r>
            <a:endParaRPr lang="en-US" sz="1800" dirty="0"/>
          </a:p>
          <a:p>
            <a:pPr marL="109537" indent="0">
              <a:buNone/>
            </a:pPr>
            <a:r>
              <a:rPr lang="en-US" sz="1800"/>
              <a:t>export</a:t>
            </a:r>
            <a:r>
              <a:rPr lang="en-US" sz="1800" dirty="0"/>
              <a:t> default App;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66B5DA-5D4E-4C1F-B8EE-162D3C82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using React-Router</a:t>
            </a:r>
          </a:p>
        </p:txBody>
      </p:sp>
    </p:spTree>
    <p:extLst>
      <p:ext uri="{BB962C8B-B14F-4D97-AF65-F5344CB8AC3E}">
        <p14:creationId xmlns:p14="http://schemas.microsoft.com/office/powerpoint/2010/main" val="69560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E467BB-CC69-4923-BD1A-5E4943B6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/>
              <a:t>import { Link } from 'react-router-</a:t>
            </a:r>
            <a:r>
              <a:rPr lang="en-US" sz="2000" dirty="0" err="1"/>
              <a:t>dom</a:t>
            </a:r>
            <a:r>
              <a:rPr lang="en-US" sz="2000" dirty="0"/>
              <a:t>';</a:t>
            </a:r>
          </a:p>
          <a:p>
            <a:pPr marL="109537" indent="0">
              <a:buNone/>
            </a:pPr>
            <a:r>
              <a:rPr lang="en-US" sz="2000" dirty="0"/>
              <a:t>import React from 'react';</a:t>
            </a:r>
          </a:p>
          <a:p>
            <a:pPr marL="109537" indent="0">
              <a:buNone/>
            </a:pPr>
            <a:r>
              <a:rPr lang="en-US" sz="2000" dirty="0"/>
              <a:t>const Header = () =&gt; {</a:t>
            </a:r>
          </a:p>
          <a:p>
            <a:pPr marL="109537" indent="0">
              <a:buNone/>
            </a:pPr>
            <a:r>
              <a:rPr lang="en-US" sz="2000" dirty="0"/>
              <a:t>  return(</a:t>
            </a:r>
          </a:p>
          <a:p>
            <a:pPr marL="109537" indent="0">
              <a:buNone/>
            </a:pPr>
            <a:r>
              <a:rPr lang="en-US" sz="1800" dirty="0"/>
              <a:t>    &lt;nav&gt;</a:t>
            </a:r>
          </a:p>
          <a:p>
            <a:pPr marL="109537" indent="0">
              <a:buNone/>
            </a:pPr>
            <a:r>
              <a:rPr lang="en-US" sz="1800" dirty="0"/>
              <a:t>      &lt;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pPr marL="109537" indent="0">
              <a:buNone/>
            </a:pPr>
            <a:r>
              <a:rPr lang="en-US" sz="1800" dirty="0"/>
              <a:t>        &lt;li&gt;&lt;Link to='/'&gt;Home&lt;/Link&gt;&lt;/li&gt;</a:t>
            </a:r>
          </a:p>
          <a:p>
            <a:pPr marL="109537" indent="0">
              <a:buNone/>
            </a:pPr>
            <a:r>
              <a:rPr lang="en-US" sz="1800" dirty="0"/>
              <a:t>        &lt;li&gt;&lt;Link to='/roster'&gt;Roster&lt;/Link&gt;&lt;/li&gt;</a:t>
            </a:r>
          </a:p>
          <a:p>
            <a:pPr marL="109537" indent="0">
              <a:buNone/>
            </a:pPr>
            <a:r>
              <a:rPr lang="en-US" sz="1800" dirty="0"/>
              <a:t>        &lt;li&gt;&lt;Link to='/schedule’&gt; Schedule &lt;/Link&gt; &lt;/li&gt;</a:t>
            </a:r>
          </a:p>
          <a:p>
            <a:pPr marL="109537" indent="0">
              <a:buNone/>
            </a:pPr>
            <a:r>
              <a:rPr lang="en-US" sz="1800" dirty="0"/>
              <a:t>      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pPr marL="109537" indent="0">
              <a:buNone/>
            </a:pPr>
            <a:r>
              <a:rPr lang="en-US" sz="1800" dirty="0"/>
              <a:t>    &lt;/nav&gt;</a:t>
            </a:r>
            <a:endParaRPr lang="en-US" sz="2000" dirty="0"/>
          </a:p>
          <a:p>
            <a:pPr marL="109537" indent="0">
              <a:buNone/>
            </a:pPr>
            <a:r>
              <a:rPr lang="en-US" sz="2000" dirty="0"/>
              <a:t>);</a:t>
            </a:r>
          </a:p>
          <a:p>
            <a:pPr marL="109537" indent="0">
              <a:buNone/>
            </a:pPr>
            <a:r>
              <a:rPr lang="en-US" sz="2000" dirty="0"/>
              <a:t>  }</a:t>
            </a:r>
          </a:p>
          <a:p>
            <a:pPr marL="109537" indent="0">
              <a:buNone/>
            </a:pPr>
            <a:r>
              <a:rPr lang="en-US" sz="2000" dirty="0"/>
              <a:t>  export default Header;</a:t>
            </a:r>
          </a:p>
          <a:p>
            <a:pPr marL="109537" indent="0"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43E047-1091-40DA-BA92-29813626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&lt;Header&gt;</a:t>
            </a:r>
          </a:p>
        </p:txBody>
      </p:sp>
    </p:spTree>
    <p:extLst>
      <p:ext uri="{BB962C8B-B14F-4D97-AF65-F5344CB8AC3E}">
        <p14:creationId xmlns:p14="http://schemas.microsoft.com/office/powerpoint/2010/main" val="118101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063046-4CD5-4A5C-95C4-BC938F03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Our application needs a way to navigate between pages. </a:t>
            </a:r>
          </a:p>
          <a:p>
            <a:r>
              <a:rPr lang="en-US" sz="2000" dirty="0"/>
              <a:t>If we were to create links using anchor elements, clicking on them would cause the whole page to reload. </a:t>
            </a:r>
          </a:p>
          <a:p>
            <a:r>
              <a:rPr lang="en-US" sz="2000" dirty="0"/>
              <a:t>React Router provides a &lt;Link&gt; component to prevent that from happening. </a:t>
            </a:r>
          </a:p>
          <a:p>
            <a:r>
              <a:rPr lang="en-US" sz="2000" dirty="0"/>
              <a:t>When clicking a &lt;Link&gt;, the URL will be updated and the rendered content will change without reloading the page.</a:t>
            </a:r>
          </a:p>
          <a:p>
            <a:r>
              <a:rPr lang="en-US" sz="2000" dirty="0"/>
              <a:t>&lt;Link&gt;s use the “to” prop to describe the location that they should navigate to. </a:t>
            </a:r>
          </a:p>
          <a:p>
            <a:r>
              <a:rPr lang="en-US" sz="2000" dirty="0"/>
              <a:t>This can either be a string or a location object (containing a combination of pathname, search, hash, and state properties). </a:t>
            </a:r>
          </a:p>
          <a:p>
            <a:r>
              <a:rPr lang="en-US" sz="2000" dirty="0"/>
              <a:t>When it is a string, it will be converted to a location object.</a:t>
            </a:r>
          </a:p>
          <a:p>
            <a:r>
              <a:rPr lang="en-US" sz="2000" dirty="0"/>
              <a:t>&lt;Link to={{ pathname: '/roster/7' }}&gt;Player #7&lt;/Link&gt;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32D3D-E90A-43CD-A689-D01F7DAC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61540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1E1511-C1A7-4965-85CB-96E365B8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/>
              <a:t>import { Switch, Route } from 'react-router-</a:t>
            </a:r>
            <a:r>
              <a:rPr lang="en-US" sz="2000" dirty="0" err="1"/>
              <a:t>dom</a:t>
            </a:r>
            <a:r>
              <a:rPr lang="en-US" sz="2000" dirty="0"/>
              <a:t>'</a:t>
            </a:r>
          </a:p>
          <a:p>
            <a:pPr marL="109537" indent="0">
              <a:buNone/>
            </a:pPr>
            <a:r>
              <a:rPr lang="en-US" sz="2000" dirty="0"/>
              <a:t>import React from 'react';</a:t>
            </a:r>
          </a:p>
          <a:p>
            <a:pPr marL="109537" indent="0">
              <a:buNone/>
            </a:pPr>
            <a:r>
              <a:rPr lang="en-US" sz="2000" dirty="0"/>
              <a:t>const Main = () =&gt; {</a:t>
            </a:r>
          </a:p>
          <a:p>
            <a:pPr marL="109537" indent="0">
              <a:buNone/>
            </a:pPr>
            <a:r>
              <a:rPr lang="en-US" sz="2000" dirty="0"/>
              <a:t>  return(</a:t>
            </a:r>
          </a:p>
          <a:p>
            <a:pPr marL="109537" indent="0">
              <a:buNone/>
            </a:pPr>
            <a:r>
              <a:rPr lang="en-US" sz="2000" dirty="0"/>
              <a:t>  &lt;div&gt;</a:t>
            </a:r>
          </a:p>
          <a:p>
            <a:pPr marL="109537" indent="0">
              <a:buNone/>
            </a:pPr>
            <a:r>
              <a:rPr lang="en-US" sz="2000" dirty="0"/>
              <a:t>   &lt;Switch&gt;</a:t>
            </a:r>
          </a:p>
          <a:p>
            <a:pPr marL="109537" indent="0">
              <a:buNone/>
            </a:pPr>
            <a:r>
              <a:rPr lang="en-US" sz="2000" dirty="0"/>
              <a:t>      &lt;Route exact path='/' component={Home}/&gt;//Exactly ‘/’</a:t>
            </a:r>
          </a:p>
          <a:p>
            <a:pPr marL="109537" indent="0">
              <a:buNone/>
            </a:pPr>
            <a:r>
              <a:rPr lang="en-US" sz="2000" dirty="0"/>
              <a:t>      &lt;Route path='/roster' component={Roster}/&gt;</a:t>
            </a:r>
          </a:p>
          <a:p>
            <a:pPr marL="109537" indent="0">
              <a:buNone/>
            </a:pPr>
            <a:r>
              <a:rPr lang="en-US" sz="2000" dirty="0"/>
              <a:t>      &lt;Route path='/schedule' component={Schedule}/&gt;</a:t>
            </a:r>
          </a:p>
          <a:p>
            <a:pPr marL="109537" indent="0">
              <a:buNone/>
            </a:pPr>
            <a:r>
              <a:rPr lang="en-US" sz="2000" dirty="0"/>
              <a:t>    &lt;/Switch&gt;</a:t>
            </a:r>
          </a:p>
          <a:p>
            <a:pPr marL="109537" indent="0">
              <a:buNone/>
            </a:pPr>
            <a:r>
              <a:rPr lang="en-US" sz="2000" dirty="0"/>
              <a:t>   &lt;/div&gt;</a:t>
            </a:r>
          </a:p>
          <a:p>
            <a:pPr marL="109537" indent="0">
              <a:buNone/>
            </a:pPr>
            <a:r>
              <a:rPr lang="en-US" sz="2000" dirty="0"/>
              <a:t>);</a:t>
            </a:r>
          </a:p>
          <a:p>
            <a:pPr marL="109537" indent="0">
              <a:buNone/>
            </a:pPr>
            <a:r>
              <a:rPr lang="en-US" sz="2000" dirty="0"/>
              <a:t>  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37C5B9-7A7A-4CD2-BD98-D693DAB8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&lt;Main&gt; Component</a:t>
            </a:r>
          </a:p>
        </p:txBody>
      </p:sp>
    </p:spTree>
    <p:extLst>
      <p:ext uri="{BB962C8B-B14F-4D97-AF65-F5344CB8AC3E}">
        <p14:creationId xmlns:p14="http://schemas.microsoft.com/office/powerpoint/2010/main" val="6521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C10528-03BD-4B0F-B221-9D005465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610600" cy="5376862"/>
          </a:xfrm>
        </p:spPr>
        <p:txBody>
          <a:bodyPr/>
          <a:lstStyle/>
          <a:p>
            <a:r>
              <a:rPr lang="en-US" sz="2000" b="1" dirty="0"/>
              <a:t>Routes:</a:t>
            </a:r>
            <a:r>
              <a:rPr lang="en-US" sz="2000" dirty="0"/>
              <a:t> The &lt;Route&gt; component is the main building block of React Router. </a:t>
            </a:r>
          </a:p>
          <a:p>
            <a:r>
              <a:rPr lang="en-US" sz="2000" dirty="0"/>
              <a:t>Anywhere that you want to only render content based on the location’s pathname, you should use a &lt;Route&gt; element.</a:t>
            </a:r>
          </a:p>
          <a:p>
            <a:r>
              <a:rPr lang="en-US" sz="2000" b="1" dirty="0"/>
              <a:t>Path:</a:t>
            </a:r>
            <a:r>
              <a:rPr lang="en-US" sz="2000" dirty="0"/>
              <a:t> A &lt;Route&gt; expects a path prop, which is a string that describes the pathname that the route matches — for example, &lt;Route path='/roster'/&gt; should match a pathname that begins with /roster. </a:t>
            </a:r>
          </a:p>
          <a:p>
            <a:r>
              <a:rPr lang="en-US" sz="2000" dirty="0"/>
              <a:t>When the current location’s pathname is matched by the path, the route will render a React element. When the path does not match, the route will not render anything.</a:t>
            </a:r>
          </a:p>
          <a:p>
            <a:r>
              <a:rPr lang="en-US" sz="1600" dirty="0"/>
              <a:t>&lt;Route path='/roster'/&gt;// when the pathname is '/', the path does not match</a:t>
            </a:r>
          </a:p>
          <a:p>
            <a:pPr marL="109537" indent="0">
              <a:buNone/>
            </a:pPr>
            <a:r>
              <a:rPr lang="en-US" sz="1600" dirty="0"/>
              <a:t>// when the pathname is '/roster' or '/roster/2', the path matches</a:t>
            </a:r>
          </a:p>
          <a:p>
            <a:pPr marL="109537" indent="0">
              <a:buNone/>
            </a:pPr>
            <a:r>
              <a:rPr lang="en-US" sz="1600" dirty="0"/>
              <a:t>// If you only want to match '/roster', then you need to use the "exact" prop. </a:t>
            </a:r>
          </a:p>
          <a:p>
            <a:pPr marL="109537" indent="0">
              <a:buNone/>
            </a:pPr>
            <a:r>
              <a:rPr lang="en-US" sz="1600" dirty="0"/>
              <a:t>			&lt;Route </a:t>
            </a:r>
            <a:r>
              <a:rPr lang="en-US" sz="1600" dirty="0">
                <a:solidFill>
                  <a:srgbClr val="FF0000"/>
                </a:solidFill>
              </a:rPr>
              <a:t>exact</a:t>
            </a:r>
            <a:r>
              <a:rPr lang="en-US" sz="1600" dirty="0"/>
              <a:t> path='/roster’/&gt;</a:t>
            </a:r>
          </a:p>
          <a:p>
            <a:pPr marL="109537" indent="0">
              <a:buNone/>
            </a:pPr>
            <a:r>
              <a:rPr lang="en-US" sz="1600" dirty="0"/>
              <a:t>		The following will match '/roster', but not // '/roster/2'.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66B5DA-5D4E-4C1F-B8EE-162D3C82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using React-Router</a:t>
            </a:r>
          </a:p>
        </p:txBody>
      </p:sp>
    </p:spTree>
    <p:extLst>
      <p:ext uri="{BB962C8B-B14F-4D97-AF65-F5344CB8AC3E}">
        <p14:creationId xmlns:p14="http://schemas.microsoft.com/office/powerpoint/2010/main" val="3486395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3881</TotalTime>
  <Words>1893</Words>
  <Application>Microsoft Office PowerPoint</Application>
  <PresentationFormat>On-screen Show (4:3)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React.JS</vt:lpstr>
      <vt:lpstr>React Routing</vt:lpstr>
      <vt:lpstr>Installing React Router</vt:lpstr>
      <vt:lpstr>Routing using React-Router</vt:lpstr>
      <vt:lpstr>Routing using React-Router</vt:lpstr>
      <vt:lpstr>Step 4: &lt;Header&gt;</vt:lpstr>
      <vt:lpstr>Links</vt:lpstr>
      <vt:lpstr>Step 5: &lt;Main&gt; Component</vt:lpstr>
      <vt:lpstr>Routing using React-Router</vt:lpstr>
      <vt:lpstr>Route Matching</vt:lpstr>
      <vt:lpstr>Creating our Route</vt:lpstr>
      <vt:lpstr>What can the &lt;Route&gt; render?</vt:lpstr>
      <vt:lpstr>What does the &lt;Route&gt; render?</vt:lpstr>
      <vt:lpstr>Nested Routes</vt:lpstr>
      <vt:lpstr>UI Development</vt:lpstr>
      <vt:lpstr>Adding Bootstrap</vt:lpstr>
      <vt:lpstr>Options</vt:lpstr>
      <vt:lpstr>Reactstrap</vt:lpstr>
      <vt:lpstr>React-Bootstrap</vt:lpstr>
      <vt:lpstr>Material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609</cp:revision>
  <dcterms:created xsi:type="dcterms:W3CDTF">2011-04-09T16:04:53Z</dcterms:created>
  <dcterms:modified xsi:type="dcterms:W3CDTF">2023-01-14T18:42:38Z</dcterms:modified>
</cp:coreProperties>
</file>