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2" r:id="rId2"/>
    <p:sldId id="462" r:id="rId3"/>
    <p:sldId id="484" r:id="rId4"/>
    <p:sldId id="476" r:id="rId5"/>
    <p:sldId id="478" r:id="rId6"/>
    <p:sldId id="477" r:id="rId7"/>
    <p:sldId id="479" r:id="rId8"/>
    <p:sldId id="480" r:id="rId9"/>
    <p:sldId id="481" r:id="rId10"/>
    <p:sldId id="482" r:id="rId11"/>
    <p:sldId id="489" r:id="rId12"/>
    <p:sldId id="49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ios/axios/blob/master/examples/upload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27</a:t>
            </a:r>
          </a:p>
          <a:p>
            <a:r>
              <a:rPr lang="en-US" dirty="0"/>
              <a:t>Accessing REST API using Fetch &amp; AXIOS</a:t>
            </a:r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C55FEB-1C11-4F93-849A-7A4E3976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/>
              <a:t>const options = {</a:t>
            </a:r>
          </a:p>
          <a:p>
            <a:pPr marL="109537" indent="0">
              <a:buNone/>
            </a:pPr>
            <a:r>
              <a:rPr lang="en-US" dirty="0"/>
              <a:t>  headers: {'X-Custom-Header': 'value'}</a:t>
            </a:r>
          </a:p>
          <a:p>
            <a:pPr marL="109537" indent="0">
              <a:buNone/>
            </a:pPr>
            <a:r>
              <a:rPr lang="en-US" dirty="0"/>
              <a:t>};</a:t>
            </a:r>
          </a:p>
          <a:p>
            <a:pPr marL="109537" indent="0">
              <a:buNone/>
            </a:pPr>
            <a:r>
              <a:rPr lang="en-US" dirty="0" err="1"/>
              <a:t>axios.post</a:t>
            </a:r>
            <a:r>
              <a:rPr lang="en-US" dirty="0"/>
              <a:t>('/save', { a: 10 }, options);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E9524-B801-43A5-9800-714E7F37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Headers</a:t>
            </a:r>
          </a:p>
        </p:txBody>
      </p:sp>
    </p:spTree>
    <p:extLst>
      <p:ext uri="{BB962C8B-B14F-4D97-AF65-F5344CB8AC3E}">
        <p14:creationId xmlns:p14="http://schemas.microsoft.com/office/powerpoint/2010/main" val="15365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D0E062-98C8-4B43-95FB-CF50E49A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interesting feature of </a:t>
            </a:r>
            <a:r>
              <a:rPr lang="en-US" dirty="0" err="1"/>
              <a:t>Axios</a:t>
            </a:r>
            <a:r>
              <a:rPr lang="en-US" dirty="0"/>
              <a:t> is the ability to monitor request progress. </a:t>
            </a:r>
          </a:p>
          <a:p>
            <a:r>
              <a:rPr lang="en-US" dirty="0"/>
              <a:t>This is especially useful when downloading or uploading large files.</a:t>
            </a:r>
          </a:p>
          <a:p>
            <a:r>
              <a:rPr lang="en-US" dirty="0"/>
              <a:t>Related Style and Script</a:t>
            </a:r>
          </a:p>
          <a:p>
            <a:pPr marL="109537" indent="0">
              <a:buNone/>
            </a:pPr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="stylesheet" type="text/</a:t>
            </a:r>
            <a:r>
              <a:rPr lang="en-US" sz="2000" dirty="0" err="1"/>
              <a:t>css</a:t>
            </a:r>
            <a:r>
              <a:rPr lang="en-US" sz="2000" dirty="0"/>
              <a:t>" </a:t>
            </a:r>
            <a:r>
              <a:rPr lang="en-US" sz="2000" dirty="0" err="1"/>
              <a:t>href</a:t>
            </a:r>
            <a:r>
              <a:rPr lang="en-US" sz="2000" dirty="0"/>
              <a:t>="https://cdn.rawgit.com/</a:t>
            </a:r>
            <a:r>
              <a:rPr lang="en-US" sz="2000" dirty="0" err="1"/>
              <a:t>rikmms</a:t>
            </a:r>
            <a:r>
              <a:rPr lang="en-US" sz="2000" dirty="0"/>
              <a:t>/progress-bar-4-axios/0a3acf92/</a:t>
            </a:r>
            <a:r>
              <a:rPr lang="en-US" sz="2000" dirty="0" err="1"/>
              <a:t>dist</a:t>
            </a:r>
            <a:r>
              <a:rPr lang="en-US" sz="2000" dirty="0"/>
              <a:t>/nprogress.css" /&gt;</a:t>
            </a:r>
          </a:p>
          <a:p>
            <a:endParaRPr lang="en-US" sz="2000" dirty="0"/>
          </a:p>
          <a:p>
            <a:pPr marL="109537" indent="0">
              <a:buNone/>
            </a:pPr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="https://cdn.rawgit.com/</a:t>
            </a:r>
            <a:r>
              <a:rPr lang="en-US" sz="2000" dirty="0" err="1"/>
              <a:t>rikmms</a:t>
            </a:r>
            <a:r>
              <a:rPr lang="en-US" sz="2000" dirty="0"/>
              <a:t>/progress-bar-4-axios/0a3acf92/</a:t>
            </a:r>
            <a:r>
              <a:rPr lang="en-US" sz="2000" dirty="0" err="1"/>
              <a:t>dist</a:t>
            </a:r>
            <a:r>
              <a:rPr lang="en-US" sz="2000" dirty="0"/>
              <a:t>/index.js"&gt;&lt;/script&gt;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DDA9FF-7B71-4EE0-B158-130A145B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Monitoring POST request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1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4241B3-ADE3-4688-887E-308FC072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pPr marL="109537" indent="0">
              <a:buNone/>
            </a:pPr>
            <a:r>
              <a:rPr lang="en-US" sz="1800" dirty="0" err="1"/>
              <a:t>loadProgressBar</a:t>
            </a:r>
            <a:r>
              <a:rPr lang="en-US" sz="1800" dirty="0"/>
              <a:t>()</a:t>
            </a:r>
          </a:p>
          <a:p>
            <a:pPr marL="109537" indent="0">
              <a:buNone/>
            </a:pPr>
            <a:r>
              <a:rPr lang="en-US" sz="1800" dirty="0"/>
              <a:t>const </a:t>
            </a:r>
            <a:r>
              <a:rPr lang="en-US" sz="1800" dirty="0" err="1"/>
              <a:t>url</a:t>
            </a:r>
            <a:r>
              <a:rPr lang="en-US" sz="1800" dirty="0"/>
              <a:t> = 'https://media.giphy.com/media/C6JQPEUsZUyVq/giphy.gif';</a:t>
            </a:r>
          </a:p>
          <a:p>
            <a:pPr marL="109537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downloadFile</a:t>
            </a:r>
            <a:r>
              <a:rPr lang="en-US" sz="1800" dirty="0"/>
              <a:t>(</a:t>
            </a:r>
            <a:r>
              <a:rPr lang="en-US" sz="1800" dirty="0" err="1"/>
              <a:t>url</a:t>
            </a:r>
            <a:r>
              <a:rPr lang="en-US" sz="1800" dirty="0"/>
              <a:t>) {</a:t>
            </a:r>
          </a:p>
          <a:p>
            <a:pPr marL="109537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axios.get</a:t>
            </a:r>
            <a:r>
              <a:rPr lang="en-US" sz="1800" dirty="0"/>
              <a:t>(</a:t>
            </a:r>
            <a:r>
              <a:rPr lang="en-US" sz="1800" dirty="0" err="1"/>
              <a:t>url</a:t>
            </a:r>
            <a:r>
              <a:rPr lang="en-US" sz="1800" dirty="0"/>
              <a:t>)</a:t>
            </a:r>
          </a:p>
          <a:p>
            <a:pPr marL="109537" indent="0">
              <a:buNone/>
            </a:pPr>
            <a:r>
              <a:rPr lang="en-US" sz="1800" dirty="0"/>
              <a:t>  .then(response =&gt; {</a:t>
            </a:r>
          </a:p>
          <a:p>
            <a:pPr marL="109537" indent="0">
              <a:buNone/>
            </a:pPr>
            <a:r>
              <a:rPr lang="en-US" sz="1800" dirty="0"/>
              <a:t>    console.log(response)</a:t>
            </a:r>
          </a:p>
          <a:p>
            <a:pPr marL="109537" indent="0">
              <a:buNone/>
            </a:pPr>
            <a:r>
              <a:rPr lang="en-US" sz="1800" dirty="0"/>
              <a:t>  })</a:t>
            </a:r>
          </a:p>
          <a:p>
            <a:pPr marL="109537" indent="0">
              <a:buNone/>
            </a:pPr>
            <a:r>
              <a:rPr lang="en-US" sz="1800" dirty="0"/>
              <a:t>  .catch(error =&gt; {</a:t>
            </a:r>
          </a:p>
          <a:p>
            <a:pPr marL="109537" indent="0">
              <a:buNone/>
            </a:pPr>
            <a:r>
              <a:rPr lang="en-US" sz="1800" dirty="0"/>
              <a:t>    console.log(error)</a:t>
            </a:r>
          </a:p>
          <a:p>
            <a:pPr marL="109537" indent="0">
              <a:buNone/>
            </a:pPr>
            <a:r>
              <a:rPr lang="en-US" sz="1800" dirty="0"/>
              <a:t>  })}</a:t>
            </a:r>
          </a:p>
          <a:p>
            <a:pPr marL="109537" indent="0">
              <a:buNone/>
            </a:pPr>
            <a:r>
              <a:rPr lang="en-US" sz="1800" dirty="0" err="1"/>
              <a:t>downloadFile</a:t>
            </a:r>
            <a:r>
              <a:rPr lang="en-US" sz="1800" dirty="0"/>
              <a:t>(</a:t>
            </a:r>
            <a:r>
              <a:rPr lang="en-US" sz="1800" dirty="0" err="1"/>
              <a:t>url</a:t>
            </a:r>
            <a:r>
              <a:rPr lang="en-US" sz="1800" dirty="0"/>
              <a:t>);</a:t>
            </a:r>
          </a:p>
          <a:p>
            <a:pPr marL="109537" indent="0">
              <a:buNone/>
            </a:pPr>
            <a:r>
              <a:rPr lang="en-US" sz="1800" b="1" dirty="0"/>
              <a:t>Complete Example at :</a:t>
            </a:r>
          </a:p>
          <a:p>
            <a:pPr marL="109537" indent="0">
              <a:buNone/>
            </a:pPr>
            <a:r>
              <a:rPr lang="en-US" sz="1800" dirty="0">
                <a:hlinkClick r:id="rId2"/>
              </a:rPr>
              <a:t>https://github.com/axios/axios/blob/master/examples/upload/index.html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D01BA-6F34-47C1-A29C-35E64411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71147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C2EB4D-DCBA-4E65-A1DB-A7DDFF78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CRUD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5261A-9ADB-4292-B836-BC48B739F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Access</a:t>
            </a:r>
          </a:p>
        </p:txBody>
      </p:sp>
    </p:spTree>
    <p:extLst>
      <p:ext uri="{BB962C8B-B14F-4D97-AF65-F5344CB8AC3E}">
        <p14:creationId xmlns:p14="http://schemas.microsoft.com/office/powerpoint/2010/main" val="193269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C021B2-6A02-4EF5-BF21-4CF2242D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EDFB8-261E-4278-AE7F-4137E786E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F0683B-47DB-4FCD-9F47-8B98309B1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02224"/>
          </a:xfrm>
        </p:spPr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is a </a:t>
            </a:r>
            <a:r>
              <a:rPr lang="en-US" dirty="0" err="1"/>
              <a:t>Javascript</a:t>
            </a:r>
            <a:r>
              <a:rPr lang="en-US" dirty="0"/>
              <a:t> library used to make http requests from node.js or </a:t>
            </a:r>
            <a:r>
              <a:rPr lang="en-US" dirty="0" err="1"/>
              <a:t>XMLHttpRequests</a:t>
            </a:r>
            <a:r>
              <a:rPr lang="en-US" dirty="0"/>
              <a:t> from the browser and it supports the Promise API that is native to JS ES6. </a:t>
            </a:r>
          </a:p>
          <a:p>
            <a:r>
              <a:rPr lang="en-US" dirty="0"/>
              <a:t>Another feature that it has over .fetch() is that it performs automatic transforms of JSON data.</a:t>
            </a:r>
          </a:p>
          <a:p>
            <a:r>
              <a:rPr lang="en-US" dirty="0"/>
              <a:t>If we use .fetch() there is a two-step process when handing JSON data. </a:t>
            </a:r>
          </a:p>
          <a:p>
            <a:pPr lvl="1"/>
            <a:r>
              <a:rPr lang="en-US" dirty="0"/>
              <a:t>The first is to make the actual request </a:t>
            </a:r>
          </a:p>
          <a:p>
            <a:pPr lvl="1"/>
            <a:r>
              <a:rPr lang="en-US" dirty="0"/>
              <a:t>Second is to call the .json() method on the response.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83B96-697C-4495-BF92-6EBF99A9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46803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D082E0-1B7A-4AD2-A4DD-CFE34C09A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Fetch, </a:t>
            </a:r>
            <a:r>
              <a:rPr lang="en-US" dirty="0" err="1"/>
              <a:t>Axios</a:t>
            </a:r>
            <a:r>
              <a:rPr lang="en-US" dirty="0"/>
              <a:t> is promise-based. However, it provides a more powerful and flexible feature set. Advantages over the native Fetch API include:</a:t>
            </a:r>
          </a:p>
          <a:p>
            <a:pPr lvl="1"/>
            <a:r>
              <a:rPr lang="en-US" dirty="0"/>
              <a:t>Request and response interception</a:t>
            </a:r>
          </a:p>
          <a:p>
            <a:pPr lvl="1"/>
            <a:r>
              <a:rPr lang="en-US" dirty="0"/>
              <a:t>Streamlined error handling</a:t>
            </a:r>
          </a:p>
          <a:p>
            <a:pPr lvl="1"/>
            <a:r>
              <a:rPr lang="en-US" dirty="0"/>
              <a:t>Protection against XSRF</a:t>
            </a:r>
          </a:p>
          <a:p>
            <a:pPr lvl="1"/>
            <a:r>
              <a:rPr lang="en-US" dirty="0"/>
              <a:t>Support for upload progress</a:t>
            </a:r>
          </a:p>
          <a:p>
            <a:pPr lvl="1"/>
            <a:r>
              <a:rPr lang="en-US" dirty="0"/>
              <a:t>Response timeout</a:t>
            </a:r>
          </a:p>
          <a:p>
            <a:pPr lvl="1"/>
            <a:r>
              <a:rPr lang="en-US" dirty="0"/>
              <a:t>The ability to cancel requests</a:t>
            </a:r>
          </a:p>
          <a:p>
            <a:pPr lvl="1"/>
            <a:r>
              <a:rPr lang="en-US" dirty="0"/>
              <a:t>Support for older browsers</a:t>
            </a:r>
          </a:p>
          <a:p>
            <a:pPr lvl="1"/>
            <a:r>
              <a:rPr lang="en-US" dirty="0"/>
              <a:t>Automatic JSON data transformation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6A286-613C-46FB-9940-E3484221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FDD39D-B79F-4ADE-ADDF-6A544464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axios</a:t>
            </a:r>
            <a:r>
              <a:rPr lang="en-US" dirty="0"/>
              <a:t> OR CDN</a:t>
            </a:r>
          </a:p>
          <a:p>
            <a:r>
              <a:rPr lang="en-US" sz="1800" dirty="0"/>
              <a:t>&lt;script </a:t>
            </a:r>
            <a:r>
              <a:rPr lang="en-US" sz="1800" dirty="0" err="1"/>
              <a:t>src</a:t>
            </a:r>
            <a:r>
              <a:rPr lang="en-US" sz="1800" dirty="0"/>
              <a:t>="https://unpkg.com/</a:t>
            </a:r>
            <a:r>
              <a:rPr lang="en-US" sz="1800" dirty="0" err="1"/>
              <a:t>axios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/axios.min.js"&gt;&lt;/script&gt;</a:t>
            </a:r>
          </a:p>
          <a:p>
            <a:pPr marL="109537" indent="0">
              <a:buNone/>
            </a:pPr>
            <a:r>
              <a:rPr lang="en-US" dirty="0"/>
              <a:t>Example</a:t>
            </a:r>
          </a:p>
          <a:p>
            <a:pPr marL="109537" indent="0">
              <a:buNone/>
            </a:pPr>
            <a:r>
              <a:rPr lang="en-US" dirty="0"/>
              <a:t>const </a:t>
            </a:r>
            <a:r>
              <a:rPr lang="en-US" dirty="0" err="1"/>
              <a:t>url</a:t>
            </a:r>
            <a:r>
              <a:rPr lang="en-US" dirty="0"/>
              <a:t> = 'https://api.abc.com:3000/emp'</a:t>
            </a:r>
          </a:p>
          <a:p>
            <a:pPr marL="109537" indent="0">
              <a:buNone/>
            </a:pPr>
            <a:r>
              <a:rPr lang="en-US" dirty="0" err="1"/>
              <a:t>axios.get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).then(response =&gt; console.log(response));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3AF010-3F6E-4651-AF61-84736F48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14030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45E68F-DCCF-44E5-99DD-D955FD2E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 err="1"/>
              <a:t>axios</a:t>
            </a:r>
            <a:r>
              <a:rPr lang="en-US" sz="2000" dirty="0"/>
              <a:t>({</a:t>
            </a:r>
          </a:p>
          <a:p>
            <a:pPr marL="109537" indent="0">
              <a:buNone/>
            </a:pPr>
            <a:r>
              <a:rPr lang="en-US" sz="2000" dirty="0"/>
              <a:t>  method: 'post',</a:t>
            </a:r>
          </a:p>
          <a:p>
            <a:pPr marL="109537" indent="0">
              <a:buNone/>
            </a:pPr>
            <a:r>
              <a:rPr lang="en-US" sz="2000" dirty="0"/>
              <a:t>  url: '/login',</a:t>
            </a:r>
          </a:p>
          <a:p>
            <a:pPr marL="109537" indent="0">
              <a:buNone/>
            </a:pPr>
            <a:r>
              <a:rPr lang="en-US" sz="2000" dirty="0"/>
              <a:t>  data: {</a:t>
            </a:r>
          </a:p>
          <a:p>
            <a:pPr marL="109537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firstName</a:t>
            </a:r>
            <a:r>
              <a:rPr lang="en-US" sz="2000" dirty="0"/>
              <a:t>: 'Finn',</a:t>
            </a:r>
          </a:p>
          <a:p>
            <a:pPr marL="109537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lastName</a:t>
            </a:r>
            <a:r>
              <a:rPr lang="en-US" sz="2000" dirty="0"/>
              <a:t>: 'Williams'</a:t>
            </a:r>
          </a:p>
          <a:p>
            <a:pPr marL="109537" indent="0">
              <a:buNone/>
            </a:pPr>
            <a:r>
              <a:rPr lang="en-US" sz="2000" dirty="0"/>
              <a:t>  }</a:t>
            </a:r>
          </a:p>
          <a:p>
            <a:pPr marL="109537" indent="0">
              <a:buNone/>
            </a:pPr>
            <a:r>
              <a:rPr lang="en-US" sz="2000" dirty="0"/>
              <a:t>}); </a:t>
            </a:r>
          </a:p>
          <a:p>
            <a:pPr marL="109537" indent="0">
              <a:buNone/>
            </a:pPr>
            <a:r>
              <a:rPr lang="en-US" sz="2000" dirty="0"/>
              <a:t>OR</a:t>
            </a:r>
          </a:p>
          <a:p>
            <a:pPr marL="109537" indent="0">
              <a:buNone/>
            </a:pPr>
            <a:r>
              <a:rPr lang="en-US" sz="2000" dirty="0" err="1"/>
              <a:t>axios.post</a:t>
            </a:r>
            <a:r>
              <a:rPr lang="en-US" sz="2000" dirty="0"/>
              <a:t>('/login', {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firstName</a:t>
            </a:r>
            <a:r>
              <a:rPr lang="en-US" sz="2000" dirty="0"/>
              <a:t>: 'Finn',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lastName</a:t>
            </a:r>
            <a:r>
              <a:rPr lang="en-US" sz="2000" dirty="0"/>
              <a:t>: 'Williams'</a:t>
            </a:r>
          </a:p>
          <a:p>
            <a:pPr marL="109537" indent="0">
              <a:buNone/>
            </a:pPr>
            <a:r>
              <a:rPr lang="en-US" sz="2000" dirty="0"/>
              <a:t>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1FBD01-0BC5-4F6D-B34D-D5E618B4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</p:spTree>
    <p:extLst>
      <p:ext uri="{BB962C8B-B14F-4D97-AF65-F5344CB8AC3E}">
        <p14:creationId xmlns:p14="http://schemas.microsoft.com/office/powerpoint/2010/main" val="222519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B1223A-942D-4533-A113-C7EE61487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 err="1"/>
              <a:t>axios.post</a:t>
            </a:r>
            <a:r>
              <a:rPr lang="en-US" sz="2000" dirty="0"/>
              <a:t>('/login', {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firstName</a:t>
            </a:r>
            <a:r>
              <a:rPr lang="en-US" sz="2000" dirty="0"/>
              <a:t>: 'Finn',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lastName</a:t>
            </a:r>
            <a:r>
              <a:rPr lang="en-US" sz="2000" dirty="0"/>
              <a:t>: 'Williams'</a:t>
            </a:r>
          </a:p>
          <a:p>
            <a:pPr marL="109537" indent="0">
              <a:buNone/>
            </a:pPr>
            <a:r>
              <a:rPr lang="en-US" sz="2000" dirty="0"/>
              <a:t>})</a:t>
            </a:r>
          </a:p>
          <a:p>
            <a:pPr marL="109537" indent="0">
              <a:buNone/>
            </a:pPr>
            <a:r>
              <a:rPr lang="en-US" sz="2000" dirty="0"/>
              <a:t>.then((response) =&gt; {</a:t>
            </a:r>
          </a:p>
          <a:p>
            <a:pPr marL="109537" indent="0">
              <a:buNone/>
            </a:pPr>
            <a:r>
              <a:rPr lang="en-US" sz="2000" dirty="0"/>
              <a:t>  console.log(response);//response data</a:t>
            </a:r>
          </a:p>
          <a:p>
            <a:pPr marL="109537" indent="0">
              <a:buNone/>
            </a:pPr>
            <a:r>
              <a:rPr lang="en-US" sz="2000" dirty="0"/>
              <a:t>console.log(</a:t>
            </a:r>
            <a:r>
              <a:rPr lang="en-US" sz="2000" dirty="0" err="1"/>
              <a:t>response.data</a:t>
            </a:r>
            <a:r>
              <a:rPr lang="en-US" sz="2000" dirty="0"/>
              <a:t>);//response data</a:t>
            </a:r>
          </a:p>
          <a:p>
            <a:pPr marL="109537" indent="0">
              <a:buNone/>
            </a:pPr>
            <a:r>
              <a:rPr lang="en-US" sz="2000" dirty="0"/>
              <a:t>    console.log(</a:t>
            </a:r>
            <a:r>
              <a:rPr lang="en-US" sz="2000" dirty="0" err="1"/>
              <a:t>response.status</a:t>
            </a:r>
            <a:r>
              <a:rPr lang="en-US" sz="2000" dirty="0"/>
              <a:t>);//Status code</a:t>
            </a:r>
          </a:p>
          <a:p>
            <a:pPr marL="109537" indent="0">
              <a:buNone/>
            </a:pPr>
            <a:r>
              <a:rPr lang="en-US" sz="2000" dirty="0"/>
              <a:t>    console.log(</a:t>
            </a:r>
            <a:r>
              <a:rPr lang="en-US" sz="2000" dirty="0" err="1"/>
              <a:t>response.statusText</a:t>
            </a:r>
            <a:r>
              <a:rPr lang="en-US" sz="2000" dirty="0"/>
              <a:t>);//OK for 200</a:t>
            </a:r>
          </a:p>
          <a:p>
            <a:pPr marL="109537" indent="0">
              <a:buNone/>
            </a:pPr>
            <a:r>
              <a:rPr lang="en-US" sz="2000" dirty="0"/>
              <a:t>    console.log(</a:t>
            </a:r>
            <a:r>
              <a:rPr lang="en-US" sz="2000" dirty="0" err="1"/>
              <a:t>response.headers</a:t>
            </a:r>
            <a:r>
              <a:rPr lang="en-US" sz="2000" dirty="0"/>
              <a:t>);//Header</a:t>
            </a:r>
          </a:p>
          <a:p>
            <a:pPr marL="109537" indent="0">
              <a:buNone/>
            </a:pPr>
            <a:r>
              <a:rPr lang="en-US" sz="2000" dirty="0"/>
              <a:t>}, (error) =&gt; {</a:t>
            </a:r>
          </a:p>
          <a:p>
            <a:pPr marL="109537" indent="0">
              <a:buNone/>
            </a:pPr>
            <a:r>
              <a:rPr lang="en-US" sz="2000" dirty="0"/>
              <a:t>  console.log(error);</a:t>
            </a:r>
          </a:p>
          <a:p>
            <a:pPr marL="109537" indent="0">
              <a:buNone/>
            </a:pPr>
            <a:r>
              <a:rPr lang="en-US" sz="2000" dirty="0"/>
              <a:t>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7EEF79-C225-4A24-A3FC-A239EAB5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77323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CCAF3B-F04A-43AC-9712-7E7EE545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 err="1"/>
              <a:t>axios.all</a:t>
            </a:r>
            <a:r>
              <a:rPr lang="en-US" sz="2000" dirty="0"/>
              <a:t>([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axios.get</a:t>
            </a:r>
            <a:r>
              <a:rPr lang="en-US" sz="2000" dirty="0"/>
              <a:t>('https://api.github.com/users/</a:t>
            </a:r>
            <a:r>
              <a:rPr lang="en-US" sz="2000" dirty="0" err="1"/>
              <a:t>mapbox</a:t>
            </a:r>
            <a:r>
              <a:rPr lang="en-US" sz="2000" dirty="0"/>
              <a:t>'),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axios.get</a:t>
            </a:r>
            <a:r>
              <a:rPr lang="en-US" sz="2000" dirty="0"/>
              <a:t>('https://api.github.com/users/</a:t>
            </a:r>
            <a:r>
              <a:rPr lang="en-US" sz="2000" dirty="0" err="1"/>
              <a:t>phantomjs</a:t>
            </a:r>
            <a:r>
              <a:rPr lang="en-US" sz="2000" dirty="0"/>
              <a:t>')</a:t>
            </a:r>
          </a:p>
          <a:p>
            <a:pPr marL="109537" indent="0">
              <a:buNone/>
            </a:pPr>
            <a:r>
              <a:rPr lang="en-US" sz="2000" dirty="0"/>
              <a:t>])</a:t>
            </a:r>
          </a:p>
          <a:p>
            <a:pPr marL="109537" indent="0">
              <a:buNone/>
            </a:pPr>
            <a:r>
              <a:rPr lang="en-US" sz="2000" dirty="0"/>
              <a:t>.then(</a:t>
            </a:r>
            <a:r>
              <a:rPr lang="en-US" sz="2000" dirty="0" err="1"/>
              <a:t>responseArr</a:t>
            </a:r>
            <a:r>
              <a:rPr lang="en-US" sz="2000" dirty="0"/>
              <a:t> =&gt; {</a:t>
            </a:r>
          </a:p>
          <a:p>
            <a:pPr marL="109537" indent="0">
              <a:buNone/>
            </a:pPr>
            <a:r>
              <a:rPr lang="en-US" sz="2000" dirty="0"/>
              <a:t> //this will be executed only when all requests are complete</a:t>
            </a:r>
          </a:p>
          <a:p>
            <a:pPr marL="109537" indent="0">
              <a:buNone/>
            </a:pPr>
            <a:r>
              <a:rPr lang="en-US" sz="2000" dirty="0"/>
              <a:t>  console.log('Date created: ', </a:t>
            </a:r>
            <a:r>
              <a:rPr lang="en-US" sz="2000" dirty="0" err="1"/>
              <a:t>responseArr</a:t>
            </a:r>
            <a:r>
              <a:rPr lang="en-US" sz="2000" dirty="0"/>
              <a:t>[0].</a:t>
            </a:r>
            <a:r>
              <a:rPr lang="en-US" sz="2000" dirty="0" err="1"/>
              <a:t>data.created_at</a:t>
            </a:r>
            <a:r>
              <a:rPr lang="en-US" sz="2000" dirty="0"/>
              <a:t>);</a:t>
            </a:r>
          </a:p>
          <a:p>
            <a:pPr marL="109537" indent="0">
              <a:buNone/>
            </a:pPr>
            <a:r>
              <a:rPr lang="en-US" sz="2000" dirty="0"/>
              <a:t>  console.log('Date created: ', </a:t>
            </a:r>
            <a:r>
              <a:rPr lang="en-US" sz="2000" dirty="0" err="1"/>
              <a:t>responseArr</a:t>
            </a:r>
            <a:r>
              <a:rPr lang="en-US" sz="2000" dirty="0"/>
              <a:t>[1].</a:t>
            </a:r>
            <a:r>
              <a:rPr lang="en-US" sz="2000" dirty="0" err="1"/>
              <a:t>data.created_at</a:t>
            </a:r>
            <a:r>
              <a:rPr lang="en-US" sz="2000" dirty="0"/>
              <a:t>);</a:t>
            </a:r>
          </a:p>
          <a:p>
            <a:pPr marL="109537" indent="0">
              <a:buNone/>
            </a:pPr>
            <a:r>
              <a:rPr lang="en-US" sz="2000" dirty="0"/>
              <a:t>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AC58DC-6CB9-470D-B73A-8DA60F9E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Simultanious</a:t>
            </a:r>
            <a:r>
              <a:rPr lang="en-US" dirty="0"/>
              <a:t> Requests</a:t>
            </a:r>
          </a:p>
        </p:txBody>
      </p:sp>
    </p:spTree>
    <p:extLst>
      <p:ext uri="{BB962C8B-B14F-4D97-AF65-F5344CB8AC3E}">
        <p14:creationId xmlns:p14="http://schemas.microsoft.com/office/powerpoint/2010/main" val="3236789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3611</TotalTime>
  <Words>683</Words>
  <Application>Microsoft Office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React.JS</vt:lpstr>
      <vt:lpstr>Implementing CRUD Operations</vt:lpstr>
      <vt:lpstr>AXIOS</vt:lpstr>
      <vt:lpstr>AXIOS</vt:lpstr>
      <vt:lpstr>PowerPoint Presentation</vt:lpstr>
      <vt:lpstr>AXIOS</vt:lpstr>
      <vt:lpstr>POST Request</vt:lpstr>
      <vt:lpstr>Error Handling</vt:lpstr>
      <vt:lpstr>Simultanious Requests</vt:lpstr>
      <vt:lpstr>Sending Headers</vt:lpstr>
      <vt:lpstr>Monitoring POST request progress</vt:lpstr>
      <vt:lpstr>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542</cp:revision>
  <dcterms:created xsi:type="dcterms:W3CDTF">2011-04-09T16:04:53Z</dcterms:created>
  <dcterms:modified xsi:type="dcterms:W3CDTF">2023-01-14T18:46:57Z</dcterms:modified>
</cp:coreProperties>
</file>