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2" r:id="rId2"/>
    <p:sldId id="323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5" r:id="rId17"/>
    <p:sldId id="324" r:id="rId18"/>
    <p:sldId id="326" r:id="rId19"/>
    <p:sldId id="321" r:id="rId20"/>
    <p:sldId id="32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6E4CCF8A-9AB2-4C70-8CDA-343F1F1D7BD2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Arial" panose="020B0604020202020204" pitchFamily="34" charset="0"/>
              </a:defRPr>
            </a:lvl1pPr>
          </a:lstStyle>
          <a:p>
            <a:fld id="{C4FF40FC-E7B1-4DE3-8B36-1ADC01E661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C21FA5-4BB3-4441-8B97-D21D8A09C370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42E99C-A1FF-4093-B509-40C421697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3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EA38BE-66C9-4BA0-AED3-FA3B7F76656F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40229-305C-41B2-9CB4-A2B426B49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E3062-92D7-4F2C-86AA-70F31EB3F166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F039F-4125-4821-B6E6-3E8471332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6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6DE01-18C9-430D-B325-DB95CA52AD68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DC4DF-9667-4400-A356-C34DD3F61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Chevron 11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A5650-A7F5-468A-AC7C-CC39B664E961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A973E-6A8E-4ABA-8D89-50D0CA8CBE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97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957422-1CCD-4558-B126-E01CEF9CCB9B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8F364-5E6E-40DF-B92F-9F47B72D1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55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9D990-5E8C-4387-B53E-582BBAAF38A6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934EC-D233-485B-BF0F-DE641F734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FCA446-E44B-4A98-A8D9-8DFCF2E3C6BA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4130F-9576-4D63-A3E0-BFA25CA52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56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49DA8-B820-465B-A78A-28777EC1E98C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0D906-68D5-4AEC-B54A-95715E396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05DA42-E27B-4E6B-8816-03F5B50624AB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36AC-C642-446A-A2FA-B21716DC8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970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hevron 1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33357-3660-48B6-8EFF-B7468AFBD51E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31080-3E05-4805-9AD6-F5EFD7369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71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51C2A217-0A3A-4CEF-81AE-8B9AEC243AE8}" type="datetimeFigureOut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</a:lstStyle>
          <a:p>
            <a:fld id="{0A663D5C-B9DB-46F8-AD69-76C2108BB9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7" r:id="rId2"/>
    <p:sldLayoutId id="2147483792" r:id="rId3"/>
    <p:sldLayoutId id="2147483793" r:id="rId4"/>
    <p:sldLayoutId id="2147483794" r:id="rId5"/>
    <p:sldLayoutId id="2147483795" r:id="rId6"/>
    <p:sldLayoutId id="2147483788" r:id="rId7"/>
    <p:sldLayoutId id="2147483796" r:id="rId8"/>
    <p:sldLayoutId id="2147483797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  <a:p>
            <a:r>
              <a:rPr lang="en-US" dirty="0"/>
              <a:t>Connecting with MongoDB</a:t>
            </a:r>
          </a:p>
        </p:txBody>
      </p:sp>
    </p:spTree>
    <p:extLst>
      <p:ext uri="{BB962C8B-B14F-4D97-AF65-F5344CB8AC3E}">
        <p14:creationId xmlns:p14="http://schemas.microsoft.com/office/powerpoint/2010/main" val="100981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A1E32D-4F8D-47E1-9397-E9AE003E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second parameter of the find() method is the projection object that describes which fields to include in the result.</a:t>
            </a:r>
          </a:p>
          <a:p>
            <a:pPr marL="109537" indent="0">
              <a:buNone/>
            </a:pPr>
            <a:r>
              <a:rPr lang="en-US" sz="1800" dirty="0"/>
              <a:t>var </a:t>
            </a:r>
            <a:r>
              <a:rPr lang="en-US" sz="1800" dirty="0" err="1"/>
              <a:t>MongoClient</a:t>
            </a:r>
            <a:r>
              <a:rPr lang="en-US" sz="1800" dirty="0"/>
              <a:t> = require('</a:t>
            </a:r>
            <a:r>
              <a:rPr lang="en-US" sz="1800" dirty="0" err="1"/>
              <a:t>mongodb</a:t>
            </a:r>
            <a:r>
              <a:rPr lang="en-US" sz="1800" dirty="0"/>
              <a:t>').</a:t>
            </a:r>
            <a:r>
              <a:rPr lang="en-US" sz="1800" dirty="0" err="1"/>
              <a:t>MongoClient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var </a:t>
            </a:r>
            <a:r>
              <a:rPr lang="en-US" sz="1800" dirty="0" err="1"/>
              <a:t>url</a:t>
            </a:r>
            <a:r>
              <a:rPr lang="en-US" sz="1800" dirty="0"/>
              <a:t> = "</a:t>
            </a:r>
            <a:r>
              <a:rPr lang="en-US" sz="1800" dirty="0" err="1"/>
              <a:t>mongodb</a:t>
            </a:r>
            <a:r>
              <a:rPr lang="en-US" sz="1800" dirty="0"/>
              <a:t>://localhost:27017/";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MongoClient.connect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, function(err, </a:t>
            </a:r>
            <a:r>
              <a:rPr lang="en-US" sz="1800" dirty="0" err="1"/>
              <a:t>db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  if (err) throw err;</a:t>
            </a:r>
            <a:br>
              <a:rPr lang="en-US" sz="1800" dirty="0"/>
            </a:br>
            <a:r>
              <a:rPr lang="en-US" sz="1800" dirty="0"/>
              <a:t>  var </a:t>
            </a:r>
            <a:r>
              <a:rPr lang="en-US" sz="1800" dirty="0" err="1"/>
              <a:t>dbo</a:t>
            </a:r>
            <a:r>
              <a:rPr lang="en-US" sz="1800" dirty="0"/>
              <a:t> = </a:t>
            </a:r>
            <a:r>
              <a:rPr lang="en-US" sz="1800" dirty="0" err="1"/>
              <a:t>db.db</a:t>
            </a:r>
            <a:r>
              <a:rPr lang="en-US" sz="1800" dirty="0"/>
              <a:t>("</a:t>
            </a:r>
            <a:r>
              <a:rPr lang="en-US" sz="1800" dirty="0" err="1"/>
              <a:t>mydb</a:t>
            </a:r>
            <a:r>
              <a:rPr lang="en-US" sz="1800" dirty="0"/>
              <a:t>");</a:t>
            </a:r>
            <a:br>
              <a:rPr lang="en-US" sz="1800" dirty="0"/>
            </a:br>
            <a:r>
              <a:rPr lang="en-US" sz="1800" dirty="0"/>
              <a:t>  </a:t>
            </a:r>
            <a:r>
              <a:rPr lang="en-US" sz="1800" dirty="0" err="1"/>
              <a:t>dbo.collection</a:t>
            </a:r>
            <a:r>
              <a:rPr lang="en-US" sz="1800" dirty="0"/>
              <a:t>("customers").find({},</a:t>
            </a:r>
            <a:r>
              <a:rPr lang="en-US" sz="1800" b="1" dirty="0"/>
              <a:t> { projection: { _id: 0, name: 1, address: 1 } }</a:t>
            </a:r>
            <a:r>
              <a:rPr lang="en-US" sz="1800" dirty="0"/>
              <a:t>).</a:t>
            </a:r>
            <a:r>
              <a:rPr lang="en-US" sz="1800" dirty="0" err="1"/>
              <a:t>toArray</a:t>
            </a:r>
            <a:r>
              <a:rPr lang="en-US" sz="1800" dirty="0"/>
              <a:t>(function(err, result) {</a:t>
            </a:r>
            <a:br>
              <a:rPr lang="en-US" sz="1800" dirty="0"/>
            </a:br>
            <a:r>
              <a:rPr lang="en-US" sz="1800" dirty="0"/>
              <a:t>    if (err) throw err;</a:t>
            </a:r>
            <a:br>
              <a:rPr lang="en-US" sz="1800" dirty="0"/>
            </a:br>
            <a:r>
              <a:rPr lang="en-US" sz="1800" dirty="0"/>
              <a:t>    console.log(result);</a:t>
            </a:r>
            <a:br>
              <a:rPr lang="en-US" sz="1800" dirty="0"/>
            </a:br>
            <a:r>
              <a:rPr lang="en-US" sz="1800" dirty="0"/>
              <a:t>    </a:t>
            </a:r>
            <a:r>
              <a:rPr lang="en-US" sz="1800" dirty="0" err="1"/>
              <a:t>db.close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  });</a:t>
            </a:r>
            <a:br>
              <a:rPr lang="en-US" sz="1800" dirty="0"/>
            </a:br>
            <a:r>
              <a:rPr lang="en-US" sz="1800" dirty="0"/>
              <a:t>});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C00E0-CAA0-4484-A6CC-7FE2FF4C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Some</a:t>
            </a:r>
          </a:p>
        </p:txBody>
      </p:sp>
    </p:spTree>
    <p:extLst>
      <p:ext uri="{BB962C8B-B14F-4D97-AF65-F5344CB8AC3E}">
        <p14:creationId xmlns:p14="http://schemas.microsoft.com/office/powerpoint/2010/main" val="334800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AC67D3-4DDA-4D52-9817-85152501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sorting on the results like</a:t>
            </a:r>
          </a:p>
          <a:p>
            <a:pPr marL="109537" indent="0">
              <a:buNone/>
            </a:pPr>
            <a:r>
              <a:rPr lang="en-US" sz="2000" b="1" dirty="0"/>
              <a:t>var </a:t>
            </a:r>
            <a:r>
              <a:rPr lang="en-US" sz="2000" b="1" dirty="0" err="1"/>
              <a:t>mysort</a:t>
            </a:r>
            <a:r>
              <a:rPr lang="en-US" sz="2000" b="1" dirty="0"/>
              <a:t> = { name: 1 };</a:t>
            </a:r>
            <a:br>
              <a:rPr lang="en-US" sz="2000" b="1" dirty="0"/>
            </a:br>
            <a:r>
              <a:rPr lang="en-US" sz="2000" dirty="0"/>
              <a:t>  </a:t>
            </a:r>
            <a:r>
              <a:rPr lang="en-US" sz="2000" dirty="0" err="1"/>
              <a:t>dbo.collection</a:t>
            </a:r>
            <a:r>
              <a:rPr lang="en-US" sz="2000" dirty="0"/>
              <a:t>("customers").find()</a:t>
            </a:r>
            <a:r>
              <a:rPr lang="en-US" sz="2000" b="1" dirty="0"/>
              <a:t>.sort(</a:t>
            </a:r>
            <a:r>
              <a:rPr lang="en-US" sz="2000" b="1" dirty="0" err="1"/>
              <a:t>mysort</a:t>
            </a:r>
            <a:r>
              <a:rPr lang="en-US" sz="2000" b="1" dirty="0"/>
              <a:t>)</a:t>
            </a:r>
            <a:r>
              <a:rPr lang="en-US" sz="2000" dirty="0"/>
              <a:t>.</a:t>
            </a:r>
            <a:r>
              <a:rPr lang="en-US" sz="2000" dirty="0" err="1"/>
              <a:t>toArray</a:t>
            </a:r>
            <a:r>
              <a:rPr lang="en-US" sz="2000" dirty="0"/>
              <a:t>(function(err, result) {</a:t>
            </a:r>
            <a:br>
              <a:rPr lang="en-US" sz="2000" dirty="0"/>
            </a:br>
            <a:r>
              <a:rPr lang="en-US" sz="2000" dirty="0"/>
              <a:t>    if (err) throw err;</a:t>
            </a:r>
            <a:br>
              <a:rPr lang="en-US" sz="2000" dirty="0"/>
            </a:br>
            <a:r>
              <a:rPr lang="en-US" sz="2000" dirty="0"/>
              <a:t>    console.log(result);</a:t>
            </a:r>
          </a:p>
          <a:p>
            <a:pPr marL="109537" indent="0">
              <a:buNone/>
            </a:pPr>
            <a:r>
              <a:rPr lang="en-US" sz="2000" dirty="0"/>
              <a:t>Here 1 is sorting </a:t>
            </a:r>
            <a:r>
              <a:rPr lang="en-US" sz="2000" dirty="0" err="1"/>
              <a:t>asc</a:t>
            </a:r>
            <a:r>
              <a:rPr lang="en-US" sz="2000" dirty="0"/>
              <a:t> while -1 will be used for descending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C0920A-82B5-47B9-ADF6-3CD0A1DE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</a:t>
            </a:r>
          </a:p>
        </p:txBody>
      </p:sp>
    </p:spTree>
    <p:extLst>
      <p:ext uri="{BB962C8B-B14F-4D97-AF65-F5344CB8AC3E}">
        <p14:creationId xmlns:p14="http://schemas.microsoft.com/office/powerpoint/2010/main" val="348901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48A8FF-DA1A-4524-85B3-AF2F25DB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record, or document as it is called in MongoDB, we use the </a:t>
            </a:r>
            <a:r>
              <a:rPr lang="en-US" dirty="0" err="1"/>
              <a:t>deleteOne</a:t>
            </a:r>
            <a:r>
              <a:rPr lang="en-US" dirty="0"/>
              <a:t>() method.</a:t>
            </a:r>
          </a:p>
          <a:p>
            <a:r>
              <a:rPr lang="en-US" b="1" dirty="0"/>
              <a:t>var </a:t>
            </a:r>
            <a:r>
              <a:rPr lang="en-US" b="1" dirty="0" err="1"/>
              <a:t>myquery</a:t>
            </a:r>
            <a:r>
              <a:rPr lang="en-US" b="1" dirty="0"/>
              <a:t> = { address: 'Mountain 21' };</a:t>
            </a:r>
            <a:br>
              <a:rPr lang="en-US" b="1" dirty="0"/>
            </a:br>
            <a:r>
              <a:rPr lang="en-US" dirty="0"/>
              <a:t>  </a:t>
            </a:r>
            <a:r>
              <a:rPr lang="en-US" dirty="0" err="1"/>
              <a:t>dbo.collection</a:t>
            </a:r>
            <a:r>
              <a:rPr lang="en-US" dirty="0"/>
              <a:t>("customers").</a:t>
            </a:r>
            <a:r>
              <a:rPr lang="en-US" dirty="0" err="1"/>
              <a:t>deleteOne</a:t>
            </a:r>
            <a:r>
              <a:rPr lang="en-US" dirty="0"/>
              <a:t>(</a:t>
            </a:r>
            <a:r>
              <a:rPr lang="en-US" dirty="0" err="1"/>
              <a:t>myquery</a:t>
            </a:r>
            <a:r>
              <a:rPr lang="en-US" dirty="0"/>
              <a:t>, function(err, </a:t>
            </a:r>
            <a:r>
              <a:rPr lang="en-US" dirty="0" err="1"/>
              <a:t>obj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 if (err) throw err;</a:t>
            </a:r>
            <a:br>
              <a:rPr lang="en-US" dirty="0"/>
            </a:br>
            <a:r>
              <a:rPr lang="en-US" dirty="0"/>
              <a:t>    console.log("1 document deleted");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75D388-35FD-4A0F-8C15-F69E67C8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One</a:t>
            </a:r>
          </a:p>
        </p:txBody>
      </p:sp>
    </p:spTree>
    <p:extLst>
      <p:ext uri="{BB962C8B-B14F-4D97-AF65-F5344CB8AC3E}">
        <p14:creationId xmlns:p14="http://schemas.microsoft.com/office/powerpoint/2010/main" val="191261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606906-D7CA-4BCF-836D-68DDDC43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more than one document, use the </a:t>
            </a:r>
            <a:r>
              <a:rPr lang="en-US" dirty="0" err="1"/>
              <a:t>deleteMany</a:t>
            </a:r>
            <a:r>
              <a:rPr lang="en-US" dirty="0"/>
              <a:t>() method.</a:t>
            </a:r>
          </a:p>
          <a:p>
            <a:r>
              <a:rPr lang="en-US" sz="1800" dirty="0"/>
              <a:t>var </a:t>
            </a:r>
            <a:r>
              <a:rPr lang="en-US" sz="1800" dirty="0" err="1"/>
              <a:t>dbo</a:t>
            </a:r>
            <a:r>
              <a:rPr lang="en-US" sz="1800" dirty="0"/>
              <a:t> = </a:t>
            </a:r>
            <a:r>
              <a:rPr lang="en-US" sz="1800" dirty="0" err="1"/>
              <a:t>db.db</a:t>
            </a:r>
            <a:r>
              <a:rPr lang="en-US" sz="1800" dirty="0"/>
              <a:t>("</a:t>
            </a:r>
            <a:r>
              <a:rPr lang="en-US" sz="1800" dirty="0" err="1"/>
              <a:t>mydb</a:t>
            </a:r>
            <a:r>
              <a:rPr lang="en-US" sz="1800" dirty="0"/>
              <a:t>");</a:t>
            </a:r>
            <a:br>
              <a:rPr lang="en-US" sz="1800" dirty="0"/>
            </a:br>
            <a:r>
              <a:rPr lang="en-US" sz="1800" b="1" dirty="0"/>
              <a:t>  var </a:t>
            </a:r>
            <a:r>
              <a:rPr lang="en-US" sz="1800" b="1" dirty="0" err="1"/>
              <a:t>myquery</a:t>
            </a:r>
            <a:r>
              <a:rPr lang="en-US" sz="1800" b="1" dirty="0"/>
              <a:t> = { address: /^O/ };//Regular Expression</a:t>
            </a:r>
            <a:br>
              <a:rPr lang="en-US" sz="1800" b="1" dirty="0"/>
            </a:br>
            <a:r>
              <a:rPr lang="en-US" sz="1800" dirty="0"/>
              <a:t>  </a:t>
            </a:r>
            <a:r>
              <a:rPr lang="en-US" sz="1800" dirty="0" err="1"/>
              <a:t>dbo.collection</a:t>
            </a:r>
            <a:r>
              <a:rPr lang="en-US" sz="1800" dirty="0"/>
              <a:t>("customers").</a:t>
            </a:r>
            <a:r>
              <a:rPr lang="en-US" sz="1800" dirty="0" err="1"/>
              <a:t>deleteMany</a:t>
            </a:r>
            <a:r>
              <a:rPr lang="en-US" sz="1800" dirty="0"/>
              <a:t>(</a:t>
            </a:r>
            <a:r>
              <a:rPr lang="en-US" sz="1800" dirty="0" err="1"/>
              <a:t>myquery</a:t>
            </a:r>
            <a:r>
              <a:rPr lang="en-US" sz="1800" dirty="0"/>
              <a:t>, function(err, </a:t>
            </a:r>
            <a:r>
              <a:rPr lang="en-US" sz="1800" dirty="0" err="1"/>
              <a:t>obj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    if (err) throw err;</a:t>
            </a:r>
            <a:br>
              <a:rPr lang="en-US" sz="1800" dirty="0"/>
            </a:br>
            <a:r>
              <a:rPr lang="en-US" sz="1800" dirty="0"/>
              <a:t>    console.log(</a:t>
            </a:r>
            <a:r>
              <a:rPr lang="en-US" sz="1800" dirty="0" err="1"/>
              <a:t>obj.result.n</a:t>
            </a:r>
            <a:r>
              <a:rPr lang="en-US" sz="1800" dirty="0"/>
              <a:t> + " document(s) deleted");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CAE2D-8008-47FE-85E3-1BAA5164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Many Documents</a:t>
            </a:r>
          </a:p>
        </p:txBody>
      </p:sp>
    </p:spTree>
    <p:extLst>
      <p:ext uri="{BB962C8B-B14F-4D97-AF65-F5344CB8AC3E}">
        <p14:creationId xmlns:p14="http://schemas.microsoft.com/office/powerpoint/2010/main" val="34092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32D106-E1C1-4230-81BA-51E7D388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delete a table, or collection as it is called in MongoDB, by using the drop() method.</a:t>
            </a:r>
          </a:p>
          <a:p>
            <a:r>
              <a:rPr lang="en-US" sz="2000" dirty="0"/>
              <a:t>var </a:t>
            </a:r>
            <a:r>
              <a:rPr lang="en-US" sz="2000" dirty="0" err="1"/>
              <a:t>dbo</a:t>
            </a:r>
            <a:r>
              <a:rPr lang="en-US" sz="2000" dirty="0"/>
              <a:t> = </a:t>
            </a:r>
            <a:r>
              <a:rPr lang="en-US" sz="2000" dirty="0" err="1"/>
              <a:t>db.db</a:t>
            </a:r>
            <a:r>
              <a:rPr lang="en-US" sz="2000" dirty="0"/>
              <a:t>("</a:t>
            </a:r>
            <a:r>
              <a:rPr lang="en-US" sz="2000" dirty="0" err="1"/>
              <a:t>mydb</a:t>
            </a:r>
            <a:r>
              <a:rPr lang="en-US" sz="2000" dirty="0"/>
              <a:t>");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 err="1"/>
              <a:t>dbo.collection</a:t>
            </a:r>
            <a:r>
              <a:rPr lang="en-US" sz="2000" dirty="0"/>
              <a:t>("customers").drop(function(err, </a:t>
            </a:r>
            <a:r>
              <a:rPr lang="en-US" sz="2000" dirty="0" err="1"/>
              <a:t>delOK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   if (err) throw err;</a:t>
            </a:r>
            <a:br>
              <a:rPr lang="en-US" sz="2000" dirty="0"/>
            </a:br>
            <a:r>
              <a:rPr lang="en-US" sz="2000" dirty="0"/>
              <a:t>    if (</a:t>
            </a:r>
            <a:r>
              <a:rPr lang="en-US" sz="2000" dirty="0" err="1"/>
              <a:t>delOK</a:t>
            </a:r>
            <a:r>
              <a:rPr lang="en-US" sz="2000" dirty="0"/>
              <a:t>) console.log("Collection deleted");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db.close</a:t>
            </a:r>
            <a:r>
              <a:rPr lang="en-US" sz="2000" dirty="0"/>
              <a:t>();</a:t>
            </a:r>
          </a:p>
          <a:p>
            <a:r>
              <a:rPr lang="en-US" sz="2000" dirty="0"/>
              <a:t>You can also use the </a:t>
            </a:r>
            <a:r>
              <a:rPr lang="en-US" sz="2000" dirty="0" err="1"/>
              <a:t>dropCollection</a:t>
            </a:r>
            <a:r>
              <a:rPr lang="en-US" sz="2000" dirty="0"/>
              <a:t>() method to delete a table (collection).</a:t>
            </a:r>
          </a:p>
          <a:p>
            <a:pPr marL="109537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29D0FF-F22C-4F10-BF0C-B2BE10AB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Collection</a:t>
            </a:r>
          </a:p>
        </p:txBody>
      </p:sp>
    </p:spTree>
    <p:extLst>
      <p:ext uri="{BB962C8B-B14F-4D97-AF65-F5344CB8AC3E}">
        <p14:creationId xmlns:p14="http://schemas.microsoft.com/office/powerpoint/2010/main" val="349213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309BD6-ECF8-430E-8AA1-65526D50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You can update a record, or document as it is called in MongoDB, by using the </a:t>
            </a:r>
            <a:r>
              <a:rPr lang="en-US" sz="1800" dirty="0" err="1"/>
              <a:t>updateOne</a:t>
            </a:r>
            <a:r>
              <a:rPr lang="en-US" sz="1800" dirty="0"/>
              <a:t>() method.</a:t>
            </a:r>
          </a:p>
          <a:p>
            <a:r>
              <a:rPr lang="en-US" sz="1400" dirty="0"/>
              <a:t>var </a:t>
            </a:r>
            <a:r>
              <a:rPr lang="en-US" sz="1400" dirty="0" err="1"/>
              <a:t>myquery</a:t>
            </a:r>
            <a:r>
              <a:rPr lang="en-US" sz="1400" dirty="0"/>
              <a:t> = { address: "Valley 345" };</a:t>
            </a:r>
            <a:br>
              <a:rPr lang="en-US" sz="1400" dirty="0"/>
            </a:br>
            <a:r>
              <a:rPr lang="en-US" sz="1400" dirty="0"/>
              <a:t>  var </a:t>
            </a:r>
            <a:r>
              <a:rPr lang="en-US" sz="1400" dirty="0" err="1"/>
              <a:t>newvalues</a:t>
            </a:r>
            <a:r>
              <a:rPr lang="en-US" sz="1400" dirty="0"/>
              <a:t> = { $set: {name: "Mickey", address: "Canyon 123" } };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 err="1"/>
              <a:t>dbo.collection</a:t>
            </a:r>
            <a:r>
              <a:rPr lang="en-US" sz="1400" dirty="0"/>
              <a:t>("customers").</a:t>
            </a:r>
            <a:r>
              <a:rPr lang="en-US" sz="1400" dirty="0" err="1"/>
              <a:t>updateOne</a:t>
            </a:r>
            <a:r>
              <a:rPr lang="en-US" sz="1400" dirty="0"/>
              <a:t>(</a:t>
            </a:r>
            <a:r>
              <a:rPr lang="en-US" sz="1400" dirty="0" err="1"/>
              <a:t>myquery</a:t>
            </a:r>
            <a:r>
              <a:rPr lang="en-US" sz="1400" dirty="0"/>
              <a:t>, </a:t>
            </a:r>
            <a:r>
              <a:rPr lang="en-US" sz="1400" dirty="0" err="1"/>
              <a:t>newvalues</a:t>
            </a:r>
            <a:r>
              <a:rPr lang="en-US" sz="1400" dirty="0"/>
              <a:t>, function(err, res) {</a:t>
            </a:r>
            <a:br>
              <a:rPr lang="en-US" sz="1400" dirty="0"/>
            </a:br>
            <a:r>
              <a:rPr lang="en-US" sz="1400" dirty="0"/>
              <a:t>    if (err) throw err;</a:t>
            </a:r>
            <a:br>
              <a:rPr lang="en-US" sz="1400" dirty="0"/>
            </a:br>
            <a:r>
              <a:rPr lang="en-US" sz="1400" dirty="0"/>
              <a:t>    console.log("1 document updated");</a:t>
            </a:r>
          </a:p>
          <a:p>
            <a:r>
              <a:rPr lang="en-US" sz="1800" dirty="0"/>
              <a:t>When using the $set operator, only the specified fields are updated:</a:t>
            </a:r>
          </a:p>
          <a:p>
            <a:r>
              <a:rPr lang="en-US" sz="1400" dirty="0"/>
              <a:t>var </a:t>
            </a:r>
            <a:r>
              <a:rPr lang="en-US" sz="1400" dirty="0" err="1"/>
              <a:t>myquery</a:t>
            </a:r>
            <a:r>
              <a:rPr lang="en-US" sz="1400" dirty="0"/>
              <a:t> = { address: "Valley 345" };</a:t>
            </a:r>
            <a:br>
              <a:rPr lang="en-US" sz="1100" dirty="0"/>
            </a:br>
            <a:r>
              <a:rPr lang="en-US" sz="1400" dirty="0"/>
              <a:t>  var </a:t>
            </a:r>
            <a:r>
              <a:rPr lang="en-US" sz="1400" dirty="0" err="1"/>
              <a:t>newvalues</a:t>
            </a:r>
            <a:r>
              <a:rPr lang="en-US" sz="1400" dirty="0"/>
              <a:t> = { </a:t>
            </a:r>
            <a:r>
              <a:rPr lang="en-US" sz="1400" b="1" dirty="0"/>
              <a:t>$set: { address: "Canyon 123" }</a:t>
            </a:r>
            <a:r>
              <a:rPr lang="en-US" sz="1400" dirty="0"/>
              <a:t> };</a:t>
            </a:r>
            <a:br>
              <a:rPr lang="en-US" sz="1100" dirty="0"/>
            </a:br>
            <a:r>
              <a:rPr lang="en-US" sz="1400" dirty="0"/>
              <a:t>  </a:t>
            </a:r>
            <a:r>
              <a:rPr lang="en-US" sz="1400" dirty="0" err="1"/>
              <a:t>dbo.collection</a:t>
            </a:r>
            <a:r>
              <a:rPr lang="en-US" sz="1400" dirty="0"/>
              <a:t>("customers").</a:t>
            </a:r>
            <a:r>
              <a:rPr lang="en-US" sz="1400" dirty="0" err="1"/>
              <a:t>updateOne</a:t>
            </a:r>
            <a:r>
              <a:rPr lang="en-US" sz="1400" dirty="0"/>
              <a:t>(</a:t>
            </a:r>
            <a:r>
              <a:rPr lang="en-US" sz="1400" dirty="0" err="1"/>
              <a:t>myquery</a:t>
            </a:r>
            <a:r>
              <a:rPr lang="en-US" sz="1400" dirty="0"/>
              <a:t>, </a:t>
            </a:r>
            <a:r>
              <a:rPr lang="en-US" sz="1400" dirty="0" err="1"/>
              <a:t>newvalues</a:t>
            </a:r>
            <a:r>
              <a:rPr lang="en-US" sz="1400" dirty="0"/>
              <a:t>, function(err, res) {</a:t>
            </a:r>
          </a:p>
          <a:p>
            <a:r>
              <a:rPr lang="en-US" sz="1800" dirty="0"/>
              <a:t>To update all documents that meets the criteria of the query, use the </a:t>
            </a:r>
            <a:r>
              <a:rPr lang="en-US" sz="1800" dirty="0" err="1"/>
              <a:t>updateMany</a:t>
            </a:r>
            <a:r>
              <a:rPr lang="en-US" sz="1800" dirty="0"/>
              <a:t>() method.</a:t>
            </a:r>
          </a:p>
          <a:p>
            <a:r>
              <a:rPr lang="en-US" sz="1400" dirty="0"/>
              <a:t>var </a:t>
            </a:r>
            <a:r>
              <a:rPr lang="en-US" sz="1400" dirty="0" err="1"/>
              <a:t>myquery</a:t>
            </a:r>
            <a:r>
              <a:rPr lang="en-US" sz="1400" dirty="0"/>
              <a:t> = { address: /^S/ };</a:t>
            </a:r>
            <a:br>
              <a:rPr lang="en-US" sz="700" dirty="0"/>
            </a:br>
            <a:r>
              <a:rPr lang="en-US" sz="1400" dirty="0"/>
              <a:t>  var </a:t>
            </a:r>
            <a:r>
              <a:rPr lang="en-US" sz="1400" dirty="0" err="1"/>
              <a:t>newvalues</a:t>
            </a:r>
            <a:r>
              <a:rPr lang="en-US" sz="1400" dirty="0"/>
              <a:t> = {$set: {name: "Minnie"} };</a:t>
            </a:r>
            <a:br>
              <a:rPr lang="en-US" sz="700" dirty="0"/>
            </a:br>
            <a:r>
              <a:rPr lang="en-US" sz="1400" dirty="0"/>
              <a:t>  </a:t>
            </a:r>
            <a:r>
              <a:rPr lang="en-US" sz="1400" dirty="0" err="1"/>
              <a:t>dbo.collection</a:t>
            </a:r>
            <a:r>
              <a:rPr lang="en-US" sz="1400" dirty="0"/>
              <a:t>("customers").</a:t>
            </a:r>
            <a:r>
              <a:rPr lang="en-US" sz="1400" dirty="0" err="1"/>
              <a:t>updateMany</a:t>
            </a:r>
            <a:r>
              <a:rPr lang="en-US" sz="1400" dirty="0"/>
              <a:t>(</a:t>
            </a:r>
            <a:r>
              <a:rPr lang="en-US" sz="1400" dirty="0" err="1"/>
              <a:t>myquery</a:t>
            </a:r>
            <a:r>
              <a:rPr lang="en-US" sz="1400" dirty="0"/>
              <a:t>, </a:t>
            </a:r>
            <a:r>
              <a:rPr lang="en-US" sz="1400" dirty="0" err="1"/>
              <a:t>newvalues</a:t>
            </a:r>
            <a:r>
              <a:rPr lang="en-US" sz="1400" dirty="0"/>
              <a:t>, function(err, res) {</a:t>
            </a:r>
            <a:endParaRPr lang="en-US" sz="700" dirty="0"/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C3B5D3-4E70-4611-BA4E-E15B694A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16567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5070AD-BC92-49D8-A233-E7314E95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Operators</a:t>
            </a:r>
          </a:p>
          <a:p>
            <a:pPr lvl="1"/>
            <a:r>
              <a:rPr lang="en-US" dirty="0"/>
              <a:t>lookup</a:t>
            </a:r>
          </a:p>
          <a:p>
            <a:pPr lvl="1"/>
            <a:r>
              <a:rPr lang="en-US" dirty="0"/>
              <a:t>Match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limit</a:t>
            </a:r>
          </a:p>
          <a:p>
            <a:pPr lvl="1"/>
            <a:r>
              <a:rPr lang="en-US" dirty="0"/>
              <a:t>Joins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CAFAA-059D-4D2E-8504-F14B0C48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Aggregate Functions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882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0E5654-BE95-4910-B2B2-E50D8DB6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dirty="0" err="1"/>
              <a:t>dbo.orders.aggregate</a:t>
            </a:r>
            <a:r>
              <a:rPr lang="en-US" sz="2400" dirty="0"/>
              <a:t>([</a:t>
            </a:r>
          </a:p>
          <a:p>
            <a:pPr marL="109537" indent="0">
              <a:buNone/>
            </a:pPr>
            <a:r>
              <a:rPr lang="en-US" sz="2400" dirty="0"/>
              <a:t>        { $match: { status: "A" } },</a:t>
            </a:r>
          </a:p>
          <a:p>
            <a:pPr marL="109537" indent="0">
              <a:buNone/>
            </a:pPr>
            <a:r>
              <a:rPr lang="en-US" sz="2400" dirty="0"/>
              <a:t>        { $group: { _id: "$</a:t>
            </a:r>
            <a:r>
              <a:rPr lang="en-US" sz="2400" dirty="0" err="1"/>
              <a:t>cust_id</a:t>
            </a:r>
            <a:r>
              <a:rPr lang="en-US" sz="2400" dirty="0"/>
              <a:t>", </a:t>
            </a:r>
          </a:p>
          <a:p>
            <a:pPr marL="109537" indent="0">
              <a:buNone/>
            </a:pPr>
            <a:r>
              <a:rPr lang="en-US" sz="2400" dirty="0"/>
              <a:t>	total: { $sum: "$amount" } } },</a:t>
            </a:r>
          </a:p>
          <a:p>
            <a:pPr marL="109537" indent="0">
              <a:buNone/>
            </a:pPr>
            <a:r>
              <a:rPr lang="en-US" sz="2400" dirty="0"/>
              <a:t>         { $sort: { total: -1 } }</a:t>
            </a:r>
          </a:p>
          <a:p>
            <a:pPr marL="109537" indent="0">
              <a:buNone/>
            </a:pPr>
            <a:r>
              <a:rPr lang="en-US" sz="2400" dirty="0"/>
              <a:t>         	          ])</a:t>
            </a:r>
            <a:endParaRPr lang="LID4096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2F6DB-1849-4103-AD40-4BDD318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13030"/>
                </a:solidFill>
                <a:effectLst/>
                <a:latin typeface="Akzidenz"/>
              </a:rPr>
              <a:t>Group by and Calculate a Sum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0476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0E5654-BE95-4910-B2B2-E50D8DB6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 err="1"/>
              <a:t>dbo.stocks.aggregate</a:t>
            </a:r>
            <a:r>
              <a:rPr lang="en-US" sz="2000" dirty="0"/>
              <a:t>(</a:t>
            </a:r>
          </a:p>
          <a:p>
            <a:pPr marL="109537" indent="0">
              <a:buNone/>
            </a:pPr>
            <a:r>
              <a:rPr lang="en-US" sz="2000" dirty="0"/>
              <a:t>                                   [</a:t>
            </a:r>
          </a:p>
          <a:p>
            <a:pPr marL="109537" indent="0">
              <a:buNone/>
            </a:pPr>
            <a:r>
              <a:rPr lang="en-US" sz="2000" dirty="0"/>
              <a:t>                                     { $project : { </a:t>
            </a:r>
            <a:r>
              <a:rPr lang="en-US" sz="2000" dirty="0" err="1"/>
              <a:t>cusip</a:t>
            </a:r>
            <a:r>
              <a:rPr lang="en-US" sz="2000" dirty="0"/>
              <a:t>: 1, date: 1, price: 1, _id: 0 } },</a:t>
            </a:r>
          </a:p>
          <a:p>
            <a:pPr marL="109537" indent="0">
              <a:buNone/>
            </a:pPr>
            <a:r>
              <a:rPr lang="en-US" sz="2000" dirty="0"/>
              <a:t>                                     { $sort : { </a:t>
            </a:r>
            <a:r>
              <a:rPr lang="en-US" sz="2000" dirty="0" err="1"/>
              <a:t>cusip</a:t>
            </a:r>
            <a:r>
              <a:rPr lang="en-US" sz="2000" dirty="0"/>
              <a:t> : 1, date: 1 } }</a:t>
            </a:r>
          </a:p>
          <a:p>
            <a:pPr marL="109537" indent="0">
              <a:buNone/>
            </a:pPr>
            <a:r>
              <a:rPr lang="en-US" sz="2000" dirty="0"/>
              <a:t>                                   ],</a:t>
            </a:r>
          </a:p>
          <a:p>
            <a:pPr marL="109537" indent="0">
              <a:buNone/>
            </a:pPr>
            <a:r>
              <a:rPr lang="en-US" sz="2000" dirty="0"/>
              <a:t>                                   {</a:t>
            </a:r>
          </a:p>
          <a:p>
            <a:pPr marL="109537" indent="0">
              <a:buNone/>
            </a:pPr>
            <a:r>
              <a:rPr lang="en-US" sz="2000" dirty="0"/>
              <a:t>                                     </a:t>
            </a:r>
            <a:r>
              <a:rPr lang="en-US" sz="2000" dirty="0" err="1"/>
              <a:t>allowDiskUse</a:t>
            </a:r>
            <a:r>
              <a:rPr lang="en-US" sz="2000" dirty="0"/>
              <a:t>: true</a:t>
            </a:r>
          </a:p>
          <a:p>
            <a:pPr marL="109537" indent="0">
              <a:buNone/>
            </a:pPr>
            <a:r>
              <a:rPr lang="en-US" sz="2000" dirty="0"/>
              <a:t>                                   }</a:t>
            </a:r>
          </a:p>
          <a:p>
            <a:pPr marL="109537" indent="0">
              <a:buNone/>
            </a:pPr>
            <a:r>
              <a:rPr lang="en-US" sz="2000" dirty="0"/>
              <a:t>                                 )</a:t>
            </a:r>
            <a:endParaRPr lang="LID4096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A2F6DB-1849-4103-AD40-4BDD318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13030"/>
                </a:solidFill>
                <a:effectLst/>
                <a:latin typeface="Akzidenz"/>
              </a:rPr>
              <a:t>$Project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040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650647-8614-4E83-B39B-3F6919E7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limit the result in MongoDB, we use the limit() method.</a:t>
            </a:r>
          </a:p>
          <a:p>
            <a:r>
              <a:rPr lang="en-US" sz="2800" dirty="0"/>
              <a:t>The limit() method takes one parameter, a number defining how many documents to return.</a:t>
            </a:r>
          </a:p>
          <a:p>
            <a:r>
              <a:rPr lang="en-US" sz="2800" dirty="0"/>
              <a:t> var </a:t>
            </a:r>
            <a:r>
              <a:rPr lang="en-US" sz="2800" dirty="0" err="1"/>
              <a:t>dbo</a:t>
            </a:r>
            <a:r>
              <a:rPr lang="en-US" sz="2800" dirty="0"/>
              <a:t> = </a:t>
            </a:r>
            <a:r>
              <a:rPr lang="en-US" sz="2800" dirty="0" err="1"/>
              <a:t>db.db</a:t>
            </a:r>
            <a:r>
              <a:rPr lang="en-US" sz="2800" dirty="0"/>
              <a:t>("</a:t>
            </a:r>
            <a:r>
              <a:rPr lang="en-US" sz="2800" dirty="0" err="1"/>
              <a:t>mydb</a:t>
            </a:r>
            <a:r>
              <a:rPr lang="en-US" sz="2800" dirty="0"/>
              <a:t>");</a:t>
            </a:r>
            <a:br>
              <a:rPr lang="en-US" sz="2000" dirty="0"/>
            </a:br>
            <a:r>
              <a:rPr lang="en-US" sz="2800" dirty="0"/>
              <a:t>  </a:t>
            </a:r>
            <a:r>
              <a:rPr lang="en-US" sz="2800" dirty="0" err="1"/>
              <a:t>dbo.collection</a:t>
            </a:r>
            <a:r>
              <a:rPr lang="en-US" sz="2800" dirty="0"/>
              <a:t>("customers").find()</a:t>
            </a:r>
            <a:r>
              <a:rPr lang="en-US" sz="2800" b="1" dirty="0"/>
              <a:t>.limit(5)</a:t>
            </a:r>
            <a:r>
              <a:rPr lang="en-US" sz="2800" dirty="0"/>
              <a:t>.</a:t>
            </a:r>
            <a:r>
              <a:rPr lang="en-US" sz="2800" dirty="0" err="1"/>
              <a:t>toArray</a:t>
            </a:r>
            <a:r>
              <a:rPr lang="en-US" sz="2800" dirty="0"/>
              <a:t>(function(err, result) {</a:t>
            </a:r>
            <a:br>
              <a:rPr lang="en-US" sz="2000" dirty="0"/>
            </a:br>
            <a:r>
              <a:rPr lang="en-US" sz="2800" dirty="0"/>
              <a:t>    if (err) throw err;</a:t>
            </a:r>
            <a:br>
              <a:rPr lang="en-US" sz="2000" dirty="0"/>
            </a:br>
            <a:r>
              <a:rPr lang="en-US" sz="2800" dirty="0"/>
              <a:t>    console.log(result);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ADAE5-C175-4F7E-BC5D-079BC254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1889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353234-B2A9-431B-90A4-8E898B85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Client Connector</a:t>
            </a:r>
          </a:p>
          <a:p>
            <a:pPr lvl="1"/>
            <a:r>
              <a:rPr lang="en-US" dirty="0"/>
              <a:t>Creating DB</a:t>
            </a:r>
          </a:p>
          <a:p>
            <a:pPr lvl="1"/>
            <a:r>
              <a:rPr lang="en-US" dirty="0"/>
              <a:t>Creating Collections</a:t>
            </a:r>
          </a:p>
          <a:p>
            <a:pPr lvl="1"/>
            <a:r>
              <a:rPr lang="en-US" dirty="0"/>
              <a:t>Inserting one and Many</a:t>
            </a:r>
          </a:p>
          <a:p>
            <a:pPr lvl="1"/>
            <a:r>
              <a:rPr lang="en-US" dirty="0"/>
              <a:t>Find &amp; </a:t>
            </a:r>
            <a:r>
              <a:rPr lang="en-US" dirty="0" err="1"/>
              <a:t>FindOne</a:t>
            </a:r>
            <a:r>
              <a:rPr lang="en-US" dirty="0"/>
              <a:t> and Find Some</a:t>
            </a:r>
          </a:p>
          <a:p>
            <a:pPr lvl="1"/>
            <a:r>
              <a:rPr lang="en-US" dirty="0"/>
              <a:t>Deleting one and Many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/>
              <a:t>Aggregate functions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C7372-38F1-48BB-B086-13913460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10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4685D5-AE98-442D-A3B8-BF85DE4C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MongoDB is not a relational database, but you can perform a left outer join by using the $lookup stage.</a:t>
            </a:r>
          </a:p>
          <a:p>
            <a:r>
              <a:rPr lang="en-US" sz="2000" dirty="0"/>
              <a:t>The $lookup stage lets you specify which collection you want to join with the current collection, and which fields that should match.</a:t>
            </a:r>
          </a:p>
          <a:p>
            <a:r>
              <a:rPr lang="en-US" sz="1600" dirty="0"/>
              <a:t>var </a:t>
            </a:r>
            <a:r>
              <a:rPr lang="en-US" sz="1600" dirty="0" err="1"/>
              <a:t>dbo</a:t>
            </a:r>
            <a:r>
              <a:rPr lang="en-US" sz="1600" dirty="0"/>
              <a:t> = </a:t>
            </a:r>
            <a:r>
              <a:rPr lang="en-US" sz="1600" dirty="0" err="1"/>
              <a:t>db.db</a:t>
            </a:r>
            <a:r>
              <a:rPr lang="en-US" sz="1600" dirty="0"/>
              <a:t>("</a:t>
            </a:r>
            <a:r>
              <a:rPr lang="en-US" sz="1600" dirty="0" err="1"/>
              <a:t>mydb</a:t>
            </a:r>
            <a:r>
              <a:rPr lang="en-US" sz="1600" dirty="0"/>
              <a:t>");</a:t>
            </a:r>
            <a:br>
              <a:rPr lang="en-US" sz="1200" dirty="0"/>
            </a:br>
            <a:r>
              <a:rPr lang="en-US" sz="1600" dirty="0"/>
              <a:t>  </a:t>
            </a:r>
            <a:r>
              <a:rPr lang="en-US" sz="1600" dirty="0" err="1"/>
              <a:t>dbo.collection</a:t>
            </a:r>
            <a:r>
              <a:rPr lang="en-US" sz="1600" dirty="0"/>
              <a:t>('orders').aggregate([</a:t>
            </a:r>
            <a:br>
              <a:rPr lang="en-US" sz="1200" dirty="0"/>
            </a:br>
            <a:r>
              <a:rPr lang="en-US" sz="1600" dirty="0"/>
              <a:t>    { $lookup:</a:t>
            </a:r>
            <a:br>
              <a:rPr lang="en-US" sz="1600" dirty="0"/>
            </a:br>
            <a:r>
              <a:rPr lang="en-US" sz="1600" dirty="0"/>
              <a:t>       {</a:t>
            </a:r>
            <a:br>
              <a:rPr lang="en-US" sz="1600" dirty="0"/>
            </a:br>
            <a:r>
              <a:rPr lang="en-US" sz="1600" dirty="0"/>
              <a:t>         from: 'products',</a:t>
            </a:r>
            <a:br>
              <a:rPr lang="en-US" sz="1600" dirty="0"/>
            </a:br>
            <a:r>
              <a:rPr lang="en-US" sz="1600" dirty="0"/>
              <a:t>         </a:t>
            </a:r>
            <a:r>
              <a:rPr lang="en-US" sz="1600" dirty="0" err="1"/>
              <a:t>localField</a:t>
            </a:r>
            <a:r>
              <a:rPr lang="en-US" sz="1600" dirty="0"/>
              <a:t>: '</a:t>
            </a:r>
            <a:r>
              <a:rPr lang="en-US" sz="1600" dirty="0" err="1"/>
              <a:t>product_id</a:t>
            </a:r>
            <a:r>
              <a:rPr lang="en-US" sz="1600" dirty="0"/>
              <a:t>',</a:t>
            </a:r>
            <a:br>
              <a:rPr lang="en-US" sz="1600" dirty="0"/>
            </a:br>
            <a:r>
              <a:rPr lang="en-US" sz="1600" dirty="0"/>
              <a:t>         </a:t>
            </a:r>
            <a:r>
              <a:rPr lang="en-US" sz="1600" dirty="0" err="1"/>
              <a:t>foreignField</a:t>
            </a:r>
            <a:r>
              <a:rPr lang="en-US" sz="1600" dirty="0"/>
              <a:t>: '_id',</a:t>
            </a:r>
            <a:br>
              <a:rPr lang="en-US" sz="1600" dirty="0"/>
            </a:br>
            <a:r>
              <a:rPr lang="en-US" sz="1600" dirty="0"/>
              <a:t>         as: '</a:t>
            </a:r>
            <a:r>
              <a:rPr lang="en-US" sz="1600" dirty="0" err="1"/>
              <a:t>orderdetails</a:t>
            </a:r>
            <a:r>
              <a:rPr lang="en-US" sz="1600" dirty="0"/>
              <a:t>'</a:t>
            </a:r>
            <a:br>
              <a:rPr lang="en-US" sz="1600" dirty="0"/>
            </a:br>
            <a:r>
              <a:rPr lang="en-US" sz="1600" dirty="0"/>
              <a:t>       }</a:t>
            </a:r>
            <a:br>
              <a:rPr lang="en-US" sz="1600" dirty="0"/>
            </a:br>
            <a:r>
              <a:rPr lang="en-US" sz="1600" dirty="0"/>
              <a:t>     }</a:t>
            </a:r>
            <a:br>
              <a:rPr lang="en-US" sz="1600" dirty="0"/>
            </a:br>
            <a:r>
              <a:rPr lang="en-US" sz="1600" dirty="0"/>
              <a:t>    ]).</a:t>
            </a:r>
            <a:r>
              <a:rPr lang="en-US" sz="1600" dirty="0" err="1"/>
              <a:t>toArray</a:t>
            </a:r>
            <a:r>
              <a:rPr lang="en-US" sz="1600" dirty="0"/>
              <a:t>(function(err, res) {</a:t>
            </a:r>
            <a:br>
              <a:rPr lang="en-US" sz="1200" dirty="0"/>
            </a:br>
            <a:r>
              <a:rPr lang="en-US" sz="1600" dirty="0"/>
              <a:t>    if (err) throw err;</a:t>
            </a:r>
            <a:br>
              <a:rPr lang="en-US" sz="1200" dirty="0"/>
            </a:br>
            <a:r>
              <a:rPr lang="en-US" sz="1600" dirty="0"/>
              <a:t>    console.log(</a:t>
            </a:r>
            <a:r>
              <a:rPr lang="en-US" sz="1600" dirty="0" err="1"/>
              <a:t>JSON.stringify</a:t>
            </a:r>
            <a:r>
              <a:rPr lang="en-US" sz="1600" dirty="0"/>
              <a:t>(res));</a:t>
            </a:r>
            <a:endParaRPr lang="en-US" sz="12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540CFA-3DAC-455C-82F8-3593BC8C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7E683-E654-43BC-AEB0-8A7A4007E149}"/>
              </a:ext>
            </a:extLst>
          </p:cNvPr>
          <p:cNvSpPr/>
          <p:nvPr/>
        </p:nvSpPr>
        <p:spPr>
          <a:xfrm>
            <a:off x="5029200" y="3048000"/>
            <a:ext cx="388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Segoe UI" panose="020B0502040204020203" pitchFamily="34" charset="0"/>
              </a:rPr>
              <a:t>orders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 { _id: 1,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: 154, status: 1 }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FF0000"/>
                </a:solidFill>
                <a:latin typeface="Segoe UI" panose="020B0502040204020203" pitchFamily="34" charset="0"/>
              </a:rPr>
              <a:t>products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 { _id: 154, name: 'Chocolate Heaven' },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 { _id: 155, name: 'Tasty Lemons' },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 { _id: 156, name: 'Vanilla Dreams' }</a:t>
            </a:r>
            <a:b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endParaRPr lang="en-US" sz="12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30CE32-0D01-4B69-9136-FE9CA5FF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download and install the official MongoDB driver, open the Command Terminal and execute the following: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Now you have downloaded and installed a </a:t>
            </a:r>
            <a:r>
              <a:rPr lang="en-US" dirty="0" err="1"/>
              <a:t>mongodb</a:t>
            </a:r>
            <a:r>
              <a:rPr lang="en-US" dirty="0"/>
              <a:t> database driver.</a:t>
            </a:r>
          </a:p>
          <a:p>
            <a:r>
              <a:rPr lang="en-US" dirty="0"/>
              <a:t>Node.js can use this module to manipulate MongoDB databases:</a:t>
            </a:r>
          </a:p>
          <a:p>
            <a:r>
              <a:rPr lang="en-US" dirty="0"/>
              <a:t>var mongo = require('</a:t>
            </a:r>
            <a:r>
              <a:rPr lang="en-US" dirty="0" err="1"/>
              <a:t>mongodb</a:t>
            </a:r>
            <a:r>
              <a:rPr lang="en-US" dirty="0"/>
              <a:t>');</a:t>
            </a:r>
          </a:p>
          <a:p>
            <a:pPr marL="109537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F5791-C75D-493C-8FE5-1B8F554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Connector For Node</a:t>
            </a:r>
          </a:p>
        </p:txBody>
      </p:sp>
    </p:spTree>
    <p:extLst>
      <p:ext uri="{BB962C8B-B14F-4D97-AF65-F5344CB8AC3E}">
        <p14:creationId xmlns:p14="http://schemas.microsoft.com/office/powerpoint/2010/main" val="137237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F649DB-256E-4702-A86D-EE2109609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create a database in MongoDB, start by creating a </a:t>
            </a:r>
            <a:r>
              <a:rPr lang="en-US" sz="2000" dirty="0" err="1"/>
              <a:t>MongoClient</a:t>
            </a:r>
            <a:r>
              <a:rPr lang="en-US" sz="2000" dirty="0"/>
              <a:t> object, then specify a connection URL with the correct </a:t>
            </a:r>
            <a:r>
              <a:rPr lang="en-US" sz="2000" dirty="0" err="1"/>
              <a:t>ip</a:t>
            </a:r>
            <a:r>
              <a:rPr lang="en-US" sz="2000" dirty="0"/>
              <a:t> address and the name of the database you want to create.</a:t>
            </a:r>
          </a:p>
          <a:p>
            <a:r>
              <a:rPr lang="en-US" sz="2000" dirty="0"/>
              <a:t>MongoDB will create the database if it does not exist, and make a connection to it.</a:t>
            </a:r>
          </a:p>
          <a:p>
            <a:pPr marL="109537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 </a:t>
            </a:r>
            <a:r>
              <a:rPr lang="en-US" sz="2000" dirty="0" err="1"/>
              <a:t>MongoClient</a:t>
            </a:r>
            <a:r>
              <a:rPr lang="en-US" sz="2000" dirty="0"/>
              <a:t> = require('</a:t>
            </a:r>
            <a:r>
              <a:rPr lang="en-US" sz="2000" dirty="0" err="1"/>
              <a:t>mongodb</a:t>
            </a:r>
            <a:r>
              <a:rPr lang="en-US" sz="2000" dirty="0"/>
              <a:t>').</a:t>
            </a:r>
            <a:r>
              <a:rPr lang="en-US" sz="2000" dirty="0" err="1"/>
              <a:t>MongoClient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var</a:t>
            </a:r>
            <a:r>
              <a:rPr lang="en-US" sz="2000" dirty="0"/>
              <a:t> </a:t>
            </a:r>
            <a:r>
              <a:rPr lang="en-US" sz="2000" dirty="0" err="1"/>
              <a:t>url</a:t>
            </a:r>
            <a:r>
              <a:rPr lang="en-US" sz="2000" dirty="0"/>
              <a:t> = "</a:t>
            </a:r>
            <a:r>
              <a:rPr lang="en-US" sz="2000" dirty="0" err="1"/>
              <a:t>mongodb</a:t>
            </a:r>
            <a:r>
              <a:rPr lang="en-US" sz="2000" dirty="0"/>
              <a:t>://localhost:27017/</a:t>
            </a:r>
            <a:r>
              <a:rPr lang="en-US" sz="2000" dirty="0" err="1"/>
              <a:t>mydb</a:t>
            </a:r>
            <a:r>
              <a:rPr lang="en-US" sz="2000" dirty="0"/>
              <a:t>";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MongoClient.connect</a:t>
            </a:r>
            <a:r>
              <a:rPr lang="en-US" sz="2000" dirty="0"/>
              <a:t>(</a:t>
            </a:r>
            <a:r>
              <a:rPr lang="en-US" sz="2000" dirty="0" err="1"/>
              <a:t>url</a:t>
            </a:r>
            <a:r>
              <a:rPr lang="en-US" sz="2000" dirty="0"/>
              <a:t>, { </a:t>
            </a:r>
            <a:r>
              <a:rPr lang="en-US" sz="2000" dirty="0" err="1"/>
              <a:t>useNewUrlParser</a:t>
            </a:r>
            <a:r>
              <a:rPr lang="en-US" sz="2000" dirty="0"/>
              <a:t>: true },function(err, </a:t>
            </a:r>
            <a:r>
              <a:rPr lang="en-US" sz="2000" dirty="0" err="1"/>
              <a:t>db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 if (err) throw err;</a:t>
            </a:r>
            <a:br>
              <a:rPr lang="en-US" sz="2000" dirty="0"/>
            </a:br>
            <a:r>
              <a:rPr lang="en-US" sz="2000" dirty="0"/>
              <a:t>  console.log("Database created!");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db.close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});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136F5-7ED0-46CE-B471-CD2EBDCE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</a:p>
        </p:txBody>
      </p:sp>
    </p:spTree>
    <p:extLst>
      <p:ext uri="{BB962C8B-B14F-4D97-AF65-F5344CB8AC3E}">
        <p14:creationId xmlns:p14="http://schemas.microsoft.com/office/powerpoint/2010/main" val="46222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BFA8AE-B450-488D-8CF5-4772445A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collection in MongoDB, use the </a:t>
            </a:r>
            <a:r>
              <a:rPr lang="en-US" dirty="0" err="1"/>
              <a:t>createCollection</a:t>
            </a:r>
            <a:r>
              <a:rPr lang="en-US" dirty="0"/>
              <a:t>() method: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 </a:t>
            </a:r>
            <a:r>
              <a:rPr lang="en-US" sz="2000" dirty="0" err="1"/>
              <a:t>MongoClient</a:t>
            </a:r>
            <a:r>
              <a:rPr lang="en-US" sz="2000" dirty="0"/>
              <a:t> = require('</a:t>
            </a:r>
            <a:r>
              <a:rPr lang="en-US" sz="2000" dirty="0" err="1"/>
              <a:t>mongodb</a:t>
            </a:r>
            <a:r>
              <a:rPr lang="en-US" sz="2000" dirty="0"/>
              <a:t>').</a:t>
            </a:r>
            <a:r>
              <a:rPr lang="en-US" sz="2000" dirty="0" err="1"/>
              <a:t>MongoClient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var</a:t>
            </a:r>
            <a:r>
              <a:rPr lang="en-US" sz="2000" dirty="0"/>
              <a:t> </a:t>
            </a:r>
            <a:r>
              <a:rPr lang="en-US" sz="2000" dirty="0" err="1"/>
              <a:t>url</a:t>
            </a:r>
            <a:r>
              <a:rPr lang="en-US" sz="2000" dirty="0"/>
              <a:t> = "</a:t>
            </a:r>
            <a:r>
              <a:rPr lang="en-US" sz="2000" dirty="0" err="1"/>
              <a:t>mongodb</a:t>
            </a:r>
            <a:r>
              <a:rPr lang="en-US" sz="2000" dirty="0"/>
              <a:t>://localhost:27017/";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MongoClient.connect</a:t>
            </a:r>
            <a:r>
              <a:rPr lang="en-US" sz="2000" dirty="0"/>
              <a:t>(</a:t>
            </a:r>
            <a:r>
              <a:rPr lang="en-US" sz="2000" dirty="0" err="1"/>
              <a:t>url</a:t>
            </a:r>
            <a:r>
              <a:rPr lang="en-US" sz="2000" dirty="0"/>
              <a:t>, { </a:t>
            </a:r>
            <a:r>
              <a:rPr lang="en-US" sz="2000" dirty="0" err="1"/>
              <a:t>useNewUrlParser</a:t>
            </a:r>
            <a:r>
              <a:rPr lang="en-US" sz="2000" dirty="0"/>
              <a:t>: true },function(err, </a:t>
            </a:r>
            <a:r>
              <a:rPr lang="en-US" sz="2000" dirty="0" err="1"/>
              <a:t>db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  if (err) throw err;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 err="1"/>
              <a:t>var</a:t>
            </a:r>
            <a:r>
              <a:rPr lang="en-US" sz="2000" dirty="0"/>
              <a:t> </a:t>
            </a:r>
            <a:r>
              <a:rPr lang="en-US" sz="2000" dirty="0" err="1"/>
              <a:t>dbo</a:t>
            </a:r>
            <a:r>
              <a:rPr lang="en-US" sz="2000" dirty="0"/>
              <a:t> = </a:t>
            </a:r>
            <a:r>
              <a:rPr lang="en-US" sz="2000" dirty="0" err="1"/>
              <a:t>db.db</a:t>
            </a:r>
            <a:r>
              <a:rPr lang="en-US" sz="2000" dirty="0"/>
              <a:t>("</a:t>
            </a:r>
            <a:r>
              <a:rPr lang="en-US" sz="2000" dirty="0" err="1"/>
              <a:t>mydb</a:t>
            </a:r>
            <a:r>
              <a:rPr lang="en-US" sz="2000" dirty="0"/>
              <a:t>");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dirty="0" err="1"/>
              <a:t>dbo.createCollection</a:t>
            </a:r>
            <a:r>
              <a:rPr lang="en-US" sz="2000" dirty="0"/>
              <a:t>("customers", function(err, res) {</a:t>
            </a:r>
            <a:br>
              <a:rPr lang="en-US" sz="2000" dirty="0"/>
            </a:br>
            <a:r>
              <a:rPr lang="en-US" sz="2000" dirty="0"/>
              <a:t>    if (err) throw err;</a:t>
            </a:r>
            <a:br>
              <a:rPr lang="en-US" sz="2000" dirty="0"/>
            </a:br>
            <a:r>
              <a:rPr lang="en-US" sz="2000" dirty="0"/>
              <a:t>    console.log("Collection created!");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db.close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  });</a:t>
            </a:r>
            <a:br>
              <a:rPr lang="en-US" sz="2000" dirty="0"/>
            </a:br>
            <a:r>
              <a:rPr lang="en-US" sz="2000" dirty="0"/>
              <a:t>});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56FD4-D8A2-48AA-A2CF-01A9BB3E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Collection</a:t>
            </a:r>
          </a:p>
        </p:txBody>
      </p:sp>
    </p:spTree>
    <p:extLst>
      <p:ext uri="{BB962C8B-B14F-4D97-AF65-F5344CB8AC3E}">
        <p14:creationId xmlns:p14="http://schemas.microsoft.com/office/powerpoint/2010/main" val="205718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A543DD-A42B-461E-93BC-335082C0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a record, or document as it is called in MongoDB, into a collection, we use the </a:t>
            </a:r>
            <a:r>
              <a:rPr lang="en-US" dirty="0" err="1"/>
              <a:t>insertOne</a:t>
            </a:r>
            <a:r>
              <a:rPr lang="en-US" dirty="0"/>
              <a:t>() method.</a:t>
            </a:r>
          </a:p>
          <a:p>
            <a:pPr marL="109537" indent="0">
              <a:buNone/>
            </a:pPr>
            <a:r>
              <a:rPr lang="en-US" sz="1800" dirty="0"/>
              <a:t>var </a:t>
            </a:r>
            <a:r>
              <a:rPr lang="en-US" sz="1800" dirty="0" err="1"/>
              <a:t>MongoClient</a:t>
            </a:r>
            <a:r>
              <a:rPr lang="en-US" sz="1800" dirty="0"/>
              <a:t> = require('</a:t>
            </a:r>
            <a:r>
              <a:rPr lang="en-US" sz="1800" dirty="0" err="1"/>
              <a:t>mongodb</a:t>
            </a:r>
            <a:r>
              <a:rPr lang="en-US" sz="1800" dirty="0"/>
              <a:t>').</a:t>
            </a:r>
            <a:r>
              <a:rPr lang="en-US" sz="1800" dirty="0" err="1"/>
              <a:t>MongoClient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var </a:t>
            </a:r>
            <a:r>
              <a:rPr lang="en-US" sz="1800" dirty="0" err="1"/>
              <a:t>url</a:t>
            </a:r>
            <a:r>
              <a:rPr lang="en-US" sz="1800" dirty="0"/>
              <a:t> = "</a:t>
            </a:r>
            <a:r>
              <a:rPr lang="en-US" sz="1800" dirty="0" err="1"/>
              <a:t>mongodb</a:t>
            </a:r>
            <a:r>
              <a:rPr lang="en-US" sz="1800" dirty="0"/>
              <a:t>://localhost:27017/";</a:t>
            </a:r>
            <a:br>
              <a:rPr lang="en-US" sz="1800" dirty="0"/>
            </a:br>
            <a:r>
              <a:rPr lang="en-US" sz="1800" dirty="0" err="1"/>
              <a:t>MongoClient.connect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, function(err, </a:t>
            </a:r>
            <a:r>
              <a:rPr lang="en-US" sz="1800" dirty="0" err="1"/>
              <a:t>db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  if (err) throw err;</a:t>
            </a:r>
            <a:br>
              <a:rPr lang="en-US" sz="1800" dirty="0"/>
            </a:br>
            <a:r>
              <a:rPr lang="en-US" sz="1800" dirty="0"/>
              <a:t>  var </a:t>
            </a:r>
            <a:r>
              <a:rPr lang="en-US" sz="1800" dirty="0" err="1"/>
              <a:t>dbo</a:t>
            </a:r>
            <a:r>
              <a:rPr lang="en-US" sz="1800" dirty="0"/>
              <a:t> = </a:t>
            </a:r>
            <a:r>
              <a:rPr lang="en-US" sz="1800" dirty="0" err="1"/>
              <a:t>db.db</a:t>
            </a:r>
            <a:r>
              <a:rPr lang="en-US" sz="1800" dirty="0"/>
              <a:t>("</a:t>
            </a:r>
            <a:r>
              <a:rPr lang="en-US" sz="1800" dirty="0" err="1"/>
              <a:t>mydb</a:t>
            </a:r>
            <a:r>
              <a:rPr lang="en-US" sz="1800" dirty="0"/>
              <a:t>");</a:t>
            </a:r>
            <a:br>
              <a:rPr lang="en-US" sz="1800" dirty="0"/>
            </a:br>
            <a:r>
              <a:rPr lang="en-US" sz="1800" dirty="0"/>
              <a:t>  var </a:t>
            </a:r>
            <a:r>
              <a:rPr lang="en-US" sz="1800" dirty="0" err="1"/>
              <a:t>myobj</a:t>
            </a:r>
            <a:r>
              <a:rPr lang="en-US" sz="1800" dirty="0"/>
              <a:t> = { name: "Company Inc", address: "Highway 37" };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dbo.collection</a:t>
            </a:r>
            <a:r>
              <a:rPr lang="en-US" sz="1800" dirty="0"/>
              <a:t>("customers").</a:t>
            </a:r>
            <a:r>
              <a:rPr lang="en-US" sz="1800" dirty="0" err="1"/>
              <a:t>insertOne</a:t>
            </a:r>
            <a:r>
              <a:rPr lang="en-US" sz="1800" dirty="0"/>
              <a:t>(</a:t>
            </a:r>
            <a:r>
              <a:rPr lang="en-US" sz="1800" dirty="0" err="1"/>
              <a:t>myobj</a:t>
            </a:r>
            <a:r>
              <a:rPr lang="en-US" sz="1800" dirty="0"/>
              <a:t>, function(err, res) {</a:t>
            </a:r>
            <a:br>
              <a:rPr lang="en-US" sz="1800" dirty="0"/>
            </a:br>
            <a:r>
              <a:rPr lang="en-US" sz="1800" dirty="0"/>
              <a:t>    if (err) throw err;</a:t>
            </a:r>
            <a:br>
              <a:rPr lang="en-US" sz="1800" dirty="0"/>
            </a:br>
            <a:r>
              <a:rPr lang="en-US" sz="1800" dirty="0"/>
              <a:t>    console.log("1 document inserted");</a:t>
            </a:r>
            <a:br>
              <a:rPr lang="en-US" sz="1800" dirty="0"/>
            </a:br>
            <a:r>
              <a:rPr lang="en-US" sz="1800" dirty="0"/>
              <a:t>    </a:t>
            </a:r>
            <a:r>
              <a:rPr lang="en-US" sz="1800" dirty="0" err="1"/>
              <a:t>db.close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  });</a:t>
            </a:r>
            <a:br>
              <a:rPr lang="en-US" sz="1800" dirty="0"/>
            </a:br>
            <a:r>
              <a:rPr lang="en-US" sz="1800" dirty="0"/>
              <a:t>});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23559-9426-4C9A-8838-D4341F36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Insert Into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2B2CA4-2FEA-4545-A057-D97171D0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multiple documents into a collection in MongoDB, we use the </a:t>
            </a:r>
            <a:r>
              <a:rPr lang="en-US" dirty="0" err="1"/>
              <a:t>insertMany</a:t>
            </a:r>
            <a:r>
              <a:rPr lang="en-US" dirty="0"/>
              <a:t>() method.</a:t>
            </a:r>
          </a:p>
          <a:p>
            <a:r>
              <a:rPr lang="en-US" sz="1400" dirty="0"/>
              <a:t>var </a:t>
            </a:r>
            <a:r>
              <a:rPr lang="en-US" sz="1400" dirty="0" err="1"/>
              <a:t>MongoClient</a:t>
            </a:r>
            <a:r>
              <a:rPr lang="en-US" sz="1400" dirty="0"/>
              <a:t> = require('</a:t>
            </a:r>
            <a:r>
              <a:rPr lang="en-US" sz="1400" dirty="0" err="1"/>
              <a:t>mongodb</a:t>
            </a:r>
            <a:r>
              <a:rPr lang="en-US" sz="1400" dirty="0"/>
              <a:t>').</a:t>
            </a:r>
            <a:r>
              <a:rPr lang="en-US" sz="1400" dirty="0" err="1"/>
              <a:t>MongoClient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var </a:t>
            </a:r>
            <a:r>
              <a:rPr lang="en-US" sz="1400" dirty="0" err="1"/>
              <a:t>url</a:t>
            </a:r>
            <a:r>
              <a:rPr lang="en-US" sz="1400" dirty="0"/>
              <a:t> = "</a:t>
            </a:r>
            <a:r>
              <a:rPr lang="en-US" sz="1400" dirty="0" err="1"/>
              <a:t>mongodb</a:t>
            </a:r>
            <a:r>
              <a:rPr lang="en-US" sz="1400" dirty="0"/>
              <a:t>://localhost:27017/";</a:t>
            </a:r>
            <a:br>
              <a:rPr lang="en-US" sz="1400" dirty="0"/>
            </a:br>
            <a:r>
              <a:rPr lang="en-US" sz="1400" dirty="0" err="1"/>
              <a:t>MongoClient.connect</a:t>
            </a:r>
            <a:r>
              <a:rPr lang="en-US" sz="1400" dirty="0"/>
              <a:t>(</a:t>
            </a:r>
            <a:r>
              <a:rPr lang="en-US" sz="1400" dirty="0" err="1"/>
              <a:t>url</a:t>
            </a:r>
            <a:r>
              <a:rPr lang="en-US" sz="1400" dirty="0"/>
              <a:t>, function(err, </a:t>
            </a:r>
            <a:r>
              <a:rPr lang="en-US" sz="1400" dirty="0" err="1"/>
              <a:t>db</a:t>
            </a:r>
            <a:r>
              <a:rPr lang="en-US" sz="1400" dirty="0"/>
              <a:t>) {</a:t>
            </a:r>
            <a:br>
              <a:rPr lang="en-US" sz="1400" dirty="0"/>
            </a:br>
            <a:r>
              <a:rPr lang="en-US" sz="1400" dirty="0"/>
              <a:t>  if (err) throw err;</a:t>
            </a:r>
            <a:br>
              <a:rPr lang="en-US" sz="1400" dirty="0"/>
            </a:br>
            <a:r>
              <a:rPr lang="en-US" sz="1400" dirty="0"/>
              <a:t>  var </a:t>
            </a:r>
            <a:r>
              <a:rPr lang="en-US" sz="1400" dirty="0" err="1"/>
              <a:t>dbo</a:t>
            </a:r>
            <a:r>
              <a:rPr lang="en-US" sz="1400" dirty="0"/>
              <a:t> = </a:t>
            </a:r>
            <a:r>
              <a:rPr lang="en-US" sz="1400" dirty="0" err="1"/>
              <a:t>db.db</a:t>
            </a:r>
            <a:r>
              <a:rPr lang="en-US" sz="1400" dirty="0"/>
              <a:t>("</a:t>
            </a:r>
            <a:r>
              <a:rPr lang="en-US" sz="1400" dirty="0" err="1"/>
              <a:t>mydb</a:t>
            </a:r>
            <a:r>
              <a:rPr lang="en-US" sz="1400" dirty="0"/>
              <a:t>");</a:t>
            </a:r>
            <a:br>
              <a:rPr lang="en-US" sz="1400" dirty="0"/>
            </a:br>
            <a:r>
              <a:rPr lang="en-US" sz="1400" dirty="0"/>
              <a:t>  var </a:t>
            </a:r>
            <a:r>
              <a:rPr lang="en-US" sz="1400" dirty="0" err="1"/>
              <a:t>myobj</a:t>
            </a:r>
            <a:r>
              <a:rPr lang="en-US" sz="1400" dirty="0"/>
              <a:t> = [</a:t>
            </a:r>
            <a:br>
              <a:rPr lang="en-US" sz="1400" dirty="0"/>
            </a:br>
            <a:r>
              <a:rPr lang="en-US" sz="1400" dirty="0"/>
              <a:t>    { name: 'John', address: 'Highway 71'},</a:t>
            </a:r>
            <a:br>
              <a:rPr lang="en-US" sz="1400" dirty="0"/>
            </a:br>
            <a:r>
              <a:rPr lang="en-US" sz="1400" dirty="0"/>
              <a:t>    { name: 'Michael', address: 'Valley 345'},</a:t>
            </a:r>
            <a:br>
              <a:rPr lang="en-US" sz="1400" dirty="0"/>
            </a:br>
            <a:r>
              <a:rPr lang="en-US" sz="1400" dirty="0"/>
              <a:t>    { name: 'William', address: 'Central </a:t>
            </a:r>
            <a:r>
              <a:rPr lang="en-US" sz="1400" dirty="0" err="1"/>
              <a:t>st</a:t>
            </a:r>
            <a:r>
              <a:rPr lang="en-US" sz="1400" dirty="0"/>
              <a:t> 954'},</a:t>
            </a:r>
            <a:br>
              <a:rPr lang="en-US" sz="1400" dirty="0"/>
            </a:br>
            <a:r>
              <a:rPr lang="en-US" sz="1400" dirty="0"/>
              <a:t>    { name: 'Chuck', address: 'Main Road 989'},</a:t>
            </a:r>
            <a:br>
              <a:rPr lang="en-US" sz="1400" dirty="0"/>
            </a:br>
            <a:r>
              <a:rPr lang="en-US" sz="1400" dirty="0"/>
              <a:t>    { name: 'Viola', address: 'Sideway 1633'}</a:t>
            </a:r>
            <a:br>
              <a:rPr lang="en-US" sz="1400" dirty="0"/>
            </a:br>
            <a:r>
              <a:rPr lang="en-US" sz="1400" dirty="0"/>
              <a:t>  ];</a:t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 err="1"/>
              <a:t>dbo.collection</a:t>
            </a:r>
            <a:r>
              <a:rPr lang="en-US" sz="1400" dirty="0"/>
              <a:t>("customers").</a:t>
            </a:r>
            <a:r>
              <a:rPr lang="en-US" sz="1400" dirty="0" err="1"/>
              <a:t>insertMany</a:t>
            </a:r>
            <a:r>
              <a:rPr lang="en-US" sz="1400" dirty="0"/>
              <a:t>(</a:t>
            </a:r>
            <a:r>
              <a:rPr lang="en-US" sz="1400" dirty="0" err="1"/>
              <a:t>myobj</a:t>
            </a:r>
            <a:r>
              <a:rPr lang="en-US" sz="1400" dirty="0"/>
              <a:t>, function(err, res) {</a:t>
            </a:r>
            <a:br>
              <a:rPr lang="en-US" sz="1400" dirty="0"/>
            </a:br>
            <a:r>
              <a:rPr lang="en-US" sz="1400" dirty="0"/>
              <a:t>    if (err) throw err;</a:t>
            </a:r>
            <a:br>
              <a:rPr lang="en-US" sz="1400" dirty="0"/>
            </a:br>
            <a:r>
              <a:rPr lang="en-US" sz="1400" dirty="0"/>
              <a:t>    console.log("Number of documents inserted: " + </a:t>
            </a:r>
            <a:r>
              <a:rPr lang="en-US" sz="1400" dirty="0" err="1"/>
              <a:t>res.insertedCount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    </a:t>
            </a:r>
            <a:r>
              <a:rPr lang="en-US" sz="1400" dirty="0" err="1"/>
              <a:t>db.close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  });</a:t>
            </a:r>
            <a:br>
              <a:rPr lang="en-US" sz="1400" dirty="0"/>
            </a:br>
            <a:r>
              <a:rPr lang="en-US" sz="1400" dirty="0"/>
              <a:t>});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B1FB7-EBAF-4928-9B72-B1407209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Insert Multiple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7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9A115F-2980-467E-B6AA-E03E43F1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findOne</a:t>
            </a:r>
            <a:r>
              <a:rPr lang="en-US" dirty="0"/>
              <a:t>() method returns the first occurrence in the selection.</a:t>
            </a:r>
          </a:p>
          <a:p>
            <a:pPr marL="109537" indent="0">
              <a:buNone/>
            </a:pPr>
            <a:r>
              <a:rPr lang="en-US" sz="1800" dirty="0"/>
              <a:t>var </a:t>
            </a:r>
            <a:r>
              <a:rPr lang="en-US" sz="1800" dirty="0" err="1"/>
              <a:t>MongoClient</a:t>
            </a:r>
            <a:r>
              <a:rPr lang="en-US" sz="1800" dirty="0"/>
              <a:t> = require('</a:t>
            </a:r>
            <a:r>
              <a:rPr lang="en-US" sz="1800" dirty="0" err="1"/>
              <a:t>mongodb</a:t>
            </a:r>
            <a:r>
              <a:rPr lang="en-US" sz="1800" dirty="0"/>
              <a:t>').</a:t>
            </a:r>
            <a:r>
              <a:rPr lang="en-US" sz="1800" dirty="0" err="1"/>
              <a:t>MongoClient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var </a:t>
            </a:r>
            <a:r>
              <a:rPr lang="en-US" sz="1800" dirty="0" err="1"/>
              <a:t>url</a:t>
            </a:r>
            <a:r>
              <a:rPr lang="en-US" sz="1800" dirty="0"/>
              <a:t> = "</a:t>
            </a:r>
            <a:r>
              <a:rPr lang="en-US" sz="1800" dirty="0" err="1"/>
              <a:t>mongodb</a:t>
            </a:r>
            <a:r>
              <a:rPr lang="en-US" sz="1800" dirty="0"/>
              <a:t>://localhost:27017/";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 err="1"/>
              <a:t>MongoClient.connect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, function(err, </a:t>
            </a:r>
            <a:r>
              <a:rPr lang="en-US" sz="1800" dirty="0" err="1"/>
              <a:t>db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  if (err) throw err;</a:t>
            </a:r>
            <a:br>
              <a:rPr lang="en-US" sz="1800" dirty="0"/>
            </a:br>
            <a:r>
              <a:rPr lang="en-US" sz="1800" dirty="0"/>
              <a:t>  var </a:t>
            </a:r>
            <a:r>
              <a:rPr lang="en-US" sz="1800" dirty="0" err="1"/>
              <a:t>dbo</a:t>
            </a:r>
            <a:r>
              <a:rPr lang="en-US" sz="1800" dirty="0"/>
              <a:t> = </a:t>
            </a:r>
            <a:r>
              <a:rPr lang="en-US" sz="1800" dirty="0" err="1"/>
              <a:t>db.db</a:t>
            </a:r>
            <a:r>
              <a:rPr lang="en-US" sz="1800" dirty="0"/>
              <a:t>("</a:t>
            </a:r>
            <a:r>
              <a:rPr lang="en-US" sz="1800" dirty="0" err="1"/>
              <a:t>mydb</a:t>
            </a:r>
            <a:r>
              <a:rPr lang="en-US" sz="1800" dirty="0"/>
              <a:t>");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err="1"/>
              <a:t>dbo.collection</a:t>
            </a:r>
            <a:r>
              <a:rPr lang="en-US" sz="1800" dirty="0"/>
              <a:t>("customers").</a:t>
            </a:r>
            <a:r>
              <a:rPr lang="en-US" sz="1800" dirty="0" err="1"/>
              <a:t>findOne</a:t>
            </a:r>
            <a:r>
              <a:rPr lang="en-US" sz="1800" dirty="0"/>
              <a:t>({}, function(err, result) {</a:t>
            </a:r>
            <a:br>
              <a:rPr lang="en-US" sz="1800" dirty="0"/>
            </a:br>
            <a:r>
              <a:rPr lang="en-US" sz="1800" dirty="0"/>
              <a:t>    if (err) throw err;</a:t>
            </a:r>
            <a:br>
              <a:rPr lang="en-US" sz="1800" dirty="0"/>
            </a:br>
            <a:r>
              <a:rPr lang="en-US" sz="1800" dirty="0"/>
              <a:t>    console.log(result.name);</a:t>
            </a:r>
            <a:br>
              <a:rPr lang="en-US" sz="1800" dirty="0"/>
            </a:br>
            <a:r>
              <a:rPr lang="en-US" sz="1800" dirty="0"/>
              <a:t>    </a:t>
            </a:r>
            <a:r>
              <a:rPr lang="en-US" sz="1800" dirty="0" err="1"/>
              <a:t>db.close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  });</a:t>
            </a:r>
            <a:br>
              <a:rPr lang="en-US" sz="1800" dirty="0"/>
            </a:br>
            <a:r>
              <a:rPr lang="en-US" sz="1800" dirty="0"/>
              <a:t>});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31C48-2B28-432B-9844-C13406B9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260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9A115F-2980-467E-B6AA-E03E43F1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find() method returns all occurrences in the selection.</a:t>
            </a:r>
          </a:p>
          <a:p>
            <a:pPr marL="109537" indent="0">
              <a:buNone/>
            </a:pPr>
            <a:r>
              <a:rPr lang="en-US" sz="1800" dirty="0"/>
              <a:t>var </a:t>
            </a:r>
            <a:r>
              <a:rPr lang="en-US" sz="1800" dirty="0" err="1"/>
              <a:t>MongoClient</a:t>
            </a:r>
            <a:r>
              <a:rPr lang="en-US" sz="1800" dirty="0"/>
              <a:t> = require('</a:t>
            </a:r>
            <a:r>
              <a:rPr lang="en-US" sz="1800" dirty="0" err="1"/>
              <a:t>mongodb</a:t>
            </a:r>
            <a:r>
              <a:rPr lang="en-US" sz="1800" dirty="0"/>
              <a:t>').</a:t>
            </a:r>
            <a:r>
              <a:rPr lang="en-US" sz="1800" dirty="0" err="1"/>
              <a:t>MongoClient</a:t>
            </a:r>
            <a:r>
              <a:rPr lang="en-US" sz="1800" dirty="0"/>
              <a:t>;</a:t>
            </a:r>
          </a:p>
          <a:p>
            <a:pPr marL="109537" indent="0">
              <a:buNone/>
            </a:pPr>
            <a:r>
              <a:rPr lang="en-US" sz="1800" dirty="0"/>
              <a:t>var </a:t>
            </a:r>
            <a:r>
              <a:rPr lang="en-US" sz="1800" dirty="0" err="1"/>
              <a:t>url</a:t>
            </a:r>
            <a:r>
              <a:rPr lang="en-US" sz="1800" dirty="0"/>
              <a:t> = "</a:t>
            </a:r>
            <a:r>
              <a:rPr lang="en-US" sz="1800" dirty="0" err="1"/>
              <a:t>mongodb</a:t>
            </a:r>
            <a:r>
              <a:rPr lang="en-US" sz="1800" dirty="0"/>
              <a:t>://localhost:27017/";</a:t>
            </a:r>
          </a:p>
          <a:p>
            <a:pPr marL="109537" indent="0">
              <a:buNone/>
            </a:pPr>
            <a:r>
              <a:rPr lang="en-US" sz="1800" dirty="0" err="1"/>
              <a:t>MongoClient.connect</a:t>
            </a:r>
            <a:r>
              <a:rPr lang="en-US" sz="1800" dirty="0"/>
              <a:t>(</a:t>
            </a:r>
            <a:r>
              <a:rPr lang="en-US" sz="1800" dirty="0" err="1"/>
              <a:t>url</a:t>
            </a:r>
            <a:r>
              <a:rPr lang="en-US" sz="1800" dirty="0"/>
              <a:t>, function(err, </a:t>
            </a:r>
            <a:r>
              <a:rPr lang="en-US" sz="1800" dirty="0" err="1"/>
              <a:t>db</a:t>
            </a:r>
            <a:r>
              <a:rPr lang="en-US" sz="1800" dirty="0"/>
              <a:t>) {</a:t>
            </a:r>
          </a:p>
          <a:p>
            <a:pPr marL="109537" indent="0">
              <a:buNone/>
            </a:pPr>
            <a:r>
              <a:rPr lang="en-US" sz="1800" dirty="0"/>
              <a:t>  if (err) throw err;</a:t>
            </a:r>
          </a:p>
          <a:p>
            <a:pPr marL="109537" indent="0">
              <a:buNone/>
            </a:pPr>
            <a:r>
              <a:rPr lang="en-US" sz="1800" dirty="0"/>
              <a:t>  var </a:t>
            </a:r>
            <a:r>
              <a:rPr lang="en-US" sz="1800" dirty="0" err="1"/>
              <a:t>dbo</a:t>
            </a:r>
            <a:r>
              <a:rPr lang="en-US" sz="1800" dirty="0"/>
              <a:t> = </a:t>
            </a:r>
            <a:r>
              <a:rPr lang="en-US" sz="1800" dirty="0" err="1"/>
              <a:t>db.db</a:t>
            </a:r>
            <a:r>
              <a:rPr lang="en-US" sz="1800" dirty="0"/>
              <a:t>("</a:t>
            </a:r>
            <a:r>
              <a:rPr lang="en-US" sz="1800" dirty="0" err="1"/>
              <a:t>mydb</a:t>
            </a:r>
            <a:r>
              <a:rPr lang="en-US" sz="1800" dirty="0"/>
              <a:t>");</a:t>
            </a:r>
          </a:p>
          <a:p>
            <a:pPr marL="109537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dbo.collection</a:t>
            </a:r>
            <a:r>
              <a:rPr lang="en-US" sz="1800" dirty="0"/>
              <a:t>("customers").find({}).</a:t>
            </a:r>
            <a:r>
              <a:rPr lang="en-US" sz="1800" dirty="0" err="1"/>
              <a:t>toArray</a:t>
            </a:r>
            <a:r>
              <a:rPr lang="en-US" sz="1800" dirty="0"/>
              <a:t>(function(err, result) {</a:t>
            </a:r>
          </a:p>
          <a:p>
            <a:pPr marL="109537" indent="0">
              <a:buNone/>
            </a:pPr>
            <a:r>
              <a:rPr lang="en-US" sz="1800" dirty="0"/>
              <a:t>    if (err) throw err;</a:t>
            </a:r>
          </a:p>
          <a:p>
            <a:pPr marL="109537" indent="0">
              <a:buNone/>
            </a:pPr>
            <a:r>
              <a:rPr lang="en-US" sz="1800" dirty="0"/>
              <a:t>    console.log(result);</a:t>
            </a:r>
          </a:p>
          <a:p>
            <a:pPr marL="109537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db.close</a:t>
            </a:r>
            <a:r>
              <a:rPr lang="en-US" sz="1800" dirty="0"/>
              <a:t>();</a:t>
            </a:r>
          </a:p>
          <a:p>
            <a:pPr marL="109537" indent="0">
              <a:buNone/>
            </a:pPr>
            <a:r>
              <a:rPr lang="en-US" sz="1800" dirty="0"/>
              <a:t>  });</a:t>
            </a:r>
          </a:p>
          <a:p>
            <a:pPr marL="109537" indent="0">
              <a:buNone/>
            </a:pPr>
            <a:r>
              <a:rPr lang="en-US" sz="1800" dirty="0"/>
              <a:t>});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31C48-2B28-432B-9844-C13406B9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3996112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3743</TotalTime>
  <Words>2229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Akzidenz</vt:lpstr>
      <vt:lpstr>Arial</vt:lpstr>
      <vt:lpstr>Calibri</vt:lpstr>
      <vt:lpstr>Consolas</vt:lpstr>
      <vt:lpstr>Lucida Sans Unicode</vt:lpstr>
      <vt:lpstr>Segoe UI</vt:lpstr>
      <vt:lpstr>Verdana</vt:lpstr>
      <vt:lpstr>Wingdings 2</vt:lpstr>
      <vt:lpstr>Wingdings 3</vt:lpstr>
      <vt:lpstr>Concourse</vt:lpstr>
      <vt:lpstr>Node.JS</vt:lpstr>
      <vt:lpstr>Road Map</vt:lpstr>
      <vt:lpstr>MongoDB Connector For Node</vt:lpstr>
      <vt:lpstr>Create Database</vt:lpstr>
      <vt:lpstr>Create Collection</vt:lpstr>
      <vt:lpstr>Insert Into Collection</vt:lpstr>
      <vt:lpstr>Insert Multiple Documents</vt:lpstr>
      <vt:lpstr>Findone()</vt:lpstr>
      <vt:lpstr>Find</vt:lpstr>
      <vt:lpstr>Find Some</vt:lpstr>
      <vt:lpstr>Sort()</vt:lpstr>
      <vt:lpstr>Delete One</vt:lpstr>
      <vt:lpstr>Delete Many Documents</vt:lpstr>
      <vt:lpstr>Drop Collection</vt:lpstr>
      <vt:lpstr>Update</vt:lpstr>
      <vt:lpstr>Different Aggregate Functions</vt:lpstr>
      <vt:lpstr>Group by and Calculate a Sum</vt:lpstr>
      <vt:lpstr>$Project</vt:lpstr>
      <vt:lpstr>limit</vt:lpstr>
      <vt:lpstr>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Craig</dc:creator>
  <cp:lastModifiedBy>Muhammad Rashid Mukhtar</cp:lastModifiedBy>
  <cp:revision>300</cp:revision>
  <dcterms:created xsi:type="dcterms:W3CDTF">2011-04-09T16:04:53Z</dcterms:created>
  <dcterms:modified xsi:type="dcterms:W3CDTF">2020-10-12T10:59:23Z</dcterms:modified>
</cp:coreProperties>
</file>