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C103-3F35-8648-4D7A-592779F27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4A5AE-EABC-CAEB-20EB-2052AB3D4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86A3-6B79-44AA-01C8-AC6122C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A8D9-6235-7B2F-C613-83120799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59E3-90F2-54CF-A53A-21469451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B6D-4325-34E2-238F-4699EA15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542D-CC7E-F590-8A31-EC4B2188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1192-A21F-213C-314D-90982309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9BF9-DD30-15BF-B053-1F032F1A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A39B-DC30-A8B8-F828-DDAE74A6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67E4A-99F9-37C4-54AB-085BB917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5FF9F-3F7C-856B-76D9-39877CA4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FDC1-FB67-74D1-B4E3-90AE2320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647B-17F6-0817-03F0-3C42F13A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2BFE-4D02-08BF-8184-0E7526E4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AF30-C7DC-93B7-BD10-64A360F1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3D7E-1F7B-E3CA-1EEC-9B8A95A9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2D8A-A3FB-9A0D-E872-52EBD0F4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CE67-5A35-30C1-05FD-77E95B1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6E89-1C10-293B-A125-24E7F0E5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704B-A0E5-FE0F-A4C6-0FE7CB0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01B0-0C4F-9B05-EE3D-3613F957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C16E-976F-3D8D-83D9-0ECF676F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8F7F-1CFC-AEB1-1CDD-DC053910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783D-9051-0B1C-41A3-1E1F2431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91A2-6F4B-ED0F-6970-D4C7C614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9CE9-1AA0-16EA-015F-73DC6B82E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2CB9A-B8AB-3AB4-D771-EC35D8CC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618B-87C3-E6AD-1C05-6088864F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B414-3F7F-9369-7CE9-347D2CB5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3555-0C6E-D587-9FC8-4AF4FFE3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E247-3C3E-8E5F-4FA4-A8A35854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20EF-CE0A-E50C-12BC-6FA5AB19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D07E6-621E-9B4E-BCC2-A191CD3F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667E5-7056-2A9E-3890-80A9CCD5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62DF6-2D98-30AA-1F0E-1A854A7F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EC5C6-32B9-2098-0A72-0C549AE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2BB9A-DE95-9627-45EA-91306BD7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584EC-111F-E2A2-7714-E4D91A10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9BD-ED94-68AB-536A-51B7E63E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C01D4-BD3C-63EA-8A11-20674688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57FCA-72FF-5126-F4AE-A4021EA3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7824B-738F-C139-4912-70051607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A8634-59A1-D6A1-103D-DFCE8DF4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C344-A938-700C-DD85-DF4E1FAC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CD7BD-7D15-E1D5-A393-E50F3868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6D1F-E38D-8947-7F40-FAA66559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0348-CE86-6B1D-0F5B-18602998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E9227-91AC-2FCD-A520-0A36D2C3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FC65-1F17-A49D-9818-45ECD8A5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0C6EE-31C5-01E6-AAA7-9A01EB11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D612-7B58-8859-BD06-DBD63BE1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24E2-8573-907F-41E4-DBDF084E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BB08A-67CF-33A5-931A-9B6F751B4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8B8F4-538B-FD7E-F9FC-6908BF96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73AB3-B37F-F566-6105-B2EBF1E1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50979-3BE0-DE09-3EE3-B842FC4F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E549-B3BE-4D99-3F7B-D94E56FC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A8F89-2B38-5978-BF81-58F8C352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0EEF-4381-AE7D-A6B8-05421A0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421D-ED66-6CDB-2D64-C8E950623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368BC-18D4-4DE9-9BE4-AE9AFCCFC87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3833-2503-80A7-FB0D-2F06EEE1A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C8AA-327E-4C9A-223E-58BBDC69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computer competition&#10;&#10;Description automatically generated">
            <a:extLst>
              <a:ext uri="{FF2B5EF4-FFF2-40B4-BE49-F238E27FC236}">
                <a16:creationId xmlns:a16="http://schemas.microsoft.com/office/drawing/2014/main" id="{479F3D39-791C-9B14-39DD-0E333CD0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27" y="1489963"/>
            <a:ext cx="1600277" cy="1687565"/>
          </a:xfrm>
          <a:prstGeom prst="rect">
            <a:avLst/>
          </a:prstGeom>
        </p:spPr>
      </p:pic>
      <p:pic>
        <p:nvPicPr>
          <p:cNvPr id="7" name="Picture 6" descr="A logo for a college&#10;&#10;Description automatically generated">
            <a:extLst>
              <a:ext uri="{FF2B5EF4-FFF2-40B4-BE49-F238E27FC236}">
                <a16:creationId xmlns:a16="http://schemas.microsoft.com/office/drawing/2014/main" id="{7A6E2D1B-2712-C465-7396-B52087B8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0" y="840304"/>
            <a:ext cx="2538523" cy="1536606"/>
          </a:xfrm>
          <a:prstGeom prst="rect">
            <a:avLst/>
          </a:prstGeom>
        </p:spPr>
      </p:pic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7AD88B1F-8BFC-EF82-FC6D-B38E9E6E0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88"/>
          <a:stretch/>
        </p:blipFill>
        <p:spPr>
          <a:xfrm>
            <a:off x="4263656" y="2402843"/>
            <a:ext cx="1832344" cy="1672434"/>
          </a:xfrm>
          <a:prstGeom prst="rect">
            <a:avLst/>
          </a:prstGeom>
        </p:spPr>
      </p:pic>
      <p:pic>
        <p:nvPicPr>
          <p:cNvPr id="4" name="Picture 3" descr="A cartoon of a squirrel&#10;&#10;Description automatically generated">
            <a:extLst>
              <a:ext uri="{FF2B5EF4-FFF2-40B4-BE49-F238E27FC236}">
                <a16:creationId xmlns:a16="http://schemas.microsoft.com/office/drawing/2014/main" id="{0E720A31-1046-AC77-8F5F-0E6D5B803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54" y="3470743"/>
            <a:ext cx="1390651" cy="13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4371371E-0B4E-443E-4A7B-5D677BF68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29" y="1400070"/>
            <a:ext cx="8598342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8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squirrel&#10;&#10;Description automatically generated">
            <a:extLst>
              <a:ext uri="{FF2B5EF4-FFF2-40B4-BE49-F238E27FC236}">
                <a16:creationId xmlns:a16="http://schemas.microsoft.com/office/drawing/2014/main" id="{2247AA73-0000-F156-ED19-8F7017B3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0" y="312782"/>
            <a:ext cx="2268015" cy="2274046"/>
          </a:xfrm>
          <a:prstGeom prst="rect">
            <a:avLst/>
          </a:prstGeom>
        </p:spPr>
      </p:pic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DB95F800-7183-2843-5227-82AFB5FC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86" y="831228"/>
            <a:ext cx="7024174" cy="1237154"/>
          </a:xfrm>
          <a:prstGeom prst="rect">
            <a:avLst/>
          </a:prstGeom>
        </p:spPr>
      </p:pic>
      <p:pic>
        <p:nvPicPr>
          <p:cNvPr id="2" name="Picture 1" descr="A logo for a college&#10;&#10;Description automatically generated">
            <a:extLst>
              <a:ext uri="{FF2B5EF4-FFF2-40B4-BE49-F238E27FC236}">
                <a16:creationId xmlns:a16="http://schemas.microsoft.com/office/drawing/2014/main" id="{568F1B05-93DD-AB0F-94DD-F70BBAB74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54" y="3429000"/>
            <a:ext cx="2647746" cy="1602720"/>
          </a:xfrm>
          <a:prstGeom prst="rect">
            <a:avLst/>
          </a:prstGeom>
        </p:spPr>
      </p:pic>
      <p:pic>
        <p:nvPicPr>
          <p:cNvPr id="4" name="Picture 3" descr="A logo for a computer competition&#10;&#10;Description automatically generated">
            <a:extLst>
              <a:ext uri="{FF2B5EF4-FFF2-40B4-BE49-F238E27FC236}">
                <a16:creationId xmlns:a16="http://schemas.microsoft.com/office/drawing/2014/main" id="{4245B0F2-8714-B1B2-BBFE-8C1CFB865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96" y="3344155"/>
            <a:ext cx="1600277" cy="1687565"/>
          </a:xfrm>
          <a:prstGeom prst="rect">
            <a:avLst/>
          </a:prstGeom>
        </p:spPr>
      </p:pic>
      <p:pic>
        <p:nvPicPr>
          <p:cNvPr id="1026" name="Picture 2" descr="بالونات ملونة - متجر مكتبة روائع الهندسة">
            <a:extLst>
              <a:ext uri="{FF2B5EF4-FFF2-40B4-BE49-F238E27FC236}">
                <a16:creationId xmlns:a16="http://schemas.microsoft.com/office/drawing/2014/main" id="{048AAC36-FC4B-FA42-B50B-4B8AAC59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31" y="3956812"/>
            <a:ext cx="1602720" cy="16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بالونات ملونة - متجر مكتبة روائع الهندسة">
            <a:extLst>
              <a:ext uri="{FF2B5EF4-FFF2-40B4-BE49-F238E27FC236}">
                <a16:creationId xmlns:a16="http://schemas.microsoft.com/office/drawing/2014/main" id="{061B0056-AB69-04F4-871A-7C53E1EA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91" y="3956812"/>
            <a:ext cx="1602720" cy="16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4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Kalsoom Kanwal</dc:creator>
  <cp:lastModifiedBy>Kalsoom Kanwal</cp:lastModifiedBy>
  <cp:revision>4</cp:revision>
  <dcterms:created xsi:type="dcterms:W3CDTF">2023-09-16T18:36:06Z</dcterms:created>
  <dcterms:modified xsi:type="dcterms:W3CDTF">2023-09-25T06:27:56Z</dcterms:modified>
</cp:coreProperties>
</file>