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6C103-3F35-8648-4D7A-592779F279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E4A5AE-EABC-CAEB-20EB-2052AB3D417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686A3-6B79-44AA-01C8-AC6122C64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0A8D9-6235-7B2F-C613-83120799C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859E3-90F2-54CF-A53A-21469451C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166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EBB6D-4325-34E2-238F-4699EA153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24542D-CC7E-F590-8A31-EC4B21886E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E1192-A21F-213C-314D-909823094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509BF9-DD30-15BF-B053-1F032F1A1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19A39B-DC30-A8B8-F828-DDAE74A6A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86928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0567E4A-99F9-37C4-54AB-085BB917C6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E5FF9F-3F7C-856B-76D9-39877CA4FC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0FDC1-FB67-74D1-B4E3-90AE23209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89647B-17F6-0817-03F0-3C42F13AF4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CD2BFE-4D02-08BF-8184-0E7526E49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491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9FAF30-C7DC-93B7-BD10-64A360F124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53D7E-1F7B-E3CA-1EEC-9B8A95A9A1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72D8A-A3FB-9A0D-E872-52EBD0F42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35CE67-5A35-30C1-05FD-77E95B129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DF6E89-1C10-293B-A125-24E7F0E5A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1360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04704B-A0E5-FE0F-A4C6-0FE7CB0881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E01B0-0C4F-9B05-EE3D-3613F957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BC16E-976F-3D8D-83D9-0ECF676F6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978F7F-1CFC-AEB1-1CDD-DC0539102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0C783D-9051-0B1C-41A3-1E1F2431F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36474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4A91A2-6F4B-ED0F-6970-D4C7C614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219CE9-1AA0-16EA-015F-73DC6B82E0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D2CB9A-B8AB-3AB4-D771-EC35D8CC0C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AC7618B-87C3-E6AD-1C05-6088864F22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2BB414-3F7F-9369-7CE9-347D2CB59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273555-0C6E-D587-9FC8-4AF4FFE3E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79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AE247-3C3E-8E5F-4FA4-A8A358545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0620EF-CE0A-E50C-12BC-6FA5AB19C3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2D07E6-621E-9B4E-BCC2-A191CD3FD9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C6667E5-7056-2A9E-3890-80A9CCD59D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962DF6-2D98-30AA-1F0E-1A854A7FE0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EEC5C6-32B9-2098-0A72-0C549AEBC3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2BB9A-DE95-9627-45EA-91306BD787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1D584EC-111F-E2A2-7714-E4D91A103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3542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9BD-ED94-68AB-536A-51B7E63E5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DC01D4-BD3C-63EA-8A11-206746884C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757FCA-72FF-5126-F4AE-A4021EA30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B7824B-738F-C139-4912-700516072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758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45A8634-59A1-D6A1-103D-DFCE8DF44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42EC344-A938-700C-DD85-DF4E1FAC9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4CD7BD-7D15-E1D5-A393-E50F38680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03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96D1F-E38D-8947-7F40-FAA66559F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B0348-CE86-6B1D-0F5B-186029988E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EE9227-91AC-2FCD-A520-0A36D2C386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0DFC65-1F17-A49D-9818-45ECD8A54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80C6EE-31C5-01E6-AAA7-9A01EB11F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F9D612-7B58-8859-BD06-DBD63BE1A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1332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C024E2-8573-907F-41E4-DBDF084E65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BBB08A-67CF-33A5-931A-9B6F751B48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F8B8F4-538B-FD7E-F9FC-6908BF96FF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373AB3-B37F-F566-6105-B2EBF1E1E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850979-3BE0-DE09-3EE3-B842FC4F5C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1E549-B3BE-4D99-3F7B-D94E56FCF0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9142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DA8F89-2B38-5978-BF81-58F8C352D7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8A0EEF-4381-AE7D-A6B8-05421A0C67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98421D-ED66-6CDB-2D64-C8E950623F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A368BC-18D4-4DE9-9BE4-AE9AFCCFC876}" type="datetimeFigureOut">
              <a:rPr lang="en-US" smtClean="0"/>
              <a:t>9/20/2023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093833-2503-80A7-FB0D-2F06EEE1AB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2AC8AA-327E-4C9A-223E-58BBDC69A4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4245DD-B727-4375-B44F-A68E65711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5281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1.png"/><Relationship Id="rId4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logo for a computer competition&#10;&#10;Description automatically generated">
            <a:extLst>
              <a:ext uri="{FF2B5EF4-FFF2-40B4-BE49-F238E27FC236}">
                <a16:creationId xmlns:a16="http://schemas.microsoft.com/office/drawing/2014/main" id="{479F3D39-791C-9B14-39DD-0E333CD0B3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0327" y="1489963"/>
            <a:ext cx="1600277" cy="1687565"/>
          </a:xfrm>
          <a:prstGeom prst="rect">
            <a:avLst/>
          </a:prstGeom>
        </p:spPr>
      </p:pic>
      <p:pic>
        <p:nvPicPr>
          <p:cNvPr id="7" name="Picture 6" descr="A logo for a college&#10;&#10;Description automatically generated">
            <a:extLst>
              <a:ext uri="{FF2B5EF4-FFF2-40B4-BE49-F238E27FC236}">
                <a16:creationId xmlns:a16="http://schemas.microsoft.com/office/drawing/2014/main" id="{7A6E2D1B-2712-C465-7396-B52087B8BB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630" y="840304"/>
            <a:ext cx="2538523" cy="1536606"/>
          </a:xfrm>
          <a:prstGeom prst="rect">
            <a:avLst/>
          </a:prstGeom>
        </p:spPr>
      </p:pic>
      <p:pic>
        <p:nvPicPr>
          <p:cNvPr id="9" name="Picture 8" descr="A black and orange text&#10;&#10;Description automatically generated">
            <a:extLst>
              <a:ext uri="{FF2B5EF4-FFF2-40B4-BE49-F238E27FC236}">
                <a16:creationId xmlns:a16="http://schemas.microsoft.com/office/drawing/2014/main" id="{7AD88B1F-8BFC-EF82-FC6D-B38E9E6E0221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3188"/>
          <a:stretch/>
        </p:blipFill>
        <p:spPr>
          <a:xfrm>
            <a:off x="4263656" y="2402843"/>
            <a:ext cx="1832344" cy="1672434"/>
          </a:xfrm>
          <a:prstGeom prst="rect">
            <a:avLst/>
          </a:prstGeom>
        </p:spPr>
      </p:pic>
      <p:pic>
        <p:nvPicPr>
          <p:cNvPr id="4" name="Picture 3" descr="A cartoon of a squirrel&#10;&#10;Description automatically generated">
            <a:extLst>
              <a:ext uri="{FF2B5EF4-FFF2-40B4-BE49-F238E27FC236}">
                <a16:creationId xmlns:a16="http://schemas.microsoft.com/office/drawing/2014/main" id="{0E720A31-1046-AC77-8F5F-0E6D5B803B2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5954" y="3470743"/>
            <a:ext cx="1390651" cy="1394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601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cartoon of a squirrel&#10;&#10;Description automatically generated">
            <a:extLst>
              <a:ext uri="{FF2B5EF4-FFF2-40B4-BE49-F238E27FC236}">
                <a16:creationId xmlns:a16="http://schemas.microsoft.com/office/drawing/2014/main" id="{2247AA73-0000-F156-ED19-8F7017B33A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4040" y="312782"/>
            <a:ext cx="2268015" cy="2274046"/>
          </a:xfrm>
          <a:prstGeom prst="rect">
            <a:avLst/>
          </a:prstGeom>
        </p:spPr>
      </p:pic>
      <p:pic>
        <p:nvPicPr>
          <p:cNvPr id="5" name="Picture 4" descr="A black and orange text&#10;&#10;Description automatically generated">
            <a:extLst>
              <a:ext uri="{FF2B5EF4-FFF2-40B4-BE49-F238E27FC236}">
                <a16:creationId xmlns:a16="http://schemas.microsoft.com/office/drawing/2014/main" id="{DB95F800-7183-2843-5227-82AFB5FC58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3786" y="831228"/>
            <a:ext cx="7024174" cy="1237154"/>
          </a:xfrm>
          <a:prstGeom prst="rect">
            <a:avLst/>
          </a:prstGeom>
        </p:spPr>
      </p:pic>
      <p:pic>
        <p:nvPicPr>
          <p:cNvPr id="2" name="Picture 1" descr="A logo for a college&#10;&#10;Description automatically generated">
            <a:extLst>
              <a:ext uri="{FF2B5EF4-FFF2-40B4-BE49-F238E27FC236}">
                <a16:creationId xmlns:a16="http://schemas.microsoft.com/office/drawing/2014/main" id="{568F1B05-93DD-AB0F-94DD-F70BBAB74D2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8254" y="3429000"/>
            <a:ext cx="2647746" cy="1602720"/>
          </a:xfrm>
          <a:prstGeom prst="rect">
            <a:avLst/>
          </a:prstGeom>
        </p:spPr>
      </p:pic>
      <p:pic>
        <p:nvPicPr>
          <p:cNvPr id="4" name="Picture 3" descr="A logo for a computer competition&#10;&#10;Description automatically generated">
            <a:extLst>
              <a:ext uri="{FF2B5EF4-FFF2-40B4-BE49-F238E27FC236}">
                <a16:creationId xmlns:a16="http://schemas.microsoft.com/office/drawing/2014/main" id="{4245B0F2-8714-B1B2-BBFE-8C1CFB8659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5596" y="3344155"/>
            <a:ext cx="1600277" cy="1687565"/>
          </a:xfrm>
          <a:prstGeom prst="rect">
            <a:avLst/>
          </a:prstGeom>
        </p:spPr>
      </p:pic>
      <p:pic>
        <p:nvPicPr>
          <p:cNvPr id="1026" name="Picture 2" descr="بالونات ملونة - متجر مكتبة روائع الهندسة">
            <a:extLst>
              <a:ext uri="{FF2B5EF4-FFF2-40B4-BE49-F238E27FC236}">
                <a16:creationId xmlns:a16="http://schemas.microsoft.com/office/drawing/2014/main" id="{048AAC36-FC4B-FA42-B50B-4B8AAC59B3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2731" y="3956812"/>
            <a:ext cx="1602720" cy="16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بالونات ملونة - متجر مكتبة روائع الهندسة">
            <a:extLst>
              <a:ext uri="{FF2B5EF4-FFF2-40B4-BE49-F238E27FC236}">
                <a16:creationId xmlns:a16="http://schemas.microsoft.com/office/drawing/2014/main" id="{061B0056-AB69-04F4-871A-7C53E1EA2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5191" y="3956812"/>
            <a:ext cx="1602720" cy="16027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87478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</TotalTime>
  <Words>0</Words>
  <Application>Microsoft Office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Kalsoom Kanwal</dc:creator>
  <cp:lastModifiedBy>Kalsoom Kanwal</cp:lastModifiedBy>
  <cp:revision>3</cp:revision>
  <dcterms:created xsi:type="dcterms:W3CDTF">2023-09-16T18:36:06Z</dcterms:created>
  <dcterms:modified xsi:type="dcterms:W3CDTF">2023-09-20T07:32:37Z</dcterms:modified>
</cp:coreProperties>
</file>