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24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C103-3F35-8648-4D7A-592779F27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4A5AE-EABC-CAEB-20EB-2052AB3D4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686A3-6B79-44AA-01C8-AC6122C6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68BC-18D4-4DE9-9BE4-AE9AFCCFC87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0A8D9-6235-7B2F-C613-83120799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859E3-90F2-54CF-A53A-21469451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45DD-B727-4375-B44F-A68E6571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6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BB6D-4325-34E2-238F-4699EA15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4542D-CC7E-F590-8A31-EC4B21886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E1192-A21F-213C-314D-90982309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68BC-18D4-4DE9-9BE4-AE9AFCCFC87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09BF9-DD30-15BF-B053-1F032F1A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A39B-DC30-A8B8-F828-DDAE74A6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45DD-B727-4375-B44F-A68E6571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9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567E4A-99F9-37C4-54AB-085BB917C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5FF9F-3F7C-856B-76D9-39877CA4F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0FDC1-FB67-74D1-B4E3-90AE2320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68BC-18D4-4DE9-9BE4-AE9AFCCFC87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9647B-17F6-0817-03F0-3C42F13AF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D2BFE-4D02-08BF-8184-0E7526E4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45DD-B727-4375-B44F-A68E6571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9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FAF30-C7DC-93B7-BD10-64A360F1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53D7E-1F7B-E3CA-1EEC-9B8A95A9A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72D8A-A3FB-9A0D-E872-52EBD0F4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68BC-18D4-4DE9-9BE4-AE9AFCCFC87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5CE67-5A35-30C1-05FD-77E95B12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F6E89-1C10-293B-A125-24E7F0E5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45DD-B727-4375-B44F-A68E6571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3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704B-A0E5-FE0F-A4C6-0FE7CB088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E01B0-0C4F-9B05-EE3D-3613F957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BC16E-976F-3D8D-83D9-0ECF676F6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68BC-18D4-4DE9-9BE4-AE9AFCCFC87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78F7F-1CFC-AEB1-1CDD-DC0539102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C783D-9051-0B1C-41A3-1E1F2431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45DD-B727-4375-B44F-A68E6571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4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91A2-6F4B-ED0F-6970-D4C7C614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19CE9-1AA0-16EA-015F-73DC6B82E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2CB9A-B8AB-3AB4-D771-EC35D8CC0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7618B-87C3-E6AD-1C05-6088864F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68BC-18D4-4DE9-9BE4-AE9AFCCFC87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BB414-3F7F-9369-7CE9-347D2CB59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73555-0C6E-D587-9FC8-4AF4FFE3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45DD-B727-4375-B44F-A68E6571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7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E247-3C3E-8E5F-4FA4-A8A358545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620EF-CE0A-E50C-12BC-6FA5AB19C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D07E6-621E-9B4E-BCC2-A191CD3FD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6667E5-7056-2A9E-3890-80A9CCD59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962DF6-2D98-30AA-1F0E-1A854A7F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EC5C6-32B9-2098-0A72-0C549AEB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68BC-18D4-4DE9-9BE4-AE9AFCCFC87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2BB9A-DE95-9627-45EA-91306BD7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D584EC-111F-E2A2-7714-E4D91A103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45DD-B727-4375-B44F-A68E6571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5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F9BD-ED94-68AB-536A-51B7E63E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C01D4-BD3C-63EA-8A11-20674688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68BC-18D4-4DE9-9BE4-AE9AFCCFC87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57FCA-72FF-5126-F4AE-A4021EA3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7824B-738F-C139-4912-70051607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45DD-B727-4375-B44F-A68E6571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5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A8634-59A1-D6A1-103D-DFCE8DF44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68BC-18D4-4DE9-9BE4-AE9AFCCFC87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EC344-A938-700C-DD85-DF4E1FAC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CD7BD-7D15-E1D5-A393-E50F3868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45DD-B727-4375-B44F-A68E6571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3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6D1F-E38D-8947-7F40-FAA66559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B0348-CE86-6B1D-0F5B-186029988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E9227-91AC-2FCD-A520-0A36D2C38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DFC65-1F17-A49D-9818-45ECD8A5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68BC-18D4-4DE9-9BE4-AE9AFCCFC87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0C6EE-31C5-01E6-AAA7-9A01EB11F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9D612-7B58-8859-BD06-DBD63BE1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45DD-B727-4375-B44F-A68E6571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3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24E2-8573-907F-41E4-DBDF084E6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BBB08A-67CF-33A5-931A-9B6F751B4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8B8F4-538B-FD7E-F9FC-6908BF96F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73AB3-B37F-F566-6105-B2EBF1E1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68BC-18D4-4DE9-9BE4-AE9AFCCFC87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50979-3BE0-DE09-3EE3-B842FC4F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1E549-B3BE-4D99-3F7B-D94E56FC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45DD-B727-4375-B44F-A68E6571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1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DA8F89-2B38-5978-BF81-58F8C352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A0EEF-4381-AE7D-A6B8-05421A0C6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8421D-ED66-6CDB-2D64-C8E950623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368BC-18D4-4DE9-9BE4-AE9AFCCFC876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93833-2503-80A7-FB0D-2F06EEE1A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AC8AA-327E-4C9A-223E-58BBDC69A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245DD-B727-4375-B44F-A68E6571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2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for a computer competition&#10;&#10;Description automatically generated">
            <a:extLst>
              <a:ext uri="{FF2B5EF4-FFF2-40B4-BE49-F238E27FC236}">
                <a16:creationId xmlns:a16="http://schemas.microsoft.com/office/drawing/2014/main" id="{479F3D39-791C-9B14-39DD-0E333CD0B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327" y="1489963"/>
            <a:ext cx="1600277" cy="1687565"/>
          </a:xfrm>
          <a:prstGeom prst="rect">
            <a:avLst/>
          </a:prstGeom>
        </p:spPr>
      </p:pic>
      <p:pic>
        <p:nvPicPr>
          <p:cNvPr id="7" name="Picture 6" descr="A logo for a college&#10;&#10;Description automatically generated">
            <a:extLst>
              <a:ext uri="{FF2B5EF4-FFF2-40B4-BE49-F238E27FC236}">
                <a16:creationId xmlns:a16="http://schemas.microsoft.com/office/drawing/2014/main" id="{7A6E2D1B-2712-C465-7396-B52087B8B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30" y="840304"/>
            <a:ext cx="2538523" cy="1536606"/>
          </a:xfrm>
          <a:prstGeom prst="rect">
            <a:avLst/>
          </a:prstGeom>
        </p:spPr>
      </p:pic>
      <p:pic>
        <p:nvPicPr>
          <p:cNvPr id="9" name="Picture 8" descr="A black and orange text&#10;&#10;Description automatically generated">
            <a:extLst>
              <a:ext uri="{FF2B5EF4-FFF2-40B4-BE49-F238E27FC236}">
                <a16:creationId xmlns:a16="http://schemas.microsoft.com/office/drawing/2014/main" id="{7AD88B1F-8BFC-EF82-FC6D-B38E9E6E02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188"/>
          <a:stretch/>
        </p:blipFill>
        <p:spPr>
          <a:xfrm>
            <a:off x="4915299" y="3177528"/>
            <a:ext cx="1610882" cy="1687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Kalsoom Kanwal</dc:creator>
  <cp:lastModifiedBy>Kalsoom Kanwal</cp:lastModifiedBy>
  <cp:revision>1</cp:revision>
  <dcterms:created xsi:type="dcterms:W3CDTF">2023-09-16T18:36:06Z</dcterms:created>
  <dcterms:modified xsi:type="dcterms:W3CDTF">2023-09-16T18:41:23Z</dcterms:modified>
</cp:coreProperties>
</file>