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85AA575-ACCB-4B13-AEA1-47A54DEAB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2B05E459-29FD-4BEC-A6AB-950E3E29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D6199067-3A35-43CF-A53A-D515BE9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4B0AB2B-21B4-4DBE-A9C4-34B6A10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5871274-E677-4F5F-8B3A-04D0C2C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1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DA99FFA-20BC-4449-A3B0-B80E9ECC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015B0E0A-BBAC-40CD-8DB4-9C902ED7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31B35A4-5AAF-475A-AFF8-CBDBC5DA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FECC894-9D8C-4993-BEB4-802C1838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256DC98-D613-4CF0-86F6-39277BF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62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1AAC93A7-528F-4D10-A08D-C6D82545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E8ACEC60-B5CB-4A05-ADEF-3BD3EFE2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4A32F68-4DBC-4C24-97E3-0E819DD6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0588649-945C-43EC-992C-5F6C173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0E1562E-A384-4EE1-A734-9AE48DE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37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22730AA-E41A-469A-B0CC-60D48C5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79A833F-71A8-4F5F-9B88-4265C032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B4537688-292E-4DDC-B90E-23318FA8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A86DEDC-DBB0-4BFB-9122-C904D37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567DE50-A4D2-4AF5-B8A9-64E028D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76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B1B3E09-504F-41A4-80EC-DB1ADCD7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846BEA6-7F3B-4C4C-B2C4-F4944A3D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026CD74-815D-4F04-9E07-F9034F29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DF81F907-9D45-4AD5-AB59-7FB3F9A6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E5B6BE3D-DA4A-4D34-AB26-1F48EEB9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5E798A1-92F9-40BB-8D3B-325E40E3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9F6B940-5B3C-4BA2-9653-2B10A9099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E1FADBB7-2E10-4057-9447-CB398576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22ED369A-D6D3-4D01-BEA3-E61AA34E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C7F10476-00E7-4AFF-B957-5488143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0927D818-1ABE-4F29-9544-B1C851A9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4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948336F-EE94-46C5-92DF-E260AD66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7DB7EDE2-5647-4B52-9F3F-0167AD57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2DAED9BD-AB26-42BD-8315-007DA23C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78466B81-FB49-404C-BCC2-EEBAD7525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5F730EF0-D18D-4C32-AB3B-3DC091EE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39D4F31C-AABD-4165-811F-849824DB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62A9D8D-87DB-4892-A0B4-585A6A68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7A0D29F8-A37F-4BF3-A391-D7665F0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0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5DFEA8-ACF8-4459-B5ED-00FC3B89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95F964A3-791F-4069-9D2D-0318D501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3F84DD69-1AA9-4EBB-AFA5-A6B6D31E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6DB29362-292A-42AB-BE3B-89E98889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04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73C469FA-EE58-43BF-96FB-F076FE5F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FAC1107A-5CD7-43E3-9BC9-41FEE26E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73BBA27D-E899-4ADD-8818-7F2B727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2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F6BBF8F-BF57-4DB2-9D95-14AE5AEA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4676AB40-90EF-4D85-B440-3ECCD65D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E75B8F35-3A7B-4A89-888F-967B124AB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13BF34F9-3718-444E-9B84-49620F2E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728D6ECE-6B1A-4BB3-90AE-AA3FD40D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390A6701-0375-494E-B6C2-99611CE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8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FC3488-6814-4526-A8AC-13131DF6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3A485043-4E35-4E9B-A318-D5B6901E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234C4A91-3731-4508-BDEA-336495D7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44FBC03E-0897-4F0B-BD33-3EDB3A24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B0375442-1C08-4A09-86EF-0940BED7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73335E1C-A31A-46BC-A359-3DDAA746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51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1DCADCD7-B8B6-46D8-BECA-968BE8B4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90FE7954-9D5D-4BFE-8D8B-7E9BA7D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AD4AC6F-6D5A-427C-B046-2AA759E41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0340-D84A-4782-887D-020B78A6EC9E}" type="datetimeFigureOut">
              <a:rPr lang="it-IT" smtClean="0"/>
              <a:t>20/08/2018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1EABB511-0E0E-4156-A25B-6B59C0219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7D05169-02F7-49FF-9CF3-E32B594C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0479-4C1C-432B-8D90-EC89916B8D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55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uppo 130">
            <a:extLst>
              <a:ext uri="{FF2B5EF4-FFF2-40B4-BE49-F238E27FC236}">
                <a16:creationId xmlns="" xmlns:a16="http://schemas.microsoft.com/office/drawing/2014/main" id="{E0B47877-C173-4605-AA9E-8AF3B72A89E5}"/>
              </a:ext>
            </a:extLst>
          </p:cNvPr>
          <p:cNvGrpSpPr/>
          <p:nvPr/>
        </p:nvGrpSpPr>
        <p:grpSpPr>
          <a:xfrm>
            <a:off x="262506" y="2867457"/>
            <a:ext cx="11738994" cy="1606021"/>
            <a:chOff x="262506" y="2867457"/>
            <a:chExt cx="11738994" cy="1606021"/>
          </a:xfrm>
        </p:grpSpPr>
        <p:grpSp>
          <p:nvGrpSpPr>
            <p:cNvPr id="4" name="Gruppo 3">
              <a:extLst>
                <a:ext uri="{FF2B5EF4-FFF2-40B4-BE49-F238E27FC236}">
                  <a16:creationId xmlns="" xmlns:a16="http://schemas.microsoft.com/office/drawing/2014/main" id="{664276AE-DC41-43D6-8031-3CC9CE6969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7675" y="3625070"/>
              <a:ext cx="11553825" cy="848408"/>
              <a:chOff x="249454" y="2086258"/>
              <a:chExt cx="11968877" cy="878885"/>
            </a:xfrm>
          </p:grpSpPr>
          <p:sp>
            <p:nvSpPr>
              <p:cNvPr id="5" name="Rettangolo 4">
                <a:extLst>
                  <a:ext uri="{FF2B5EF4-FFF2-40B4-BE49-F238E27FC236}">
                    <a16:creationId xmlns="" xmlns:a16="http://schemas.microsoft.com/office/drawing/2014/main" id="{C5769E62-93BE-4747-B7AB-89EA54711F2A}"/>
                  </a:ext>
                </a:extLst>
              </p:cNvPr>
              <p:cNvSpPr/>
              <p:nvPr/>
            </p:nvSpPr>
            <p:spPr>
              <a:xfrm>
                <a:off x="180512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278E7478-1F1B-4A0F-A23C-843A7EF9D54D}"/>
                  </a:ext>
                </a:extLst>
              </p:cNvPr>
              <p:cNvSpPr/>
              <p:nvPr/>
            </p:nvSpPr>
            <p:spPr>
              <a:xfrm>
                <a:off x="2170590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Rettangolo 6">
                <a:extLst>
                  <a:ext uri="{FF2B5EF4-FFF2-40B4-BE49-F238E27FC236}">
                    <a16:creationId xmlns="" xmlns:a16="http://schemas.microsoft.com/office/drawing/2014/main" id="{534DA8AA-1EE3-4F1B-A3B5-6AA36314A318}"/>
                  </a:ext>
                </a:extLst>
              </p:cNvPr>
              <p:cNvSpPr/>
              <p:nvPr/>
            </p:nvSpPr>
            <p:spPr>
              <a:xfrm>
                <a:off x="253605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="" xmlns:a16="http://schemas.microsoft.com/office/drawing/2014/main" id="{C6F18EED-D1F4-468B-8993-16DB2E9A592B}"/>
                  </a:ext>
                </a:extLst>
              </p:cNvPr>
              <p:cNvSpPr/>
              <p:nvPr/>
            </p:nvSpPr>
            <p:spPr>
              <a:xfrm>
                <a:off x="2901518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="" xmlns:a16="http://schemas.microsoft.com/office/drawing/2014/main" id="{DF55DF96-5F57-4A1B-925E-31BCCCC28F70}"/>
                  </a:ext>
                </a:extLst>
              </p:cNvPr>
              <p:cNvSpPr/>
              <p:nvPr/>
            </p:nvSpPr>
            <p:spPr>
              <a:xfrm>
                <a:off x="326698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="" xmlns:a16="http://schemas.microsoft.com/office/drawing/2014/main" id="{D72006D2-60AA-46BC-AAC6-247F49371AE9}"/>
                  </a:ext>
                </a:extLst>
              </p:cNvPr>
              <p:cNvSpPr/>
              <p:nvPr/>
            </p:nvSpPr>
            <p:spPr>
              <a:xfrm>
                <a:off x="3632446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="" xmlns:a16="http://schemas.microsoft.com/office/drawing/2014/main" id="{F2F2CA0B-2FA7-4C23-BD8A-30EF576DDEEA}"/>
                  </a:ext>
                </a:extLst>
              </p:cNvPr>
              <p:cNvSpPr/>
              <p:nvPr/>
            </p:nvSpPr>
            <p:spPr>
              <a:xfrm>
                <a:off x="399791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="" xmlns:a16="http://schemas.microsoft.com/office/drawing/2014/main" id="{B2B7BFAA-4BBA-4CBD-8795-EA009EB7A5DE}"/>
                  </a:ext>
                </a:extLst>
              </p:cNvPr>
              <p:cNvSpPr/>
              <p:nvPr/>
            </p:nvSpPr>
            <p:spPr>
              <a:xfrm>
                <a:off x="436337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="" xmlns:a16="http://schemas.microsoft.com/office/drawing/2014/main" id="{BDDD3BA1-1F5D-4848-8332-E05FC3911A19}"/>
                  </a:ext>
                </a:extLst>
              </p:cNvPr>
              <p:cNvSpPr/>
              <p:nvPr/>
            </p:nvSpPr>
            <p:spPr>
              <a:xfrm>
                <a:off x="4728838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="" xmlns:a16="http://schemas.microsoft.com/office/drawing/2014/main" id="{B876FDB2-EE63-46C2-A1C5-E7F28AEE8C96}"/>
                  </a:ext>
                </a:extLst>
              </p:cNvPr>
              <p:cNvSpPr/>
              <p:nvPr/>
            </p:nvSpPr>
            <p:spPr>
              <a:xfrm>
                <a:off x="5094302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="" xmlns:a16="http://schemas.microsoft.com/office/drawing/2014/main" id="{6AF480A5-DCF8-483A-B960-9861528131F8}"/>
                  </a:ext>
                </a:extLst>
              </p:cNvPr>
              <p:cNvSpPr/>
              <p:nvPr/>
            </p:nvSpPr>
            <p:spPr>
              <a:xfrm>
                <a:off x="545976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="" xmlns:a16="http://schemas.microsoft.com/office/drawing/2014/main" id="{ACF51344-E530-4F2E-9137-7385EC730BC9}"/>
                  </a:ext>
                </a:extLst>
              </p:cNvPr>
              <p:cNvSpPr/>
              <p:nvPr/>
            </p:nvSpPr>
            <p:spPr>
              <a:xfrm>
                <a:off x="582523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="" xmlns:a16="http://schemas.microsoft.com/office/drawing/2014/main" id="{9B9F8F67-8063-41F3-90F9-4942504E703E}"/>
                  </a:ext>
                </a:extLst>
              </p:cNvPr>
              <p:cNvSpPr/>
              <p:nvPr/>
            </p:nvSpPr>
            <p:spPr>
              <a:xfrm>
                <a:off x="6190694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="" xmlns:a16="http://schemas.microsoft.com/office/drawing/2014/main" id="{7A5ADF06-9CD6-436A-9597-B4DA32E25378}"/>
                  </a:ext>
                </a:extLst>
              </p:cNvPr>
              <p:cNvSpPr/>
              <p:nvPr/>
            </p:nvSpPr>
            <p:spPr>
              <a:xfrm>
                <a:off x="6556158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="" xmlns:a16="http://schemas.microsoft.com/office/drawing/2014/main" id="{22B60D72-1C63-4DD5-A8D8-4E336648DF7D}"/>
                  </a:ext>
                </a:extLst>
              </p:cNvPr>
              <p:cNvSpPr/>
              <p:nvPr/>
            </p:nvSpPr>
            <p:spPr>
              <a:xfrm>
                <a:off x="692162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="" xmlns:a16="http://schemas.microsoft.com/office/drawing/2014/main" id="{87A6E4C2-51D0-42A7-88F8-83616C9234FD}"/>
                  </a:ext>
                </a:extLst>
              </p:cNvPr>
              <p:cNvSpPr/>
              <p:nvPr/>
            </p:nvSpPr>
            <p:spPr>
              <a:xfrm>
                <a:off x="728708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="" xmlns:a16="http://schemas.microsoft.com/office/drawing/2014/main" id="{21E931C8-3360-44DA-AFB7-5F3700A67529}"/>
                  </a:ext>
                </a:extLst>
              </p:cNvPr>
              <p:cNvSpPr/>
              <p:nvPr/>
            </p:nvSpPr>
            <p:spPr>
              <a:xfrm>
                <a:off x="7652550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="" xmlns:a16="http://schemas.microsoft.com/office/drawing/2014/main" id="{811E46AA-5A31-4E27-9E8C-45A899C665DA}"/>
                  </a:ext>
                </a:extLst>
              </p:cNvPr>
              <p:cNvSpPr/>
              <p:nvPr/>
            </p:nvSpPr>
            <p:spPr>
              <a:xfrm>
                <a:off x="801801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Rettangolo 22">
                <a:extLst>
                  <a:ext uri="{FF2B5EF4-FFF2-40B4-BE49-F238E27FC236}">
                    <a16:creationId xmlns="" xmlns:a16="http://schemas.microsoft.com/office/drawing/2014/main" id="{355A3C2E-844C-4778-AF4D-5F5A8EA5FE5D}"/>
                  </a:ext>
                </a:extLst>
              </p:cNvPr>
              <p:cNvSpPr/>
              <p:nvPr/>
            </p:nvSpPr>
            <p:spPr>
              <a:xfrm>
                <a:off x="8383478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="" xmlns:a16="http://schemas.microsoft.com/office/drawing/2014/main" id="{6B8C36C6-60F9-4F44-8908-84D50EC0EB7C}"/>
                  </a:ext>
                </a:extLst>
              </p:cNvPr>
              <p:cNvSpPr/>
              <p:nvPr/>
            </p:nvSpPr>
            <p:spPr>
              <a:xfrm>
                <a:off x="874894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="" xmlns:a16="http://schemas.microsoft.com/office/drawing/2014/main" id="{B81D4407-1040-4ED9-BD94-BBF19D7CE56B}"/>
                  </a:ext>
                </a:extLst>
              </p:cNvPr>
              <p:cNvSpPr/>
              <p:nvPr/>
            </p:nvSpPr>
            <p:spPr>
              <a:xfrm>
                <a:off x="9114406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25">
                <a:extLst>
                  <a:ext uri="{FF2B5EF4-FFF2-40B4-BE49-F238E27FC236}">
                    <a16:creationId xmlns="" xmlns:a16="http://schemas.microsoft.com/office/drawing/2014/main" id="{31F73919-0AD5-4F79-A3AB-BC41D44DED45}"/>
                  </a:ext>
                </a:extLst>
              </p:cNvPr>
              <p:cNvSpPr/>
              <p:nvPr/>
            </p:nvSpPr>
            <p:spPr>
              <a:xfrm>
                <a:off x="947987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="" xmlns:a16="http://schemas.microsoft.com/office/drawing/2014/main" id="{C7009ABA-F69E-4BD0-A9BB-3D34BC50EACE}"/>
                  </a:ext>
                </a:extLst>
              </p:cNvPr>
              <p:cNvSpPr/>
              <p:nvPr/>
            </p:nvSpPr>
            <p:spPr>
              <a:xfrm>
                <a:off x="984385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Rettangolo 27">
                <a:extLst>
                  <a:ext uri="{FF2B5EF4-FFF2-40B4-BE49-F238E27FC236}">
                    <a16:creationId xmlns="" xmlns:a16="http://schemas.microsoft.com/office/drawing/2014/main" id="{9463E34B-314C-485A-AC14-BAD1B7681ED7}"/>
                  </a:ext>
                </a:extLst>
              </p:cNvPr>
              <p:cNvSpPr/>
              <p:nvPr/>
            </p:nvSpPr>
            <p:spPr>
              <a:xfrm>
                <a:off x="10180465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9" name="Gruppo 28">
                <a:extLst>
                  <a:ext uri="{FF2B5EF4-FFF2-40B4-BE49-F238E27FC236}">
                    <a16:creationId xmlns="" xmlns:a16="http://schemas.microsoft.com/office/drawing/2014/main" id="{5C532493-8FA0-4EAE-8443-AD38DA38261B}"/>
                  </a:ext>
                </a:extLst>
              </p:cNvPr>
              <p:cNvGrpSpPr/>
              <p:nvPr/>
            </p:nvGrpSpPr>
            <p:grpSpPr>
              <a:xfrm>
                <a:off x="1686606" y="2086258"/>
                <a:ext cx="8897494" cy="573902"/>
                <a:chOff x="1686606" y="2086258"/>
                <a:chExt cx="8897494" cy="573902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="" xmlns:a16="http://schemas.microsoft.com/office/drawing/2014/main" id="{7958EEAB-A441-41ED-8070-7A821F7910EA}"/>
                    </a:ext>
                  </a:extLst>
                </p:cNvPr>
                <p:cNvGrpSpPr/>
                <p:nvPr/>
              </p:nvGrpSpPr>
              <p:grpSpPr>
                <a:xfrm>
                  <a:off x="1849515" y="2086258"/>
                  <a:ext cx="8401233" cy="301839"/>
                  <a:chOff x="1867270" y="2423606"/>
                  <a:chExt cx="8401233" cy="301839"/>
                </a:xfrm>
              </p:grpSpPr>
              <p:cxnSp>
                <p:nvCxnSpPr>
                  <p:cNvPr id="56" name="Connettore diritto 55">
                    <a:extLst>
                      <a:ext uri="{FF2B5EF4-FFF2-40B4-BE49-F238E27FC236}">
                        <a16:creationId xmlns="" xmlns:a16="http://schemas.microsoft.com/office/drawing/2014/main" id="{222BE91D-31FB-40F8-B15C-BC5B208C77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7270" y="2423606"/>
                    <a:ext cx="84012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ttore diritto 56">
                    <a:extLst>
                      <a:ext uri="{FF2B5EF4-FFF2-40B4-BE49-F238E27FC236}">
                        <a16:creationId xmlns="" xmlns:a16="http://schemas.microsoft.com/office/drawing/2014/main" id="{29274132-469E-4BB3-A096-48F440BA6E53}"/>
                      </a:ext>
                    </a:extLst>
                  </p:cNvPr>
                  <p:cNvCxnSpPr/>
                  <p:nvPr/>
                </p:nvCxnSpPr>
                <p:spPr>
                  <a:xfrm>
                    <a:off x="1867270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ttore diritto 57">
                    <a:extLst>
                      <a:ext uri="{FF2B5EF4-FFF2-40B4-BE49-F238E27FC236}">
                        <a16:creationId xmlns="" xmlns:a16="http://schemas.microsoft.com/office/drawing/2014/main" id="{160A3E39-8991-4F13-994D-3F67DF28518E}"/>
                      </a:ext>
                    </a:extLst>
                  </p:cNvPr>
                  <p:cNvCxnSpPr/>
                  <p:nvPr/>
                </p:nvCxnSpPr>
                <p:spPr>
                  <a:xfrm>
                    <a:off x="2228295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ttore diritto 58">
                    <a:extLst>
                      <a:ext uri="{FF2B5EF4-FFF2-40B4-BE49-F238E27FC236}">
                        <a16:creationId xmlns="" xmlns:a16="http://schemas.microsoft.com/office/drawing/2014/main" id="{3A3E0331-1F46-45C4-81FD-1CF5C1A62F00}"/>
                      </a:ext>
                    </a:extLst>
                  </p:cNvPr>
                  <p:cNvCxnSpPr/>
                  <p:nvPr/>
                </p:nvCxnSpPr>
                <p:spPr>
                  <a:xfrm>
                    <a:off x="260263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ttore diritto 59">
                    <a:extLst>
                      <a:ext uri="{FF2B5EF4-FFF2-40B4-BE49-F238E27FC236}">
                        <a16:creationId xmlns="" xmlns:a16="http://schemas.microsoft.com/office/drawing/2014/main" id="{CB5AF9C3-1D61-4366-9615-0F78B26DF0CC}"/>
                      </a:ext>
                    </a:extLst>
                  </p:cNvPr>
                  <p:cNvCxnSpPr/>
                  <p:nvPr/>
                </p:nvCxnSpPr>
                <p:spPr>
                  <a:xfrm>
                    <a:off x="296366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="" xmlns:a16="http://schemas.microsoft.com/office/drawing/2014/main" id="{09FA35FD-58D0-496C-8FDC-AA8C489F6302}"/>
                      </a:ext>
                    </a:extLst>
                  </p:cNvPr>
                  <p:cNvCxnSpPr/>
                  <p:nvPr/>
                </p:nvCxnSpPr>
                <p:spPr>
                  <a:xfrm>
                    <a:off x="3329126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ttore diritto 61">
                    <a:extLst>
                      <a:ext uri="{FF2B5EF4-FFF2-40B4-BE49-F238E27FC236}">
                        <a16:creationId xmlns="" xmlns:a16="http://schemas.microsoft.com/office/drawing/2014/main" id="{CEC67CB2-B72F-4E93-B3F6-DDBA24E5CC93}"/>
                      </a:ext>
                    </a:extLst>
                  </p:cNvPr>
                  <p:cNvCxnSpPr/>
                  <p:nvPr/>
                </p:nvCxnSpPr>
                <p:spPr>
                  <a:xfrm>
                    <a:off x="3690151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ttore diritto 62">
                    <a:extLst>
                      <a:ext uri="{FF2B5EF4-FFF2-40B4-BE49-F238E27FC236}">
                        <a16:creationId xmlns="" xmlns:a16="http://schemas.microsoft.com/office/drawing/2014/main" id="{4C62729A-F613-4FA4-A292-DC1E9253AB93}"/>
                      </a:ext>
                    </a:extLst>
                  </p:cNvPr>
                  <p:cNvCxnSpPr/>
                  <p:nvPr/>
                </p:nvCxnSpPr>
                <p:spPr>
                  <a:xfrm>
                    <a:off x="406449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ttore diritto 63">
                    <a:extLst>
                      <a:ext uri="{FF2B5EF4-FFF2-40B4-BE49-F238E27FC236}">
                        <a16:creationId xmlns="" xmlns:a16="http://schemas.microsoft.com/office/drawing/2014/main" id="{6CAE6870-128F-4D45-8E57-9DAC19FE4F78}"/>
                      </a:ext>
                    </a:extLst>
                  </p:cNvPr>
                  <p:cNvCxnSpPr/>
                  <p:nvPr/>
                </p:nvCxnSpPr>
                <p:spPr>
                  <a:xfrm>
                    <a:off x="442551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ttore diritto 64">
                    <a:extLst>
                      <a:ext uri="{FF2B5EF4-FFF2-40B4-BE49-F238E27FC236}">
                        <a16:creationId xmlns="" xmlns:a16="http://schemas.microsoft.com/office/drawing/2014/main" id="{8D2FAAC3-0458-4D00-A728-CF905CAAC8C0}"/>
                      </a:ext>
                    </a:extLst>
                  </p:cNvPr>
                  <p:cNvCxnSpPr/>
                  <p:nvPr/>
                </p:nvCxnSpPr>
                <p:spPr>
                  <a:xfrm>
                    <a:off x="479098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ttore diritto 65">
                    <a:extLst>
                      <a:ext uri="{FF2B5EF4-FFF2-40B4-BE49-F238E27FC236}">
                        <a16:creationId xmlns="" xmlns:a16="http://schemas.microsoft.com/office/drawing/2014/main" id="{3C050B02-656E-449D-8D39-1F26DC60CA53}"/>
                      </a:ext>
                    </a:extLst>
                  </p:cNvPr>
                  <p:cNvCxnSpPr/>
                  <p:nvPr/>
                </p:nvCxnSpPr>
                <p:spPr>
                  <a:xfrm>
                    <a:off x="515200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="" xmlns:a16="http://schemas.microsoft.com/office/drawing/2014/main" id="{A0DD47C1-156A-419A-B631-3441F0171432}"/>
                      </a:ext>
                    </a:extLst>
                  </p:cNvPr>
                  <p:cNvCxnSpPr/>
                  <p:nvPr/>
                </p:nvCxnSpPr>
                <p:spPr>
                  <a:xfrm>
                    <a:off x="5526349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ttore diritto 67">
                    <a:extLst>
                      <a:ext uri="{FF2B5EF4-FFF2-40B4-BE49-F238E27FC236}">
                        <a16:creationId xmlns="" xmlns:a16="http://schemas.microsoft.com/office/drawing/2014/main" id="{D22014E7-D72E-4AB9-A59F-9D35632F4A5A}"/>
                      </a:ext>
                    </a:extLst>
                  </p:cNvPr>
                  <p:cNvCxnSpPr/>
                  <p:nvPr/>
                </p:nvCxnSpPr>
                <p:spPr>
                  <a:xfrm>
                    <a:off x="5887374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ttore diritto 68">
                    <a:extLst>
                      <a:ext uri="{FF2B5EF4-FFF2-40B4-BE49-F238E27FC236}">
                        <a16:creationId xmlns="" xmlns:a16="http://schemas.microsoft.com/office/drawing/2014/main" id="{D48B0673-F638-4237-8549-C33E40DFAFF9}"/>
                      </a:ext>
                    </a:extLst>
                  </p:cNvPr>
                  <p:cNvCxnSpPr/>
                  <p:nvPr/>
                </p:nvCxnSpPr>
                <p:spPr>
                  <a:xfrm>
                    <a:off x="625283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ttore diritto 69">
                    <a:extLst>
                      <a:ext uri="{FF2B5EF4-FFF2-40B4-BE49-F238E27FC236}">
                        <a16:creationId xmlns="" xmlns:a16="http://schemas.microsoft.com/office/drawing/2014/main" id="{CF66B2DA-3CF7-41B4-B2E5-A8D69C48FA65}"/>
                      </a:ext>
                    </a:extLst>
                  </p:cNvPr>
                  <p:cNvCxnSpPr/>
                  <p:nvPr/>
                </p:nvCxnSpPr>
                <p:spPr>
                  <a:xfrm>
                    <a:off x="661386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="" xmlns:a16="http://schemas.microsoft.com/office/drawing/2014/main" id="{8088FE6E-6A9C-47A5-910D-872E2FCB7383}"/>
                      </a:ext>
                    </a:extLst>
                  </p:cNvPr>
                  <p:cNvCxnSpPr/>
                  <p:nvPr/>
                </p:nvCxnSpPr>
                <p:spPr>
                  <a:xfrm>
                    <a:off x="6988205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nettore diritto 71">
                    <a:extLst>
                      <a:ext uri="{FF2B5EF4-FFF2-40B4-BE49-F238E27FC236}">
                        <a16:creationId xmlns="" xmlns:a16="http://schemas.microsoft.com/office/drawing/2014/main" id="{1648A4CA-739D-46CB-8117-C4673ABED306}"/>
                      </a:ext>
                    </a:extLst>
                  </p:cNvPr>
                  <p:cNvCxnSpPr/>
                  <p:nvPr/>
                </p:nvCxnSpPr>
                <p:spPr>
                  <a:xfrm>
                    <a:off x="7349230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ttore diritto 72">
                    <a:extLst>
                      <a:ext uri="{FF2B5EF4-FFF2-40B4-BE49-F238E27FC236}">
                        <a16:creationId xmlns="" xmlns:a16="http://schemas.microsoft.com/office/drawing/2014/main" id="{5C1585F3-9161-4A5B-A2E8-B2937CF25F1E}"/>
                      </a:ext>
                    </a:extLst>
                  </p:cNvPr>
                  <p:cNvCxnSpPr/>
                  <p:nvPr/>
                </p:nvCxnSpPr>
                <p:spPr>
                  <a:xfrm>
                    <a:off x="771913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nettore diritto 73">
                    <a:extLst>
                      <a:ext uri="{FF2B5EF4-FFF2-40B4-BE49-F238E27FC236}">
                        <a16:creationId xmlns="" xmlns:a16="http://schemas.microsoft.com/office/drawing/2014/main" id="{5648B016-239B-421F-9820-2BDE57C718F7}"/>
                      </a:ext>
                    </a:extLst>
                  </p:cNvPr>
                  <p:cNvCxnSpPr/>
                  <p:nvPr/>
                </p:nvCxnSpPr>
                <p:spPr>
                  <a:xfrm>
                    <a:off x="808015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ttore diritto 74">
                    <a:extLst>
                      <a:ext uri="{FF2B5EF4-FFF2-40B4-BE49-F238E27FC236}">
                        <a16:creationId xmlns="" xmlns:a16="http://schemas.microsoft.com/office/drawing/2014/main" id="{8DDCF681-DA54-4992-A456-20E6B7E5D38F}"/>
                      </a:ext>
                    </a:extLst>
                  </p:cNvPr>
                  <p:cNvCxnSpPr/>
                  <p:nvPr/>
                </p:nvCxnSpPr>
                <p:spPr>
                  <a:xfrm>
                    <a:off x="844562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ttore diritto 75">
                    <a:extLst>
                      <a:ext uri="{FF2B5EF4-FFF2-40B4-BE49-F238E27FC236}">
                        <a16:creationId xmlns="" xmlns:a16="http://schemas.microsoft.com/office/drawing/2014/main" id="{DEB3EDFA-63C1-4710-B1D6-43EBE6A16CFC}"/>
                      </a:ext>
                    </a:extLst>
                  </p:cNvPr>
                  <p:cNvCxnSpPr/>
                  <p:nvPr/>
                </p:nvCxnSpPr>
                <p:spPr>
                  <a:xfrm>
                    <a:off x="880664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ttore diritto 76">
                    <a:extLst>
                      <a:ext uri="{FF2B5EF4-FFF2-40B4-BE49-F238E27FC236}">
                        <a16:creationId xmlns="" xmlns:a16="http://schemas.microsoft.com/office/drawing/2014/main" id="{0526D6C4-7FC9-4922-962B-0789B0839D59}"/>
                      </a:ext>
                    </a:extLst>
                  </p:cNvPr>
                  <p:cNvCxnSpPr/>
                  <p:nvPr/>
                </p:nvCxnSpPr>
                <p:spPr>
                  <a:xfrm>
                    <a:off x="9180989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="" xmlns:a16="http://schemas.microsoft.com/office/drawing/2014/main" id="{EEDC6C0C-DFBF-459D-917E-88E5466DF5BA}"/>
                      </a:ext>
                    </a:extLst>
                  </p:cNvPr>
                  <p:cNvCxnSpPr/>
                  <p:nvPr/>
                </p:nvCxnSpPr>
                <p:spPr>
                  <a:xfrm>
                    <a:off x="9542014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ttore diritto 78">
                    <a:extLst>
                      <a:ext uri="{FF2B5EF4-FFF2-40B4-BE49-F238E27FC236}">
                        <a16:creationId xmlns="" xmlns:a16="http://schemas.microsoft.com/office/drawing/2014/main" id="{99FB8174-0F01-4280-8A22-6A9C5C3217A6}"/>
                      </a:ext>
                    </a:extLst>
                  </p:cNvPr>
                  <p:cNvCxnSpPr/>
                  <p:nvPr/>
                </p:nvCxnSpPr>
                <p:spPr>
                  <a:xfrm>
                    <a:off x="990747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ttore diritto 79">
                    <a:extLst>
                      <a:ext uri="{FF2B5EF4-FFF2-40B4-BE49-F238E27FC236}">
                        <a16:creationId xmlns="" xmlns:a16="http://schemas.microsoft.com/office/drawing/2014/main" id="{0B17C766-9D9B-4D3D-B44F-FDC3C8659B7A}"/>
                      </a:ext>
                    </a:extLst>
                  </p:cNvPr>
                  <p:cNvCxnSpPr/>
                  <p:nvPr/>
                </p:nvCxnSpPr>
                <p:spPr>
                  <a:xfrm>
                    <a:off x="1026850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CasellaDiTesto 31">
                  <a:extLst>
                    <a:ext uri="{FF2B5EF4-FFF2-40B4-BE49-F238E27FC236}">
                      <a16:creationId xmlns="" xmlns:a16="http://schemas.microsoft.com/office/drawing/2014/main" id="{4E4ABCC7-3083-4E7E-B4DA-0CEC978CBF02}"/>
                    </a:ext>
                  </a:extLst>
                </p:cNvPr>
                <p:cNvSpPr txBox="1"/>
                <p:nvPr/>
              </p:nvSpPr>
              <p:spPr>
                <a:xfrm>
                  <a:off x="1686606" y="2352383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</a:t>
                  </a:r>
                </a:p>
              </p:txBody>
            </p:sp>
            <p:sp>
              <p:nvSpPr>
                <p:cNvPr id="33" name="CasellaDiTesto 32">
                  <a:extLst>
                    <a:ext uri="{FF2B5EF4-FFF2-40B4-BE49-F238E27FC236}">
                      <a16:creationId xmlns="" xmlns:a16="http://schemas.microsoft.com/office/drawing/2014/main" id="{79D39457-2DCE-4A7C-96D8-03AE01DF2B33}"/>
                    </a:ext>
                  </a:extLst>
                </p:cNvPr>
                <p:cNvSpPr txBox="1"/>
                <p:nvPr/>
              </p:nvSpPr>
              <p:spPr>
                <a:xfrm>
                  <a:off x="2047632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</a:t>
                  </a:r>
                </a:p>
              </p:txBody>
            </p:sp>
            <p:sp>
              <p:nvSpPr>
                <p:cNvPr id="34" name="CasellaDiTesto 33">
                  <a:extLst>
                    <a:ext uri="{FF2B5EF4-FFF2-40B4-BE49-F238E27FC236}">
                      <a16:creationId xmlns="" xmlns:a16="http://schemas.microsoft.com/office/drawing/2014/main" id="{8BEA4052-8C02-4B45-A6BC-BCF3B17C0326}"/>
                    </a:ext>
                  </a:extLst>
                </p:cNvPr>
                <p:cNvSpPr txBox="1"/>
                <p:nvPr/>
              </p:nvSpPr>
              <p:spPr>
                <a:xfrm>
                  <a:off x="2437481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G3</a:t>
                  </a:r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="" xmlns:a16="http://schemas.microsoft.com/office/drawing/2014/main" id="{7F4F4173-7DE4-4401-9B77-FA4B6CFA7746}"/>
                    </a:ext>
                  </a:extLst>
                </p:cNvPr>
                <p:cNvSpPr txBox="1"/>
                <p:nvPr/>
              </p:nvSpPr>
              <p:spPr>
                <a:xfrm>
                  <a:off x="2798507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G4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="" xmlns:a16="http://schemas.microsoft.com/office/drawing/2014/main" id="{E3C362B6-A296-4E68-AA89-2299EEBFBBA1}"/>
                    </a:ext>
                  </a:extLst>
                </p:cNvPr>
                <p:cNvSpPr txBox="1"/>
                <p:nvPr/>
              </p:nvSpPr>
              <p:spPr>
                <a:xfrm>
                  <a:off x="3132954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G5</a:t>
                  </a:r>
                </a:p>
              </p:txBody>
            </p:sp>
            <p:sp>
              <p:nvSpPr>
                <p:cNvPr id="37" name="CasellaDiTesto 36">
                  <a:extLst>
                    <a:ext uri="{FF2B5EF4-FFF2-40B4-BE49-F238E27FC236}">
                      <a16:creationId xmlns="" xmlns:a16="http://schemas.microsoft.com/office/drawing/2014/main" id="{9F7CE6D4-2D2D-46DD-9EFC-155E4CCF8340}"/>
                    </a:ext>
                  </a:extLst>
                </p:cNvPr>
                <p:cNvSpPr txBox="1"/>
                <p:nvPr/>
              </p:nvSpPr>
              <p:spPr>
                <a:xfrm>
                  <a:off x="3493980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G6</a:t>
                  </a:r>
                </a:p>
              </p:txBody>
            </p:sp>
            <p:sp>
              <p:nvSpPr>
                <p:cNvPr id="38" name="CasellaDiTesto 37">
                  <a:extLst>
                    <a:ext uri="{FF2B5EF4-FFF2-40B4-BE49-F238E27FC236}">
                      <a16:creationId xmlns="" xmlns:a16="http://schemas.microsoft.com/office/drawing/2014/main" id="{A2460971-6FBA-429E-8FED-F4E9F2A25126}"/>
                    </a:ext>
                  </a:extLst>
                </p:cNvPr>
                <p:cNvSpPr txBox="1"/>
                <p:nvPr/>
              </p:nvSpPr>
              <p:spPr>
                <a:xfrm>
                  <a:off x="3883830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G7</a:t>
                  </a:r>
                </a:p>
              </p:txBody>
            </p:sp>
            <p:sp>
              <p:nvSpPr>
                <p:cNvPr id="39" name="CasellaDiTesto 38">
                  <a:extLst>
                    <a:ext uri="{FF2B5EF4-FFF2-40B4-BE49-F238E27FC236}">
                      <a16:creationId xmlns="" xmlns:a16="http://schemas.microsoft.com/office/drawing/2014/main" id="{DB349C56-6DEE-4836-B4E7-7A1D397C1A78}"/>
                    </a:ext>
                  </a:extLst>
                </p:cNvPr>
                <p:cNvSpPr txBox="1"/>
                <p:nvPr/>
              </p:nvSpPr>
              <p:spPr>
                <a:xfrm>
                  <a:off x="4244853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G8</a:t>
                  </a: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="" xmlns:a16="http://schemas.microsoft.com/office/drawing/2014/main" id="{A2848165-62BE-4D69-8447-FC34B3A665C8}"/>
                    </a:ext>
                  </a:extLst>
                </p:cNvPr>
                <p:cNvSpPr txBox="1"/>
                <p:nvPr/>
              </p:nvSpPr>
              <p:spPr>
                <a:xfrm>
                  <a:off x="4610318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G9</a:t>
                  </a:r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="" xmlns:a16="http://schemas.microsoft.com/office/drawing/2014/main" id="{58032984-0948-415F-9634-286BC4B23157}"/>
                    </a:ext>
                  </a:extLst>
                </p:cNvPr>
                <p:cNvSpPr txBox="1"/>
                <p:nvPr/>
              </p:nvSpPr>
              <p:spPr>
                <a:xfrm>
                  <a:off x="4903956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G10</a:t>
                  </a:r>
                </a:p>
              </p:txBody>
            </p:sp>
            <p:sp>
              <p:nvSpPr>
                <p:cNvPr id="42" name="CasellaDiTesto 41">
                  <a:extLst>
                    <a:ext uri="{FF2B5EF4-FFF2-40B4-BE49-F238E27FC236}">
                      <a16:creationId xmlns="" xmlns:a16="http://schemas.microsoft.com/office/drawing/2014/main" id="{82DB970C-DF66-4399-B8F0-34D1BD9A9945}"/>
                    </a:ext>
                  </a:extLst>
                </p:cNvPr>
                <p:cNvSpPr txBox="1"/>
                <p:nvPr/>
              </p:nvSpPr>
              <p:spPr>
                <a:xfrm>
                  <a:off x="5293806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G11</a:t>
                  </a:r>
                </a:p>
              </p:txBody>
            </p:sp>
            <p:sp>
              <p:nvSpPr>
                <p:cNvPr id="43" name="CasellaDiTesto 42">
                  <a:extLst>
                    <a:ext uri="{FF2B5EF4-FFF2-40B4-BE49-F238E27FC236}">
                      <a16:creationId xmlns="" xmlns:a16="http://schemas.microsoft.com/office/drawing/2014/main" id="{E90D69F1-1C5D-4319-9183-6DDCCA42874A}"/>
                    </a:ext>
                  </a:extLst>
                </p:cNvPr>
                <p:cNvSpPr txBox="1"/>
                <p:nvPr/>
              </p:nvSpPr>
              <p:spPr>
                <a:xfrm>
                  <a:off x="5654829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G12</a:t>
                  </a:r>
                </a:p>
              </p:txBody>
            </p:sp>
            <p:sp>
              <p:nvSpPr>
                <p:cNvPr id="44" name="CasellaDiTesto 43">
                  <a:extLst>
                    <a:ext uri="{FF2B5EF4-FFF2-40B4-BE49-F238E27FC236}">
                      <a16:creationId xmlns="" xmlns:a16="http://schemas.microsoft.com/office/drawing/2014/main" id="{2C7078A9-D4E5-4E90-915C-8A0C144BB819}"/>
                    </a:ext>
                  </a:extLst>
                </p:cNvPr>
                <p:cNvSpPr txBox="1"/>
                <p:nvPr/>
              </p:nvSpPr>
              <p:spPr>
                <a:xfrm>
                  <a:off x="5989278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G13</a:t>
                  </a:r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="" xmlns:a16="http://schemas.microsoft.com/office/drawing/2014/main" id="{ADAEC370-923E-4EBF-9E80-B5BB4C07872D}"/>
                    </a:ext>
                  </a:extLst>
                </p:cNvPr>
                <p:cNvSpPr txBox="1"/>
                <p:nvPr/>
              </p:nvSpPr>
              <p:spPr>
                <a:xfrm>
                  <a:off x="6350301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G14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="" xmlns:a16="http://schemas.microsoft.com/office/drawing/2014/main" id="{0E03817B-97D0-413B-A37A-8BD4B58E3FB7}"/>
                    </a:ext>
                  </a:extLst>
                </p:cNvPr>
                <p:cNvSpPr txBox="1"/>
                <p:nvPr/>
              </p:nvSpPr>
              <p:spPr>
                <a:xfrm>
                  <a:off x="6740151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G15</a:t>
                  </a:r>
                </a:p>
              </p:txBody>
            </p:sp>
            <p:sp>
              <p:nvSpPr>
                <p:cNvPr id="47" name="CasellaDiTesto 46">
                  <a:extLst>
                    <a:ext uri="{FF2B5EF4-FFF2-40B4-BE49-F238E27FC236}">
                      <a16:creationId xmlns="" xmlns:a16="http://schemas.microsoft.com/office/drawing/2014/main" id="{CF857337-EB60-4074-A7E1-DA152FDB2BB7}"/>
                    </a:ext>
                  </a:extLst>
                </p:cNvPr>
                <p:cNvSpPr txBox="1"/>
                <p:nvPr/>
              </p:nvSpPr>
              <p:spPr>
                <a:xfrm>
                  <a:off x="7101175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G16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="" xmlns:a16="http://schemas.microsoft.com/office/drawing/2014/main" id="{C5E8F63A-19E2-448D-92AF-64B22EB8C437}"/>
                    </a:ext>
                  </a:extLst>
                </p:cNvPr>
                <p:cNvSpPr txBox="1"/>
                <p:nvPr/>
              </p:nvSpPr>
              <p:spPr>
                <a:xfrm>
                  <a:off x="7513614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G17</a:t>
                  </a:r>
                </a:p>
              </p:txBody>
            </p:sp>
            <p:sp>
              <p:nvSpPr>
                <p:cNvPr id="49" name="CasellaDiTesto 48">
                  <a:extLst>
                    <a:ext uri="{FF2B5EF4-FFF2-40B4-BE49-F238E27FC236}">
                      <a16:creationId xmlns="" xmlns:a16="http://schemas.microsoft.com/office/drawing/2014/main" id="{F5C2FEFA-F3DA-4B63-B95A-3B8240AE6EE8}"/>
                    </a:ext>
                  </a:extLst>
                </p:cNvPr>
                <p:cNvSpPr txBox="1"/>
                <p:nvPr/>
              </p:nvSpPr>
              <p:spPr>
                <a:xfrm>
                  <a:off x="7874642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G18</a:t>
                  </a:r>
                </a:p>
              </p:txBody>
            </p:sp>
            <p:sp>
              <p:nvSpPr>
                <p:cNvPr id="50" name="CasellaDiTesto 49">
                  <a:extLst>
                    <a:ext uri="{FF2B5EF4-FFF2-40B4-BE49-F238E27FC236}">
                      <a16:creationId xmlns="" xmlns:a16="http://schemas.microsoft.com/office/drawing/2014/main" id="{C931E12A-D7FC-494C-B110-CDA300FC1F12}"/>
                    </a:ext>
                  </a:extLst>
                </p:cNvPr>
                <p:cNvSpPr txBox="1"/>
                <p:nvPr/>
              </p:nvSpPr>
              <p:spPr>
                <a:xfrm>
                  <a:off x="8264492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G19</a:t>
                  </a:r>
                </a:p>
              </p:txBody>
            </p:sp>
            <p:sp>
              <p:nvSpPr>
                <p:cNvPr id="51" name="CasellaDiTesto 50">
                  <a:extLst>
                    <a:ext uri="{FF2B5EF4-FFF2-40B4-BE49-F238E27FC236}">
                      <a16:creationId xmlns="" xmlns:a16="http://schemas.microsoft.com/office/drawing/2014/main" id="{8608D646-1811-449D-BF7B-F5CA8570C0C2}"/>
                    </a:ext>
                  </a:extLst>
                </p:cNvPr>
                <p:cNvSpPr txBox="1"/>
                <p:nvPr/>
              </p:nvSpPr>
              <p:spPr>
                <a:xfrm>
                  <a:off x="8625515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G20</a:t>
                  </a:r>
                </a:p>
              </p:txBody>
            </p:sp>
            <p:sp>
              <p:nvSpPr>
                <p:cNvPr id="52" name="CasellaDiTesto 51">
                  <a:extLst>
                    <a:ext uri="{FF2B5EF4-FFF2-40B4-BE49-F238E27FC236}">
                      <a16:creationId xmlns="" xmlns:a16="http://schemas.microsoft.com/office/drawing/2014/main" id="{C49DD160-3685-4E57-A035-C3E41463C6A6}"/>
                    </a:ext>
                  </a:extLst>
                </p:cNvPr>
                <p:cNvSpPr txBox="1"/>
                <p:nvPr/>
              </p:nvSpPr>
              <p:spPr>
                <a:xfrm>
                  <a:off x="8990980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G21</a:t>
                  </a:r>
                </a:p>
              </p:txBody>
            </p:sp>
            <p:sp>
              <p:nvSpPr>
                <p:cNvPr id="53" name="CasellaDiTesto 52">
                  <a:extLst>
                    <a:ext uri="{FF2B5EF4-FFF2-40B4-BE49-F238E27FC236}">
                      <a16:creationId xmlns="" xmlns:a16="http://schemas.microsoft.com/office/drawing/2014/main" id="{40CC6909-F449-4FBD-851E-2011273957D5}"/>
                    </a:ext>
                  </a:extLst>
                </p:cNvPr>
                <p:cNvSpPr txBox="1"/>
                <p:nvPr/>
              </p:nvSpPr>
              <p:spPr>
                <a:xfrm>
                  <a:off x="9352003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G22</a:t>
                  </a:r>
                </a:p>
              </p:txBody>
            </p:sp>
            <p:sp>
              <p:nvSpPr>
                <p:cNvPr id="54" name="CasellaDiTesto 53">
                  <a:extLst>
                    <a:ext uri="{FF2B5EF4-FFF2-40B4-BE49-F238E27FC236}">
                      <a16:creationId xmlns="" xmlns:a16="http://schemas.microsoft.com/office/drawing/2014/main" id="{AAEB14A6-5F89-4A6C-B7FE-BD04ADD92757}"/>
                    </a:ext>
                  </a:extLst>
                </p:cNvPr>
                <p:cNvSpPr txBox="1"/>
                <p:nvPr/>
              </p:nvSpPr>
              <p:spPr>
                <a:xfrm>
                  <a:off x="9741853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G23</a:t>
                  </a:r>
                </a:p>
              </p:txBody>
            </p:sp>
            <p:sp>
              <p:nvSpPr>
                <p:cNvPr id="55" name="CasellaDiTesto 54">
                  <a:extLst>
                    <a:ext uri="{FF2B5EF4-FFF2-40B4-BE49-F238E27FC236}">
                      <a16:creationId xmlns="" xmlns:a16="http://schemas.microsoft.com/office/drawing/2014/main" id="{28CE5412-9030-4747-9108-6DEC9564809D}"/>
                    </a:ext>
                  </a:extLst>
                </p:cNvPr>
                <p:cNvSpPr txBox="1"/>
                <p:nvPr/>
              </p:nvSpPr>
              <p:spPr>
                <a:xfrm>
                  <a:off x="10102878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G24</a:t>
                  </a:r>
                </a:p>
              </p:txBody>
            </p:sp>
          </p:grpSp>
          <p:cxnSp>
            <p:nvCxnSpPr>
              <p:cNvPr id="30" name="Connettore diritto 29">
                <a:extLst>
                  <a:ext uri="{FF2B5EF4-FFF2-40B4-BE49-F238E27FC236}">
                    <a16:creationId xmlns="" xmlns:a16="http://schemas.microsoft.com/office/drawing/2014/main" id="{D0FCF3D0-54D1-40EF-B3C1-3412DAF80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54" y="2965142"/>
                <a:ext cx="119688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riangolo isoscele 80">
              <a:extLst>
                <a:ext uri="{FF2B5EF4-FFF2-40B4-BE49-F238E27FC236}">
                  <a16:creationId xmlns="" xmlns:a16="http://schemas.microsoft.com/office/drawing/2014/main" id="{A27332D6-9F4F-465C-BC9F-D973A9CAEDB1}"/>
                </a:ext>
              </a:extLst>
            </p:cNvPr>
            <p:cNvSpPr/>
            <p:nvPr/>
          </p:nvSpPr>
          <p:spPr>
            <a:xfrm rot="10800000">
              <a:off x="366712" y="3161437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2" name="Connettore diritto 81">
              <a:extLst>
                <a:ext uri="{FF2B5EF4-FFF2-40B4-BE49-F238E27FC236}">
                  <a16:creationId xmlns="" xmlns:a16="http://schemas.microsoft.com/office/drawing/2014/main" id="{D7972594-8A13-4FEE-8746-7E9948A7DD4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25" y="3429000"/>
              <a:ext cx="1155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riangolo isoscele 82">
              <a:extLst>
                <a:ext uri="{FF2B5EF4-FFF2-40B4-BE49-F238E27FC236}">
                  <a16:creationId xmlns="" xmlns:a16="http://schemas.microsoft.com/office/drawing/2014/main" id="{0736F10D-62C3-41DA-AC06-790B6AEA0FB5}"/>
                </a:ext>
              </a:extLst>
            </p:cNvPr>
            <p:cNvSpPr/>
            <p:nvPr/>
          </p:nvSpPr>
          <p:spPr>
            <a:xfrm rot="10800000">
              <a:off x="1911287" y="3161437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Triangolo isoscele 83">
              <a:extLst>
                <a:ext uri="{FF2B5EF4-FFF2-40B4-BE49-F238E27FC236}">
                  <a16:creationId xmlns="" xmlns:a16="http://schemas.microsoft.com/office/drawing/2014/main" id="{8EE42446-9DD0-4832-A313-B78EF0A26831}"/>
                </a:ext>
              </a:extLst>
            </p:cNvPr>
            <p:cNvSpPr/>
            <p:nvPr/>
          </p:nvSpPr>
          <p:spPr>
            <a:xfrm rot="10800000">
              <a:off x="2964732" y="3180919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Triangolo isoscele 84">
              <a:extLst>
                <a:ext uri="{FF2B5EF4-FFF2-40B4-BE49-F238E27FC236}">
                  <a16:creationId xmlns="" xmlns:a16="http://schemas.microsoft.com/office/drawing/2014/main" id="{9E5C1E1E-0C1C-4E69-9BC0-A79A0CE714D7}"/>
                </a:ext>
              </a:extLst>
            </p:cNvPr>
            <p:cNvSpPr/>
            <p:nvPr/>
          </p:nvSpPr>
          <p:spPr>
            <a:xfrm rot="10800000">
              <a:off x="4380434" y="3180917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Triangolo isoscele 85">
              <a:extLst>
                <a:ext uri="{FF2B5EF4-FFF2-40B4-BE49-F238E27FC236}">
                  <a16:creationId xmlns="" xmlns:a16="http://schemas.microsoft.com/office/drawing/2014/main" id="{864972C8-0A3C-46A7-B7AD-B577DDAF256A}"/>
                </a:ext>
              </a:extLst>
            </p:cNvPr>
            <p:cNvSpPr/>
            <p:nvPr/>
          </p:nvSpPr>
          <p:spPr>
            <a:xfrm rot="10800000">
              <a:off x="5988456" y="3190659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Triangolo isoscele 86">
              <a:extLst>
                <a:ext uri="{FF2B5EF4-FFF2-40B4-BE49-F238E27FC236}">
                  <a16:creationId xmlns="" xmlns:a16="http://schemas.microsoft.com/office/drawing/2014/main" id="{C03A4734-F171-4361-8D57-30A7AA6C460D}"/>
                </a:ext>
              </a:extLst>
            </p:cNvPr>
            <p:cNvSpPr/>
            <p:nvPr/>
          </p:nvSpPr>
          <p:spPr>
            <a:xfrm rot="10800000">
              <a:off x="7551352" y="3172104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Triangolo isoscele 87">
              <a:extLst>
                <a:ext uri="{FF2B5EF4-FFF2-40B4-BE49-F238E27FC236}">
                  <a16:creationId xmlns="" xmlns:a16="http://schemas.microsoft.com/office/drawing/2014/main" id="{BC4757F1-B461-4211-A812-8FD72F1697CA}"/>
                </a:ext>
              </a:extLst>
            </p:cNvPr>
            <p:cNvSpPr/>
            <p:nvPr/>
          </p:nvSpPr>
          <p:spPr>
            <a:xfrm rot="10800000">
              <a:off x="8949768" y="3172104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Triangolo isoscele 88">
              <a:extLst>
                <a:ext uri="{FF2B5EF4-FFF2-40B4-BE49-F238E27FC236}">
                  <a16:creationId xmlns="" xmlns:a16="http://schemas.microsoft.com/office/drawing/2014/main" id="{6A656F66-56F4-4127-8CBC-091E96027A2A}"/>
                </a:ext>
              </a:extLst>
            </p:cNvPr>
            <p:cNvSpPr/>
            <p:nvPr/>
          </p:nvSpPr>
          <p:spPr>
            <a:xfrm rot="10800000">
              <a:off x="10009493" y="3181197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Triangolo isoscele 91">
              <a:extLst>
                <a:ext uri="{FF2B5EF4-FFF2-40B4-BE49-F238E27FC236}">
                  <a16:creationId xmlns="" xmlns:a16="http://schemas.microsoft.com/office/drawing/2014/main" id="{D19ADB60-2E3C-4817-B62C-96E062B09DC1}"/>
                </a:ext>
              </a:extLst>
            </p:cNvPr>
            <p:cNvSpPr/>
            <p:nvPr/>
          </p:nvSpPr>
          <p:spPr>
            <a:xfrm rot="10800000">
              <a:off x="11594677" y="3172104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="" xmlns:a16="http://schemas.microsoft.com/office/drawing/2014/main" id="{4CBF6C98-B5F8-4B88-898D-83B97ED25090}"/>
                </a:ext>
              </a:extLst>
            </p:cNvPr>
            <p:cNvSpPr txBox="1"/>
            <p:nvPr/>
          </p:nvSpPr>
          <p:spPr>
            <a:xfrm>
              <a:off x="262506" y="2870114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="" xmlns:a16="http://schemas.microsoft.com/office/drawing/2014/main" id="{D3BE5EA5-4DCC-4B6D-8371-8C92E6E12F25}"/>
                </a:ext>
              </a:extLst>
            </p:cNvPr>
            <p:cNvSpPr txBox="1"/>
            <p:nvPr/>
          </p:nvSpPr>
          <p:spPr>
            <a:xfrm>
              <a:off x="1846364" y="2867457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="" xmlns:a16="http://schemas.microsoft.com/office/drawing/2014/main" id="{4D9FC692-82CE-4C4A-91A7-0B799A51DFB5}"/>
                </a:ext>
              </a:extLst>
            </p:cNvPr>
            <p:cNvSpPr txBox="1"/>
            <p:nvPr/>
          </p:nvSpPr>
          <p:spPr>
            <a:xfrm>
              <a:off x="2860427" y="2897310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S3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="" xmlns:a16="http://schemas.microsoft.com/office/drawing/2014/main" id="{79472AB4-05B2-44C8-8DD1-A3D97B116C05}"/>
                </a:ext>
              </a:extLst>
            </p:cNvPr>
            <p:cNvSpPr txBox="1"/>
            <p:nvPr/>
          </p:nvSpPr>
          <p:spPr>
            <a:xfrm>
              <a:off x="4297795" y="2899165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S4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="" xmlns:a16="http://schemas.microsoft.com/office/drawing/2014/main" id="{6D258BEB-47A5-4745-80B0-8683826FD9BE}"/>
                </a:ext>
              </a:extLst>
            </p:cNvPr>
            <p:cNvSpPr txBox="1"/>
            <p:nvPr/>
          </p:nvSpPr>
          <p:spPr>
            <a:xfrm>
              <a:off x="5900758" y="2897310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="" xmlns:a16="http://schemas.microsoft.com/office/drawing/2014/main" id="{F918E82B-779F-450C-9D26-7A3CA7DCFC71}"/>
                </a:ext>
              </a:extLst>
            </p:cNvPr>
            <p:cNvSpPr txBox="1"/>
            <p:nvPr/>
          </p:nvSpPr>
          <p:spPr>
            <a:xfrm>
              <a:off x="7486142" y="2897310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S6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="" xmlns:a16="http://schemas.microsoft.com/office/drawing/2014/main" id="{06478227-B75F-4394-B6B5-89BDF379FD9D}"/>
                </a:ext>
              </a:extLst>
            </p:cNvPr>
            <p:cNvSpPr txBox="1"/>
            <p:nvPr/>
          </p:nvSpPr>
          <p:spPr>
            <a:xfrm>
              <a:off x="8877179" y="2877827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S7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="" xmlns:a16="http://schemas.microsoft.com/office/drawing/2014/main" id="{5766B365-583B-4A79-8B74-1481FEFB33F2}"/>
                </a:ext>
              </a:extLst>
            </p:cNvPr>
            <p:cNvSpPr txBox="1"/>
            <p:nvPr/>
          </p:nvSpPr>
          <p:spPr>
            <a:xfrm>
              <a:off x="9915288" y="2877827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S8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="" xmlns:a16="http://schemas.microsoft.com/office/drawing/2014/main" id="{7565DE2F-1A01-44D6-AFAA-06ABC5A427ED}"/>
                </a:ext>
              </a:extLst>
            </p:cNvPr>
            <p:cNvSpPr txBox="1"/>
            <p:nvPr/>
          </p:nvSpPr>
          <p:spPr>
            <a:xfrm>
              <a:off x="11465852" y="2867457"/>
              <a:ext cx="4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S9</a:t>
              </a:r>
            </a:p>
          </p:txBody>
        </p:sp>
        <p:cxnSp>
          <p:nvCxnSpPr>
            <p:cNvPr id="103" name="Connettore 2 102">
              <a:extLst>
                <a:ext uri="{FF2B5EF4-FFF2-40B4-BE49-F238E27FC236}">
                  <a16:creationId xmlns="" xmlns:a16="http://schemas.microsoft.com/office/drawing/2014/main" id="{C6A249F7-2778-4A29-92B7-49C6CA9B7848}"/>
                </a:ext>
              </a:extLst>
            </p:cNvPr>
            <p:cNvCxnSpPr>
              <a:stCxn id="81" idx="5"/>
              <a:endCxn id="83" idx="1"/>
            </p:cNvCxnSpPr>
            <p:nvPr/>
          </p:nvCxnSpPr>
          <p:spPr>
            <a:xfrm>
              <a:off x="407193" y="3275737"/>
              <a:ext cx="1625538" cy="0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CasellaDiTesto 103">
              <a:extLst>
                <a:ext uri="{FF2B5EF4-FFF2-40B4-BE49-F238E27FC236}">
                  <a16:creationId xmlns="" xmlns:a16="http://schemas.microsoft.com/office/drawing/2014/main" id="{7CBD736E-D4FC-4416-90BF-C73143E2960A}"/>
                </a:ext>
              </a:extLst>
            </p:cNvPr>
            <p:cNvSpPr txBox="1"/>
            <p:nvPr/>
          </p:nvSpPr>
          <p:spPr>
            <a:xfrm>
              <a:off x="933738" y="2987437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+10m</a:t>
              </a:r>
              <a:endParaRPr lang="it-IT" dirty="0"/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="" xmlns:a16="http://schemas.microsoft.com/office/drawing/2014/main" id="{3D57E457-058A-4BAD-890C-E8FB0E2BBFDC}"/>
                </a:ext>
              </a:extLst>
            </p:cNvPr>
            <p:cNvSpPr txBox="1"/>
            <p:nvPr/>
          </p:nvSpPr>
          <p:spPr>
            <a:xfrm>
              <a:off x="10602500" y="2971313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+10m</a:t>
              </a:r>
              <a:endParaRPr lang="it-IT" dirty="0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="" xmlns:a16="http://schemas.microsoft.com/office/drawing/2014/main" id="{2DA53125-095F-483E-AC9A-7923943FEB9F}"/>
                </a:ext>
              </a:extLst>
            </p:cNvPr>
            <p:cNvCxnSpPr/>
            <p:nvPr/>
          </p:nvCxnSpPr>
          <p:spPr>
            <a:xfrm>
              <a:off x="10090455" y="3275737"/>
              <a:ext cx="162553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CasellaDiTesto 129">
            <a:extLst>
              <a:ext uri="{FF2B5EF4-FFF2-40B4-BE49-F238E27FC236}">
                <a16:creationId xmlns="" xmlns:a16="http://schemas.microsoft.com/office/drawing/2014/main" id="{71F73583-B344-482C-9EBB-BFC3D9489382}"/>
              </a:ext>
            </a:extLst>
          </p:cNvPr>
          <p:cNvSpPr txBox="1"/>
          <p:nvPr/>
        </p:nvSpPr>
        <p:spPr>
          <a:xfrm>
            <a:off x="2284971" y="853262"/>
            <a:ext cx="5991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SAMPLING INTERVAL : 0.25ms</a:t>
            </a:r>
          </a:p>
          <a:p>
            <a:r>
              <a:rPr lang="it-IT" sz="2800" b="1" dirty="0"/>
              <a:t>TIME RANGE : </a:t>
            </a:r>
            <a:r>
              <a:rPr lang="it-IT" sz="2800" b="1" dirty="0" smtClean="0"/>
              <a:t>500</a:t>
            </a:r>
            <a:r>
              <a:rPr lang="it-IT" sz="2800" b="1" dirty="0" smtClean="0"/>
              <a:t> </a:t>
            </a:r>
            <a:r>
              <a:rPr lang="it-IT" sz="2800" b="1" dirty="0" smtClean="0"/>
              <a:t>ms</a:t>
            </a:r>
          </a:p>
          <a:p>
            <a:r>
              <a:rPr lang="it-IT" sz="2800" b="1" dirty="0" smtClean="0"/>
              <a:t>Distance Between Geophones: </a:t>
            </a:r>
            <a:r>
              <a:rPr lang="it-IT" sz="2800" b="1" dirty="0"/>
              <a:t>5</a:t>
            </a:r>
            <a:r>
              <a:rPr lang="it-IT" sz="2800" b="1" dirty="0" smtClean="0"/>
              <a:t> </a:t>
            </a:r>
            <a:r>
              <a:rPr lang="it-IT" sz="2800" b="1" dirty="0" smtClean="0"/>
              <a:t>meter</a:t>
            </a:r>
            <a:endParaRPr lang="it-IT" sz="2800" b="1" dirty="0"/>
          </a:p>
          <a:p>
            <a:endParaRPr lang="it-IT" sz="2800" b="1" dirty="0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88323E80-C3CE-4593-A385-B8BF68A7AD2E}"/>
              </a:ext>
            </a:extLst>
          </p:cNvPr>
          <p:cNvSpPr txBox="1"/>
          <p:nvPr/>
        </p:nvSpPr>
        <p:spPr>
          <a:xfrm>
            <a:off x="110272" y="36693"/>
            <a:ext cx="758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SETUP FOR : </a:t>
            </a:r>
            <a:r>
              <a:rPr lang="it-IT" sz="2800" b="1" u="sng" dirty="0"/>
              <a:t>SEISMIC REFRACTION TOMOGRAPHY</a:t>
            </a:r>
          </a:p>
        </p:txBody>
      </p:sp>
    </p:spTree>
    <p:extLst>
      <p:ext uri="{BB962C8B-B14F-4D97-AF65-F5344CB8AC3E}">
        <p14:creationId xmlns:p14="http://schemas.microsoft.com/office/powerpoint/2010/main" val="364068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o 160">
            <a:extLst>
              <a:ext uri="{FF2B5EF4-FFF2-40B4-BE49-F238E27FC236}">
                <a16:creationId xmlns="" xmlns:a16="http://schemas.microsoft.com/office/drawing/2014/main" id="{DB210CE1-118A-43D9-AD00-B9508996984D}"/>
              </a:ext>
            </a:extLst>
          </p:cNvPr>
          <p:cNvGrpSpPr/>
          <p:nvPr/>
        </p:nvGrpSpPr>
        <p:grpSpPr>
          <a:xfrm>
            <a:off x="176710" y="2870114"/>
            <a:ext cx="11824790" cy="1603364"/>
            <a:chOff x="176710" y="2870114"/>
            <a:chExt cx="11824790" cy="1603364"/>
          </a:xfrm>
        </p:grpSpPr>
        <p:grpSp>
          <p:nvGrpSpPr>
            <p:cNvPr id="4" name="Gruppo 3">
              <a:extLst>
                <a:ext uri="{FF2B5EF4-FFF2-40B4-BE49-F238E27FC236}">
                  <a16:creationId xmlns="" xmlns:a16="http://schemas.microsoft.com/office/drawing/2014/main" id="{664276AE-DC41-43D6-8031-3CC9CE6969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7675" y="3625070"/>
              <a:ext cx="11553825" cy="848408"/>
              <a:chOff x="249454" y="2086258"/>
              <a:chExt cx="11968877" cy="878885"/>
            </a:xfrm>
          </p:grpSpPr>
          <p:sp>
            <p:nvSpPr>
              <p:cNvPr id="5" name="Rettangolo 4">
                <a:extLst>
                  <a:ext uri="{FF2B5EF4-FFF2-40B4-BE49-F238E27FC236}">
                    <a16:creationId xmlns="" xmlns:a16="http://schemas.microsoft.com/office/drawing/2014/main" id="{C5769E62-93BE-4747-B7AB-89EA54711F2A}"/>
                  </a:ext>
                </a:extLst>
              </p:cNvPr>
              <p:cNvSpPr/>
              <p:nvPr/>
            </p:nvSpPr>
            <p:spPr>
              <a:xfrm>
                <a:off x="180512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278E7478-1F1B-4A0F-A23C-843A7EF9D54D}"/>
                  </a:ext>
                </a:extLst>
              </p:cNvPr>
              <p:cNvSpPr/>
              <p:nvPr/>
            </p:nvSpPr>
            <p:spPr>
              <a:xfrm>
                <a:off x="2170590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Rettangolo 6">
                <a:extLst>
                  <a:ext uri="{FF2B5EF4-FFF2-40B4-BE49-F238E27FC236}">
                    <a16:creationId xmlns="" xmlns:a16="http://schemas.microsoft.com/office/drawing/2014/main" id="{534DA8AA-1EE3-4F1B-A3B5-6AA36314A318}"/>
                  </a:ext>
                </a:extLst>
              </p:cNvPr>
              <p:cNvSpPr/>
              <p:nvPr/>
            </p:nvSpPr>
            <p:spPr>
              <a:xfrm>
                <a:off x="253605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="" xmlns:a16="http://schemas.microsoft.com/office/drawing/2014/main" id="{C6F18EED-D1F4-468B-8993-16DB2E9A592B}"/>
                  </a:ext>
                </a:extLst>
              </p:cNvPr>
              <p:cNvSpPr/>
              <p:nvPr/>
            </p:nvSpPr>
            <p:spPr>
              <a:xfrm>
                <a:off x="2901518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="" xmlns:a16="http://schemas.microsoft.com/office/drawing/2014/main" id="{DF55DF96-5F57-4A1B-925E-31BCCCC28F70}"/>
                  </a:ext>
                </a:extLst>
              </p:cNvPr>
              <p:cNvSpPr/>
              <p:nvPr/>
            </p:nvSpPr>
            <p:spPr>
              <a:xfrm>
                <a:off x="326698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="" xmlns:a16="http://schemas.microsoft.com/office/drawing/2014/main" id="{D72006D2-60AA-46BC-AAC6-247F49371AE9}"/>
                  </a:ext>
                </a:extLst>
              </p:cNvPr>
              <p:cNvSpPr/>
              <p:nvPr/>
            </p:nvSpPr>
            <p:spPr>
              <a:xfrm>
                <a:off x="3632446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="" xmlns:a16="http://schemas.microsoft.com/office/drawing/2014/main" id="{F2F2CA0B-2FA7-4C23-BD8A-30EF576DDEEA}"/>
                  </a:ext>
                </a:extLst>
              </p:cNvPr>
              <p:cNvSpPr/>
              <p:nvPr/>
            </p:nvSpPr>
            <p:spPr>
              <a:xfrm>
                <a:off x="399791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="" xmlns:a16="http://schemas.microsoft.com/office/drawing/2014/main" id="{B2B7BFAA-4BBA-4CBD-8795-EA009EB7A5DE}"/>
                  </a:ext>
                </a:extLst>
              </p:cNvPr>
              <p:cNvSpPr/>
              <p:nvPr/>
            </p:nvSpPr>
            <p:spPr>
              <a:xfrm>
                <a:off x="436337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="" xmlns:a16="http://schemas.microsoft.com/office/drawing/2014/main" id="{BDDD3BA1-1F5D-4848-8332-E05FC3911A19}"/>
                  </a:ext>
                </a:extLst>
              </p:cNvPr>
              <p:cNvSpPr/>
              <p:nvPr/>
            </p:nvSpPr>
            <p:spPr>
              <a:xfrm>
                <a:off x="4728838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="" xmlns:a16="http://schemas.microsoft.com/office/drawing/2014/main" id="{B876FDB2-EE63-46C2-A1C5-E7F28AEE8C96}"/>
                  </a:ext>
                </a:extLst>
              </p:cNvPr>
              <p:cNvSpPr/>
              <p:nvPr/>
            </p:nvSpPr>
            <p:spPr>
              <a:xfrm>
                <a:off x="5094302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="" xmlns:a16="http://schemas.microsoft.com/office/drawing/2014/main" id="{6AF480A5-DCF8-483A-B960-9861528131F8}"/>
                  </a:ext>
                </a:extLst>
              </p:cNvPr>
              <p:cNvSpPr/>
              <p:nvPr/>
            </p:nvSpPr>
            <p:spPr>
              <a:xfrm>
                <a:off x="545976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="" xmlns:a16="http://schemas.microsoft.com/office/drawing/2014/main" id="{ACF51344-E530-4F2E-9137-7385EC730BC9}"/>
                  </a:ext>
                </a:extLst>
              </p:cNvPr>
              <p:cNvSpPr/>
              <p:nvPr/>
            </p:nvSpPr>
            <p:spPr>
              <a:xfrm>
                <a:off x="582523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="" xmlns:a16="http://schemas.microsoft.com/office/drawing/2014/main" id="{9B9F8F67-8063-41F3-90F9-4942504E703E}"/>
                  </a:ext>
                </a:extLst>
              </p:cNvPr>
              <p:cNvSpPr/>
              <p:nvPr/>
            </p:nvSpPr>
            <p:spPr>
              <a:xfrm>
                <a:off x="6190694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="" xmlns:a16="http://schemas.microsoft.com/office/drawing/2014/main" id="{7A5ADF06-9CD6-436A-9597-B4DA32E25378}"/>
                  </a:ext>
                </a:extLst>
              </p:cNvPr>
              <p:cNvSpPr/>
              <p:nvPr/>
            </p:nvSpPr>
            <p:spPr>
              <a:xfrm>
                <a:off x="6556158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="" xmlns:a16="http://schemas.microsoft.com/office/drawing/2014/main" id="{22B60D72-1C63-4DD5-A8D8-4E336648DF7D}"/>
                  </a:ext>
                </a:extLst>
              </p:cNvPr>
              <p:cNvSpPr/>
              <p:nvPr/>
            </p:nvSpPr>
            <p:spPr>
              <a:xfrm>
                <a:off x="692162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="" xmlns:a16="http://schemas.microsoft.com/office/drawing/2014/main" id="{87A6E4C2-51D0-42A7-88F8-83616C9234FD}"/>
                  </a:ext>
                </a:extLst>
              </p:cNvPr>
              <p:cNvSpPr/>
              <p:nvPr/>
            </p:nvSpPr>
            <p:spPr>
              <a:xfrm>
                <a:off x="728708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="" xmlns:a16="http://schemas.microsoft.com/office/drawing/2014/main" id="{21E931C8-3360-44DA-AFB7-5F3700A67529}"/>
                  </a:ext>
                </a:extLst>
              </p:cNvPr>
              <p:cNvSpPr/>
              <p:nvPr/>
            </p:nvSpPr>
            <p:spPr>
              <a:xfrm>
                <a:off x="7652550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="" xmlns:a16="http://schemas.microsoft.com/office/drawing/2014/main" id="{811E46AA-5A31-4E27-9E8C-45A899C665DA}"/>
                  </a:ext>
                </a:extLst>
              </p:cNvPr>
              <p:cNvSpPr/>
              <p:nvPr/>
            </p:nvSpPr>
            <p:spPr>
              <a:xfrm>
                <a:off x="8018014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Rettangolo 22">
                <a:extLst>
                  <a:ext uri="{FF2B5EF4-FFF2-40B4-BE49-F238E27FC236}">
                    <a16:creationId xmlns="" xmlns:a16="http://schemas.microsoft.com/office/drawing/2014/main" id="{355A3C2E-844C-4778-AF4D-5F5A8EA5FE5D}"/>
                  </a:ext>
                </a:extLst>
              </p:cNvPr>
              <p:cNvSpPr/>
              <p:nvPr/>
            </p:nvSpPr>
            <p:spPr>
              <a:xfrm>
                <a:off x="8383478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="" xmlns:a16="http://schemas.microsoft.com/office/drawing/2014/main" id="{6B8C36C6-60F9-4F44-8908-84D50EC0EB7C}"/>
                  </a:ext>
                </a:extLst>
              </p:cNvPr>
              <p:cNvSpPr/>
              <p:nvPr/>
            </p:nvSpPr>
            <p:spPr>
              <a:xfrm>
                <a:off x="8748942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="" xmlns:a16="http://schemas.microsoft.com/office/drawing/2014/main" id="{B81D4407-1040-4ED9-BD94-BBF19D7CE56B}"/>
                  </a:ext>
                </a:extLst>
              </p:cNvPr>
              <p:cNvSpPr/>
              <p:nvPr/>
            </p:nvSpPr>
            <p:spPr>
              <a:xfrm>
                <a:off x="9114406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25">
                <a:extLst>
                  <a:ext uri="{FF2B5EF4-FFF2-40B4-BE49-F238E27FC236}">
                    <a16:creationId xmlns="" xmlns:a16="http://schemas.microsoft.com/office/drawing/2014/main" id="{31F73919-0AD5-4F79-A3AB-BC41D44DED45}"/>
                  </a:ext>
                </a:extLst>
              </p:cNvPr>
              <p:cNvSpPr/>
              <p:nvPr/>
            </p:nvSpPr>
            <p:spPr>
              <a:xfrm>
                <a:off x="9479870" y="2725445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ttangolo 26">
                <a:extLst>
                  <a:ext uri="{FF2B5EF4-FFF2-40B4-BE49-F238E27FC236}">
                    <a16:creationId xmlns="" xmlns:a16="http://schemas.microsoft.com/office/drawing/2014/main" id="{C7009ABA-F69E-4BD0-A9BB-3D34BC50EACE}"/>
                  </a:ext>
                </a:extLst>
              </p:cNvPr>
              <p:cNvSpPr/>
              <p:nvPr/>
            </p:nvSpPr>
            <p:spPr>
              <a:xfrm>
                <a:off x="9843856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Rettangolo 27">
                <a:extLst>
                  <a:ext uri="{FF2B5EF4-FFF2-40B4-BE49-F238E27FC236}">
                    <a16:creationId xmlns="" xmlns:a16="http://schemas.microsoft.com/office/drawing/2014/main" id="{9463E34B-314C-485A-AC14-BAD1B7681ED7}"/>
                  </a:ext>
                </a:extLst>
              </p:cNvPr>
              <p:cNvSpPr/>
              <p:nvPr/>
            </p:nvSpPr>
            <p:spPr>
              <a:xfrm>
                <a:off x="10180465" y="2725444"/>
                <a:ext cx="142042" cy="23969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9" name="Gruppo 28">
                <a:extLst>
                  <a:ext uri="{FF2B5EF4-FFF2-40B4-BE49-F238E27FC236}">
                    <a16:creationId xmlns="" xmlns:a16="http://schemas.microsoft.com/office/drawing/2014/main" id="{5C532493-8FA0-4EAE-8443-AD38DA38261B}"/>
                  </a:ext>
                </a:extLst>
              </p:cNvPr>
              <p:cNvGrpSpPr/>
              <p:nvPr/>
            </p:nvGrpSpPr>
            <p:grpSpPr>
              <a:xfrm>
                <a:off x="1686606" y="2086258"/>
                <a:ext cx="8897494" cy="573902"/>
                <a:chOff x="1686606" y="2086258"/>
                <a:chExt cx="8897494" cy="573902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="" xmlns:a16="http://schemas.microsoft.com/office/drawing/2014/main" id="{7958EEAB-A441-41ED-8070-7A821F7910EA}"/>
                    </a:ext>
                  </a:extLst>
                </p:cNvPr>
                <p:cNvGrpSpPr/>
                <p:nvPr/>
              </p:nvGrpSpPr>
              <p:grpSpPr>
                <a:xfrm>
                  <a:off x="1849515" y="2086258"/>
                  <a:ext cx="8401233" cy="301839"/>
                  <a:chOff x="1867270" y="2423606"/>
                  <a:chExt cx="8401233" cy="301839"/>
                </a:xfrm>
              </p:grpSpPr>
              <p:cxnSp>
                <p:nvCxnSpPr>
                  <p:cNvPr id="56" name="Connettore diritto 55">
                    <a:extLst>
                      <a:ext uri="{FF2B5EF4-FFF2-40B4-BE49-F238E27FC236}">
                        <a16:creationId xmlns="" xmlns:a16="http://schemas.microsoft.com/office/drawing/2014/main" id="{222BE91D-31FB-40F8-B15C-BC5B208C77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7270" y="2423606"/>
                    <a:ext cx="840123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ttore diritto 56">
                    <a:extLst>
                      <a:ext uri="{FF2B5EF4-FFF2-40B4-BE49-F238E27FC236}">
                        <a16:creationId xmlns="" xmlns:a16="http://schemas.microsoft.com/office/drawing/2014/main" id="{29274132-469E-4BB3-A096-48F440BA6E53}"/>
                      </a:ext>
                    </a:extLst>
                  </p:cNvPr>
                  <p:cNvCxnSpPr/>
                  <p:nvPr/>
                </p:nvCxnSpPr>
                <p:spPr>
                  <a:xfrm>
                    <a:off x="1867270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ttore diritto 57">
                    <a:extLst>
                      <a:ext uri="{FF2B5EF4-FFF2-40B4-BE49-F238E27FC236}">
                        <a16:creationId xmlns="" xmlns:a16="http://schemas.microsoft.com/office/drawing/2014/main" id="{160A3E39-8991-4F13-994D-3F67DF28518E}"/>
                      </a:ext>
                    </a:extLst>
                  </p:cNvPr>
                  <p:cNvCxnSpPr/>
                  <p:nvPr/>
                </p:nvCxnSpPr>
                <p:spPr>
                  <a:xfrm>
                    <a:off x="2228295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ttore diritto 58">
                    <a:extLst>
                      <a:ext uri="{FF2B5EF4-FFF2-40B4-BE49-F238E27FC236}">
                        <a16:creationId xmlns="" xmlns:a16="http://schemas.microsoft.com/office/drawing/2014/main" id="{3A3E0331-1F46-45C4-81FD-1CF5C1A62F00}"/>
                      </a:ext>
                    </a:extLst>
                  </p:cNvPr>
                  <p:cNvCxnSpPr/>
                  <p:nvPr/>
                </p:nvCxnSpPr>
                <p:spPr>
                  <a:xfrm>
                    <a:off x="260263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ttore diritto 59">
                    <a:extLst>
                      <a:ext uri="{FF2B5EF4-FFF2-40B4-BE49-F238E27FC236}">
                        <a16:creationId xmlns="" xmlns:a16="http://schemas.microsoft.com/office/drawing/2014/main" id="{CB5AF9C3-1D61-4366-9615-0F78B26DF0CC}"/>
                      </a:ext>
                    </a:extLst>
                  </p:cNvPr>
                  <p:cNvCxnSpPr/>
                  <p:nvPr/>
                </p:nvCxnSpPr>
                <p:spPr>
                  <a:xfrm>
                    <a:off x="296366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="" xmlns:a16="http://schemas.microsoft.com/office/drawing/2014/main" id="{09FA35FD-58D0-496C-8FDC-AA8C489F6302}"/>
                      </a:ext>
                    </a:extLst>
                  </p:cNvPr>
                  <p:cNvCxnSpPr/>
                  <p:nvPr/>
                </p:nvCxnSpPr>
                <p:spPr>
                  <a:xfrm>
                    <a:off x="3329126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ttore diritto 61">
                    <a:extLst>
                      <a:ext uri="{FF2B5EF4-FFF2-40B4-BE49-F238E27FC236}">
                        <a16:creationId xmlns="" xmlns:a16="http://schemas.microsoft.com/office/drawing/2014/main" id="{CEC67CB2-B72F-4E93-B3F6-DDBA24E5CC93}"/>
                      </a:ext>
                    </a:extLst>
                  </p:cNvPr>
                  <p:cNvCxnSpPr/>
                  <p:nvPr/>
                </p:nvCxnSpPr>
                <p:spPr>
                  <a:xfrm>
                    <a:off x="3690151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ttore diritto 62">
                    <a:extLst>
                      <a:ext uri="{FF2B5EF4-FFF2-40B4-BE49-F238E27FC236}">
                        <a16:creationId xmlns="" xmlns:a16="http://schemas.microsoft.com/office/drawing/2014/main" id="{4C62729A-F613-4FA4-A292-DC1E9253AB93}"/>
                      </a:ext>
                    </a:extLst>
                  </p:cNvPr>
                  <p:cNvCxnSpPr/>
                  <p:nvPr/>
                </p:nvCxnSpPr>
                <p:spPr>
                  <a:xfrm>
                    <a:off x="406449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ttore diritto 63">
                    <a:extLst>
                      <a:ext uri="{FF2B5EF4-FFF2-40B4-BE49-F238E27FC236}">
                        <a16:creationId xmlns="" xmlns:a16="http://schemas.microsoft.com/office/drawing/2014/main" id="{6CAE6870-128F-4D45-8E57-9DAC19FE4F78}"/>
                      </a:ext>
                    </a:extLst>
                  </p:cNvPr>
                  <p:cNvCxnSpPr/>
                  <p:nvPr/>
                </p:nvCxnSpPr>
                <p:spPr>
                  <a:xfrm>
                    <a:off x="442551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ttore diritto 64">
                    <a:extLst>
                      <a:ext uri="{FF2B5EF4-FFF2-40B4-BE49-F238E27FC236}">
                        <a16:creationId xmlns="" xmlns:a16="http://schemas.microsoft.com/office/drawing/2014/main" id="{8D2FAAC3-0458-4D00-A728-CF905CAAC8C0}"/>
                      </a:ext>
                    </a:extLst>
                  </p:cNvPr>
                  <p:cNvCxnSpPr/>
                  <p:nvPr/>
                </p:nvCxnSpPr>
                <p:spPr>
                  <a:xfrm>
                    <a:off x="479098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ttore diritto 65">
                    <a:extLst>
                      <a:ext uri="{FF2B5EF4-FFF2-40B4-BE49-F238E27FC236}">
                        <a16:creationId xmlns="" xmlns:a16="http://schemas.microsoft.com/office/drawing/2014/main" id="{3C050B02-656E-449D-8D39-1F26DC60CA53}"/>
                      </a:ext>
                    </a:extLst>
                  </p:cNvPr>
                  <p:cNvCxnSpPr/>
                  <p:nvPr/>
                </p:nvCxnSpPr>
                <p:spPr>
                  <a:xfrm>
                    <a:off x="515200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="" xmlns:a16="http://schemas.microsoft.com/office/drawing/2014/main" id="{A0DD47C1-156A-419A-B631-3441F0171432}"/>
                      </a:ext>
                    </a:extLst>
                  </p:cNvPr>
                  <p:cNvCxnSpPr/>
                  <p:nvPr/>
                </p:nvCxnSpPr>
                <p:spPr>
                  <a:xfrm>
                    <a:off x="5526349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ttore diritto 67">
                    <a:extLst>
                      <a:ext uri="{FF2B5EF4-FFF2-40B4-BE49-F238E27FC236}">
                        <a16:creationId xmlns="" xmlns:a16="http://schemas.microsoft.com/office/drawing/2014/main" id="{D22014E7-D72E-4AB9-A59F-9D35632F4A5A}"/>
                      </a:ext>
                    </a:extLst>
                  </p:cNvPr>
                  <p:cNvCxnSpPr/>
                  <p:nvPr/>
                </p:nvCxnSpPr>
                <p:spPr>
                  <a:xfrm>
                    <a:off x="5887374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ttore diritto 68">
                    <a:extLst>
                      <a:ext uri="{FF2B5EF4-FFF2-40B4-BE49-F238E27FC236}">
                        <a16:creationId xmlns="" xmlns:a16="http://schemas.microsoft.com/office/drawing/2014/main" id="{D48B0673-F638-4237-8549-C33E40DFAFF9}"/>
                      </a:ext>
                    </a:extLst>
                  </p:cNvPr>
                  <p:cNvCxnSpPr/>
                  <p:nvPr/>
                </p:nvCxnSpPr>
                <p:spPr>
                  <a:xfrm>
                    <a:off x="625283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ttore diritto 69">
                    <a:extLst>
                      <a:ext uri="{FF2B5EF4-FFF2-40B4-BE49-F238E27FC236}">
                        <a16:creationId xmlns="" xmlns:a16="http://schemas.microsoft.com/office/drawing/2014/main" id="{CF66B2DA-3CF7-41B4-B2E5-A8D69C48FA65}"/>
                      </a:ext>
                    </a:extLst>
                  </p:cNvPr>
                  <p:cNvCxnSpPr/>
                  <p:nvPr/>
                </p:nvCxnSpPr>
                <p:spPr>
                  <a:xfrm>
                    <a:off x="661386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="" xmlns:a16="http://schemas.microsoft.com/office/drawing/2014/main" id="{8088FE6E-6A9C-47A5-910D-872E2FCB7383}"/>
                      </a:ext>
                    </a:extLst>
                  </p:cNvPr>
                  <p:cNvCxnSpPr/>
                  <p:nvPr/>
                </p:nvCxnSpPr>
                <p:spPr>
                  <a:xfrm>
                    <a:off x="6988205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nettore diritto 71">
                    <a:extLst>
                      <a:ext uri="{FF2B5EF4-FFF2-40B4-BE49-F238E27FC236}">
                        <a16:creationId xmlns="" xmlns:a16="http://schemas.microsoft.com/office/drawing/2014/main" id="{1648A4CA-739D-46CB-8117-C4673ABED306}"/>
                      </a:ext>
                    </a:extLst>
                  </p:cNvPr>
                  <p:cNvCxnSpPr/>
                  <p:nvPr/>
                </p:nvCxnSpPr>
                <p:spPr>
                  <a:xfrm>
                    <a:off x="7349230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ttore diritto 72">
                    <a:extLst>
                      <a:ext uri="{FF2B5EF4-FFF2-40B4-BE49-F238E27FC236}">
                        <a16:creationId xmlns="" xmlns:a16="http://schemas.microsoft.com/office/drawing/2014/main" id="{5C1585F3-9161-4A5B-A2E8-B2937CF25F1E}"/>
                      </a:ext>
                    </a:extLst>
                  </p:cNvPr>
                  <p:cNvCxnSpPr/>
                  <p:nvPr/>
                </p:nvCxnSpPr>
                <p:spPr>
                  <a:xfrm>
                    <a:off x="771913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nettore diritto 73">
                    <a:extLst>
                      <a:ext uri="{FF2B5EF4-FFF2-40B4-BE49-F238E27FC236}">
                        <a16:creationId xmlns="" xmlns:a16="http://schemas.microsoft.com/office/drawing/2014/main" id="{5648B016-239B-421F-9820-2BDE57C718F7}"/>
                      </a:ext>
                    </a:extLst>
                  </p:cNvPr>
                  <p:cNvCxnSpPr/>
                  <p:nvPr/>
                </p:nvCxnSpPr>
                <p:spPr>
                  <a:xfrm>
                    <a:off x="808015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ttore diritto 74">
                    <a:extLst>
                      <a:ext uri="{FF2B5EF4-FFF2-40B4-BE49-F238E27FC236}">
                        <a16:creationId xmlns="" xmlns:a16="http://schemas.microsoft.com/office/drawing/2014/main" id="{8DDCF681-DA54-4992-A456-20E6B7E5D38F}"/>
                      </a:ext>
                    </a:extLst>
                  </p:cNvPr>
                  <p:cNvCxnSpPr/>
                  <p:nvPr/>
                </p:nvCxnSpPr>
                <p:spPr>
                  <a:xfrm>
                    <a:off x="8445622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ttore diritto 75">
                    <a:extLst>
                      <a:ext uri="{FF2B5EF4-FFF2-40B4-BE49-F238E27FC236}">
                        <a16:creationId xmlns="" xmlns:a16="http://schemas.microsoft.com/office/drawing/2014/main" id="{DEB3EDFA-63C1-4710-B1D6-43EBE6A16CFC}"/>
                      </a:ext>
                    </a:extLst>
                  </p:cNvPr>
                  <p:cNvCxnSpPr/>
                  <p:nvPr/>
                </p:nvCxnSpPr>
                <p:spPr>
                  <a:xfrm>
                    <a:off x="8806647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ttore diritto 76">
                    <a:extLst>
                      <a:ext uri="{FF2B5EF4-FFF2-40B4-BE49-F238E27FC236}">
                        <a16:creationId xmlns="" xmlns:a16="http://schemas.microsoft.com/office/drawing/2014/main" id="{0526D6C4-7FC9-4922-962B-0789B0839D59}"/>
                      </a:ext>
                    </a:extLst>
                  </p:cNvPr>
                  <p:cNvCxnSpPr/>
                  <p:nvPr/>
                </p:nvCxnSpPr>
                <p:spPr>
                  <a:xfrm>
                    <a:off x="9180989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="" xmlns:a16="http://schemas.microsoft.com/office/drawing/2014/main" id="{EEDC6C0C-DFBF-459D-917E-88E5466DF5BA}"/>
                      </a:ext>
                    </a:extLst>
                  </p:cNvPr>
                  <p:cNvCxnSpPr/>
                  <p:nvPr/>
                </p:nvCxnSpPr>
                <p:spPr>
                  <a:xfrm>
                    <a:off x="9542014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ttore diritto 78">
                    <a:extLst>
                      <a:ext uri="{FF2B5EF4-FFF2-40B4-BE49-F238E27FC236}">
                        <a16:creationId xmlns="" xmlns:a16="http://schemas.microsoft.com/office/drawing/2014/main" id="{99FB8174-0F01-4280-8A22-6A9C5C3217A6}"/>
                      </a:ext>
                    </a:extLst>
                  </p:cNvPr>
                  <p:cNvCxnSpPr/>
                  <p:nvPr/>
                </p:nvCxnSpPr>
                <p:spPr>
                  <a:xfrm>
                    <a:off x="9907478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ttore diritto 79">
                    <a:extLst>
                      <a:ext uri="{FF2B5EF4-FFF2-40B4-BE49-F238E27FC236}">
                        <a16:creationId xmlns="" xmlns:a16="http://schemas.microsoft.com/office/drawing/2014/main" id="{0B17C766-9D9B-4D3D-B44F-FDC3C8659B7A}"/>
                      </a:ext>
                    </a:extLst>
                  </p:cNvPr>
                  <p:cNvCxnSpPr/>
                  <p:nvPr/>
                </p:nvCxnSpPr>
                <p:spPr>
                  <a:xfrm>
                    <a:off x="10268503" y="2423606"/>
                    <a:ext cx="0" cy="3018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CasellaDiTesto 31">
                  <a:extLst>
                    <a:ext uri="{FF2B5EF4-FFF2-40B4-BE49-F238E27FC236}">
                      <a16:creationId xmlns="" xmlns:a16="http://schemas.microsoft.com/office/drawing/2014/main" id="{4E4ABCC7-3083-4E7E-B4DA-0CEC978CBF02}"/>
                    </a:ext>
                  </a:extLst>
                </p:cNvPr>
                <p:cNvSpPr txBox="1"/>
                <p:nvPr/>
              </p:nvSpPr>
              <p:spPr>
                <a:xfrm>
                  <a:off x="1686606" y="2352383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</a:t>
                  </a:r>
                </a:p>
              </p:txBody>
            </p:sp>
            <p:sp>
              <p:nvSpPr>
                <p:cNvPr id="33" name="CasellaDiTesto 32">
                  <a:extLst>
                    <a:ext uri="{FF2B5EF4-FFF2-40B4-BE49-F238E27FC236}">
                      <a16:creationId xmlns="" xmlns:a16="http://schemas.microsoft.com/office/drawing/2014/main" id="{79D39457-2DCE-4A7C-96D8-03AE01DF2B33}"/>
                    </a:ext>
                  </a:extLst>
                </p:cNvPr>
                <p:cNvSpPr txBox="1"/>
                <p:nvPr/>
              </p:nvSpPr>
              <p:spPr>
                <a:xfrm>
                  <a:off x="2047632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</a:t>
                  </a:r>
                </a:p>
              </p:txBody>
            </p:sp>
            <p:sp>
              <p:nvSpPr>
                <p:cNvPr id="34" name="CasellaDiTesto 33">
                  <a:extLst>
                    <a:ext uri="{FF2B5EF4-FFF2-40B4-BE49-F238E27FC236}">
                      <a16:creationId xmlns="" xmlns:a16="http://schemas.microsoft.com/office/drawing/2014/main" id="{8BEA4052-8C02-4B45-A6BC-BCF3B17C0326}"/>
                    </a:ext>
                  </a:extLst>
                </p:cNvPr>
                <p:cNvSpPr txBox="1"/>
                <p:nvPr/>
              </p:nvSpPr>
              <p:spPr>
                <a:xfrm>
                  <a:off x="2437481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G3</a:t>
                  </a:r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="" xmlns:a16="http://schemas.microsoft.com/office/drawing/2014/main" id="{7F4F4173-7DE4-4401-9B77-FA4B6CFA7746}"/>
                    </a:ext>
                  </a:extLst>
                </p:cNvPr>
                <p:cNvSpPr txBox="1"/>
                <p:nvPr/>
              </p:nvSpPr>
              <p:spPr>
                <a:xfrm>
                  <a:off x="2798507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G4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="" xmlns:a16="http://schemas.microsoft.com/office/drawing/2014/main" id="{E3C362B6-A296-4E68-AA89-2299EEBFBBA1}"/>
                    </a:ext>
                  </a:extLst>
                </p:cNvPr>
                <p:cNvSpPr txBox="1"/>
                <p:nvPr/>
              </p:nvSpPr>
              <p:spPr>
                <a:xfrm>
                  <a:off x="3132954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G5</a:t>
                  </a:r>
                </a:p>
              </p:txBody>
            </p:sp>
            <p:sp>
              <p:nvSpPr>
                <p:cNvPr id="37" name="CasellaDiTesto 36">
                  <a:extLst>
                    <a:ext uri="{FF2B5EF4-FFF2-40B4-BE49-F238E27FC236}">
                      <a16:creationId xmlns="" xmlns:a16="http://schemas.microsoft.com/office/drawing/2014/main" id="{9F7CE6D4-2D2D-46DD-9EFC-155E4CCF8340}"/>
                    </a:ext>
                  </a:extLst>
                </p:cNvPr>
                <p:cNvSpPr txBox="1"/>
                <p:nvPr/>
              </p:nvSpPr>
              <p:spPr>
                <a:xfrm>
                  <a:off x="3493980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G6</a:t>
                  </a:r>
                </a:p>
              </p:txBody>
            </p:sp>
            <p:sp>
              <p:nvSpPr>
                <p:cNvPr id="38" name="CasellaDiTesto 37">
                  <a:extLst>
                    <a:ext uri="{FF2B5EF4-FFF2-40B4-BE49-F238E27FC236}">
                      <a16:creationId xmlns="" xmlns:a16="http://schemas.microsoft.com/office/drawing/2014/main" id="{A2460971-6FBA-429E-8FED-F4E9F2A25126}"/>
                    </a:ext>
                  </a:extLst>
                </p:cNvPr>
                <p:cNvSpPr txBox="1"/>
                <p:nvPr/>
              </p:nvSpPr>
              <p:spPr>
                <a:xfrm>
                  <a:off x="3883830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G7</a:t>
                  </a:r>
                </a:p>
              </p:txBody>
            </p:sp>
            <p:sp>
              <p:nvSpPr>
                <p:cNvPr id="39" name="CasellaDiTesto 38">
                  <a:extLst>
                    <a:ext uri="{FF2B5EF4-FFF2-40B4-BE49-F238E27FC236}">
                      <a16:creationId xmlns="" xmlns:a16="http://schemas.microsoft.com/office/drawing/2014/main" id="{DB349C56-6DEE-4836-B4E7-7A1D397C1A78}"/>
                    </a:ext>
                  </a:extLst>
                </p:cNvPr>
                <p:cNvSpPr txBox="1"/>
                <p:nvPr/>
              </p:nvSpPr>
              <p:spPr>
                <a:xfrm>
                  <a:off x="4244853" y="2352380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G8</a:t>
                  </a:r>
                </a:p>
              </p:txBody>
            </p:sp>
            <p:sp>
              <p:nvSpPr>
                <p:cNvPr id="40" name="CasellaDiTesto 39">
                  <a:extLst>
                    <a:ext uri="{FF2B5EF4-FFF2-40B4-BE49-F238E27FC236}">
                      <a16:creationId xmlns="" xmlns:a16="http://schemas.microsoft.com/office/drawing/2014/main" id="{A2848165-62BE-4D69-8447-FC34B3A665C8}"/>
                    </a:ext>
                  </a:extLst>
                </p:cNvPr>
                <p:cNvSpPr txBox="1"/>
                <p:nvPr/>
              </p:nvSpPr>
              <p:spPr>
                <a:xfrm>
                  <a:off x="4610318" y="2352381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G9</a:t>
                  </a:r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="" xmlns:a16="http://schemas.microsoft.com/office/drawing/2014/main" id="{58032984-0948-415F-9634-286BC4B23157}"/>
                    </a:ext>
                  </a:extLst>
                </p:cNvPr>
                <p:cNvSpPr txBox="1"/>
                <p:nvPr/>
              </p:nvSpPr>
              <p:spPr>
                <a:xfrm>
                  <a:off x="4903956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G10</a:t>
                  </a:r>
                </a:p>
              </p:txBody>
            </p:sp>
            <p:sp>
              <p:nvSpPr>
                <p:cNvPr id="42" name="CasellaDiTesto 41">
                  <a:extLst>
                    <a:ext uri="{FF2B5EF4-FFF2-40B4-BE49-F238E27FC236}">
                      <a16:creationId xmlns="" xmlns:a16="http://schemas.microsoft.com/office/drawing/2014/main" id="{82DB970C-DF66-4399-B8F0-34D1BD9A9945}"/>
                    </a:ext>
                  </a:extLst>
                </p:cNvPr>
                <p:cNvSpPr txBox="1"/>
                <p:nvPr/>
              </p:nvSpPr>
              <p:spPr>
                <a:xfrm>
                  <a:off x="5293806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G11</a:t>
                  </a:r>
                </a:p>
              </p:txBody>
            </p:sp>
            <p:sp>
              <p:nvSpPr>
                <p:cNvPr id="43" name="CasellaDiTesto 42">
                  <a:extLst>
                    <a:ext uri="{FF2B5EF4-FFF2-40B4-BE49-F238E27FC236}">
                      <a16:creationId xmlns="" xmlns:a16="http://schemas.microsoft.com/office/drawing/2014/main" id="{E90D69F1-1C5D-4319-9183-6DDCCA42874A}"/>
                    </a:ext>
                  </a:extLst>
                </p:cNvPr>
                <p:cNvSpPr txBox="1"/>
                <p:nvPr/>
              </p:nvSpPr>
              <p:spPr>
                <a:xfrm>
                  <a:off x="5654829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G12</a:t>
                  </a:r>
                </a:p>
              </p:txBody>
            </p:sp>
            <p:sp>
              <p:nvSpPr>
                <p:cNvPr id="44" name="CasellaDiTesto 43">
                  <a:extLst>
                    <a:ext uri="{FF2B5EF4-FFF2-40B4-BE49-F238E27FC236}">
                      <a16:creationId xmlns="" xmlns:a16="http://schemas.microsoft.com/office/drawing/2014/main" id="{2C7078A9-D4E5-4E90-915C-8A0C144BB819}"/>
                    </a:ext>
                  </a:extLst>
                </p:cNvPr>
                <p:cNvSpPr txBox="1"/>
                <p:nvPr/>
              </p:nvSpPr>
              <p:spPr>
                <a:xfrm>
                  <a:off x="5989278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G13</a:t>
                  </a:r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="" xmlns:a16="http://schemas.microsoft.com/office/drawing/2014/main" id="{ADAEC370-923E-4EBF-9E80-B5BB4C07872D}"/>
                    </a:ext>
                  </a:extLst>
                </p:cNvPr>
                <p:cNvSpPr txBox="1"/>
                <p:nvPr/>
              </p:nvSpPr>
              <p:spPr>
                <a:xfrm>
                  <a:off x="6350301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G14</a:t>
                  </a:r>
                </a:p>
              </p:txBody>
            </p:sp>
            <p:sp>
              <p:nvSpPr>
                <p:cNvPr id="46" name="CasellaDiTesto 45">
                  <a:extLst>
                    <a:ext uri="{FF2B5EF4-FFF2-40B4-BE49-F238E27FC236}">
                      <a16:creationId xmlns="" xmlns:a16="http://schemas.microsoft.com/office/drawing/2014/main" id="{0E03817B-97D0-413B-A37A-8BD4B58E3FB7}"/>
                    </a:ext>
                  </a:extLst>
                </p:cNvPr>
                <p:cNvSpPr txBox="1"/>
                <p:nvPr/>
              </p:nvSpPr>
              <p:spPr>
                <a:xfrm>
                  <a:off x="6740151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G15</a:t>
                  </a:r>
                </a:p>
              </p:txBody>
            </p:sp>
            <p:sp>
              <p:nvSpPr>
                <p:cNvPr id="47" name="CasellaDiTesto 46">
                  <a:extLst>
                    <a:ext uri="{FF2B5EF4-FFF2-40B4-BE49-F238E27FC236}">
                      <a16:creationId xmlns="" xmlns:a16="http://schemas.microsoft.com/office/drawing/2014/main" id="{CF857337-EB60-4074-A7E1-DA152FDB2BB7}"/>
                    </a:ext>
                  </a:extLst>
                </p:cNvPr>
                <p:cNvSpPr txBox="1"/>
                <p:nvPr/>
              </p:nvSpPr>
              <p:spPr>
                <a:xfrm>
                  <a:off x="7101175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G16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="" xmlns:a16="http://schemas.microsoft.com/office/drawing/2014/main" id="{C5E8F63A-19E2-448D-92AF-64B22EB8C437}"/>
                    </a:ext>
                  </a:extLst>
                </p:cNvPr>
                <p:cNvSpPr txBox="1"/>
                <p:nvPr/>
              </p:nvSpPr>
              <p:spPr>
                <a:xfrm>
                  <a:off x="7513614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G17</a:t>
                  </a:r>
                </a:p>
              </p:txBody>
            </p:sp>
            <p:sp>
              <p:nvSpPr>
                <p:cNvPr id="49" name="CasellaDiTesto 48">
                  <a:extLst>
                    <a:ext uri="{FF2B5EF4-FFF2-40B4-BE49-F238E27FC236}">
                      <a16:creationId xmlns="" xmlns:a16="http://schemas.microsoft.com/office/drawing/2014/main" id="{F5C2FEFA-F3DA-4B63-B95A-3B8240AE6EE8}"/>
                    </a:ext>
                  </a:extLst>
                </p:cNvPr>
                <p:cNvSpPr txBox="1"/>
                <p:nvPr/>
              </p:nvSpPr>
              <p:spPr>
                <a:xfrm>
                  <a:off x="7874642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G18</a:t>
                  </a:r>
                </a:p>
              </p:txBody>
            </p:sp>
            <p:sp>
              <p:nvSpPr>
                <p:cNvPr id="50" name="CasellaDiTesto 49">
                  <a:extLst>
                    <a:ext uri="{FF2B5EF4-FFF2-40B4-BE49-F238E27FC236}">
                      <a16:creationId xmlns="" xmlns:a16="http://schemas.microsoft.com/office/drawing/2014/main" id="{C931E12A-D7FC-494C-B110-CDA300FC1F12}"/>
                    </a:ext>
                  </a:extLst>
                </p:cNvPr>
                <p:cNvSpPr txBox="1"/>
                <p:nvPr/>
              </p:nvSpPr>
              <p:spPr>
                <a:xfrm>
                  <a:off x="8264492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G19</a:t>
                  </a:r>
                </a:p>
              </p:txBody>
            </p:sp>
            <p:sp>
              <p:nvSpPr>
                <p:cNvPr id="51" name="CasellaDiTesto 50">
                  <a:extLst>
                    <a:ext uri="{FF2B5EF4-FFF2-40B4-BE49-F238E27FC236}">
                      <a16:creationId xmlns="" xmlns:a16="http://schemas.microsoft.com/office/drawing/2014/main" id="{8608D646-1811-449D-BF7B-F5CA8570C0C2}"/>
                    </a:ext>
                  </a:extLst>
                </p:cNvPr>
                <p:cNvSpPr txBox="1"/>
                <p:nvPr/>
              </p:nvSpPr>
              <p:spPr>
                <a:xfrm>
                  <a:off x="8625515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G20</a:t>
                  </a:r>
                </a:p>
              </p:txBody>
            </p:sp>
            <p:sp>
              <p:nvSpPr>
                <p:cNvPr id="52" name="CasellaDiTesto 51">
                  <a:extLst>
                    <a:ext uri="{FF2B5EF4-FFF2-40B4-BE49-F238E27FC236}">
                      <a16:creationId xmlns="" xmlns:a16="http://schemas.microsoft.com/office/drawing/2014/main" id="{C49DD160-3685-4E57-A035-C3E41463C6A6}"/>
                    </a:ext>
                  </a:extLst>
                </p:cNvPr>
                <p:cNvSpPr txBox="1"/>
                <p:nvPr/>
              </p:nvSpPr>
              <p:spPr>
                <a:xfrm>
                  <a:off x="8990980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G21</a:t>
                  </a:r>
                </a:p>
              </p:txBody>
            </p:sp>
            <p:sp>
              <p:nvSpPr>
                <p:cNvPr id="53" name="CasellaDiTesto 52">
                  <a:extLst>
                    <a:ext uri="{FF2B5EF4-FFF2-40B4-BE49-F238E27FC236}">
                      <a16:creationId xmlns="" xmlns:a16="http://schemas.microsoft.com/office/drawing/2014/main" id="{40CC6909-F449-4FBD-851E-2011273957D5}"/>
                    </a:ext>
                  </a:extLst>
                </p:cNvPr>
                <p:cNvSpPr txBox="1"/>
                <p:nvPr/>
              </p:nvSpPr>
              <p:spPr>
                <a:xfrm>
                  <a:off x="9352003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G22</a:t>
                  </a:r>
                </a:p>
              </p:txBody>
            </p:sp>
            <p:sp>
              <p:nvSpPr>
                <p:cNvPr id="54" name="CasellaDiTesto 53">
                  <a:extLst>
                    <a:ext uri="{FF2B5EF4-FFF2-40B4-BE49-F238E27FC236}">
                      <a16:creationId xmlns="" xmlns:a16="http://schemas.microsoft.com/office/drawing/2014/main" id="{AAEB14A6-5F89-4A6C-B7FE-BD04ADD92757}"/>
                    </a:ext>
                  </a:extLst>
                </p:cNvPr>
                <p:cNvSpPr txBox="1"/>
                <p:nvPr/>
              </p:nvSpPr>
              <p:spPr>
                <a:xfrm>
                  <a:off x="9741853" y="2352381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G23</a:t>
                  </a:r>
                </a:p>
              </p:txBody>
            </p:sp>
            <p:sp>
              <p:nvSpPr>
                <p:cNvPr id="55" name="CasellaDiTesto 54">
                  <a:extLst>
                    <a:ext uri="{FF2B5EF4-FFF2-40B4-BE49-F238E27FC236}">
                      <a16:creationId xmlns="" xmlns:a16="http://schemas.microsoft.com/office/drawing/2014/main" id="{28CE5412-9030-4747-9108-6DEC9564809D}"/>
                    </a:ext>
                  </a:extLst>
                </p:cNvPr>
                <p:cNvSpPr txBox="1"/>
                <p:nvPr/>
              </p:nvSpPr>
              <p:spPr>
                <a:xfrm>
                  <a:off x="10102878" y="2352380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400" b="1" dirty="0"/>
                    <a:t>G24</a:t>
                  </a:r>
                </a:p>
              </p:txBody>
            </p:sp>
          </p:grpSp>
          <p:cxnSp>
            <p:nvCxnSpPr>
              <p:cNvPr id="30" name="Connettore diritto 29">
                <a:extLst>
                  <a:ext uri="{FF2B5EF4-FFF2-40B4-BE49-F238E27FC236}">
                    <a16:creationId xmlns="" xmlns:a16="http://schemas.microsoft.com/office/drawing/2014/main" id="{D0FCF3D0-54D1-40EF-B3C1-3412DAF80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54" y="2965142"/>
                <a:ext cx="119688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riangolo isoscele 80">
              <a:extLst>
                <a:ext uri="{FF2B5EF4-FFF2-40B4-BE49-F238E27FC236}">
                  <a16:creationId xmlns="" xmlns:a16="http://schemas.microsoft.com/office/drawing/2014/main" id="{A27332D6-9F4F-465C-BC9F-D973A9CAEDB1}"/>
                </a:ext>
              </a:extLst>
            </p:cNvPr>
            <p:cNvSpPr/>
            <p:nvPr/>
          </p:nvSpPr>
          <p:spPr>
            <a:xfrm rot="10800000">
              <a:off x="280916" y="3161437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2" name="Connettore diritto 81">
              <a:extLst>
                <a:ext uri="{FF2B5EF4-FFF2-40B4-BE49-F238E27FC236}">
                  <a16:creationId xmlns="" xmlns:a16="http://schemas.microsoft.com/office/drawing/2014/main" id="{D7972594-8A13-4FEE-8746-7E9948A7DD4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25" y="3429000"/>
              <a:ext cx="11553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riangolo isoscele 82">
              <a:extLst>
                <a:ext uri="{FF2B5EF4-FFF2-40B4-BE49-F238E27FC236}">
                  <a16:creationId xmlns="" xmlns:a16="http://schemas.microsoft.com/office/drawing/2014/main" id="{0736F10D-62C3-41DA-AC06-790B6AEA0FB5}"/>
                </a:ext>
              </a:extLst>
            </p:cNvPr>
            <p:cNvSpPr/>
            <p:nvPr/>
          </p:nvSpPr>
          <p:spPr>
            <a:xfrm rot="10800000">
              <a:off x="1094876" y="3167496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Triangolo isoscele 83">
              <a:extLst>
                <a:ext uri="{FF2B5EF4-FFF2-40B4-BE49-F238E27FC236}">
                  <a16:creationId xmlns="" xmlns:a16="http://schemas.microsoft.com/office/drawing/2014/main" id="{8EE42446-9DD0-4832-A313-B78EF0A26831}"/>
                </a:ext>
              </a:extLst>
            </p:cNvPr>
            <p:cNvSpPr/>
            <p:nvPr/>
          </p:nvSpPr>
          <p:spPr>
            <a:xfrm rot="10800000">
              <a:off x="1921267" y="3168516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="" xmlns:a16="http://schemas.microsoft.com/office/drawing/2014/main" id="{4CBF6C98-B5F8-4B88-898D-83B97ED25090}"/>
                </a:ext>
              </a:extLst>
            </p:cNvPr>
            <p:cNvSpPr txBox="1"/>
            <p:nvPr/>
          </p:nvSpPr>
          <p:spPr>
            <a:xfrm>
              <a:off x="176710" y="2870114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="" xmlns:a16="http://schemas.microsoft.com/office/drawing/2014/main" id="{D3BE5EA5-4DCC-4B6D-8371-8C92E6E12F25}"/>
                </a:ext>
              </a:extLst>
            </p:cNvPr>
            <p:cNvSpPr txBox="1"/>
            <p:nvPr/>
          </p:nvSpPr>
          <p:spPr>
            <a:xfrm>
              <a:off x="982320" y="2876992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="" xmlns:a16="http://schemas.microsoft.com/office/drawing/2014/main" id="{4D9FC692-82CE-4C4A-91A7-0B799A51DFB5}"/>
                </a:ext>
              </a:extLst>
            </p:cNvPr>
            <p:cNvSpPr txBox="1"/>
            <p:nvPr/>
          </p:nvSpPr>
          <p:spPr>
            <a:xfrm>
              <a:off x="1816962" y="2884907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S3</a:t>
              </a:r>
            </a:p>
          </p:txBody>
        </p:sp>
        <p:sp>
          <p:nvSpPr>
            <p:cNvPr id="136" name="Triangolo isoscele 135">
              <a:extLst>
                <a:ext uri="{FF2B5EF4-FFF2-40B4-BE49-F238E27FC236}">
                  <a16:creationId xmlns="" xmlns:a16="http://schemas.microsoft.com/office/drawing/2014/main" id="{1DC2CFC1-14DE-4DA2-B7C8-20934B993FF3}"/>
                </a:ext>
              </a:extLst>
            </p:cNvPr>
            <p:cNvSpPr/>
            <p:nvPr/>
          </p:nvSpPr>
          <p:spPr>
            <a:xfrm rot="10800000">
              <a:off x="10019661" y="3170125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Triangolo isoscele 136">
              <a:extLst>
                <a:ext uri="{FF2B5EF4-FFF2-40B4-BE49-F238E27FC236}">
                  <a16:creationId xmlns="" xmlns:a16="http://schemas.microsoft.com/office/drawing/2014/main" id="{40384BAB-09A2-406B-B7E1-D9F95C66790A}"/>
                </a:ext>
              </a:extLst>
            </p:cNvPr>
            <p:cNvSpPr/>
            <p:nvPr/>
          </p:nvSpPr>
          <p:spPr>
            <a:xfrm rot="10800000">
              <a:off x="10847172" y="3176184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Triangolo isoscele 137">
              <a:extLst>
                <a:ext uri="{FF2B5EF4-FFF2-40B4-BE49-F238E27FC236}">
                  <a16:creationId xmlns="" xmlns:a16="http://schemas.microsoft.com/office/drawing/2014/main" id="{623B8156-E9F8-4F96-BAA5-47698B7FC120}"/>
                </a:ext>
              </a:extLst>
            </p:cNvPr>
            <p:cNvSpPr/>
            <p:nvPr/>
          </p:nvSpPr>
          <p:spPr>
            <a:xfrm rot="10800000">
              <a:off x="11698200" y="3177204"/>
              <a:ext cx="161925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="" xmlns:a16="http://schemas.microsoft.com/office/drawing/2014/main" id="{295816D0-AE85-41C7-8835-5A733E6A336B}"/>
                </a:ext>
              </a:extLst>
            </p:cNvPr>
            <p:cNvSpPr txBox="1"/>
            <p:nvPr/>
          </p:nvSpPr>
          <p:spPr>
            <a:xfrm>
              <a:off x="9915455" y="2878802"/>
              <a:ext cx="38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S4</a:t>
              </a:r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="" xmlns:a16="http://schemas.microsoft.com/office/drawing/2014/main" id="{2C893AED-4D3E-4B1B-93E0-965A64D71CB9}"/>
                </a:ext>
              </a:extLst>
            </p:cNvPr>
            <p:cNvSpPr txBox="1"/>
            <p:nvPr/>
          </p:nvSpPr>
          <p:spPr>
            <a:xfrm>
              <a:off x="10734616" y="2885680"/>
              <a:ext cx="38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141" name="CasellaDiTesto 140">
              <a:extLst>
                <a:ext uri="{FF2B5EF4-FFF2-40B4-BE49-F238E27FC236}">
                  <a16:creationId xmlns="" xmlns:a16="http://schemas.microsoft.com/office/drawing/2014/main" id="{C131F2AD-D339-49AC-83F5-84A1F9401724}"/>
                </a:ext>
              </a:extLst>
            </p:cNvPr>
            <p:cNvSpPr txBox="1"/>
            <p:nvPr/>
          </p:nvSpPr>
          <p:spPr>
            <a:xfrm>
              <a:off x="11593895" y="2893595"/>
              <a:ext cx="38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FF0000"/>
                  </a:solidFill>
                </a:rPr>
                <a:t>S6</a:t>
              </a:r>
            </a:p>
          </p:txBody>
        </p:sp>
        <p:cxnSp>
          <p:nvCxnSpPr>
            <p:cNvPr id="147" name="Connettore 2 146">
              <a:extLst>
                <a:ext uri="{FF2B5EF4-FFF2-40B4-BE49-F238E27FC236}">
                  <a16:creationId xmlns="" xmlns:a16="http://schemas.microsoft.com/office/drawing/2014/main" id="{95341F32-0B19-418C-B768-90D9ACA7B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9356" y="3261237"/>
              <a:ext cx="808778" cy="4084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CasellaDiTesto 147">
              <a:extLst>
                <a:ext uri="{FF2B5EF4-FFF2-40B4-BE49-F238E27FC236}">
                  <a16:creationId xmlns="" xmlns:a16="http://schemas.microsoft.com/office/drawing/2014/main" id="{1A978E91-5832-4AA9-A6C9-31BCF47479DE}"/>
                </a:ext>
              </a:extLst>
            </p:cNvPr>
            <p:cNvSpPr txBox="1"/>
            <p:nvPr/>
          </p:nvSpPr>
          <p:spPr>
            <a:xfrm>
              <a:off x="10190673" y="2986749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+5m</a:t>
              </a:r>
              <a:endParaRPr lang="it-IT" dirty="0"/>
            </a:p>
          </p:txBody>
        </p:sp>
        <p:cxnSp>
          <p:nvCxnSpPr>
            <p:cNvPr id="155" name="Connettore 2 154">
              <a:extLst>
                <a:ext uri="{FF2B5EF4-FFF2-40B4-BE49-F238E27FC236}">
                  <a16:creationId xmlns="" xmlns:a16="http://schemas.microsoft.com/office/drawing/2014/main" id="{691DD3C7-FCC5-4FBD-A907-510EB0B23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867" y="3257618"/>
              <a:ext cx="808778" cy="4084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6" name="CasellaDiTesto 155">
              <a:extLst>
                <a:ext uri="{FF2B5EF4-FFF2-40B4-BE49-F238E27FC236}">
                  <a16:creationId xmlns="" xmlns:a16="http://schemas.microsoft.com/office/drawing/2014/main" id="{81F5A0ED-E9DF-4B56-A905-1FBED328416F}"/>
                </a:ext>
              </a:extLst>
            </p:cNvPr>
            <p:cNvSpPr txBox="1"/>
            <p:nvPr/>
          </p:nvSpPr>
          <p:spPr>
            <a:xfrm>
              <a:off x="11018184" y="298313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+5m</a:t>
              </a:r>
              <a:endParaRPr lang="it-IT" dirty="0"/>
            </a:p>
          </p:txBody>
        </p:sp>
        <p:cxnSp>
          <p:nvCxnSpPr>
            <p:cNvPr id="157" name="Connettore 2 156">
              <a:extLst>
                <a:ext uri="{FF2B5EF4-FFF2-40B4-BE49-F238E27FC236}">
                  <a16:creationId xmlns="" xmlns:a16="http://schemas.microsoft.com/office/drawing/2014/main" id="{102CA4F7-8A9C-47BE-9006-1DA503B3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38" y="3297697"/>
              <a:ext cx="808778" cy="4084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8" name="CasellaDiTesto 157">
              <a:extLst>
                <a:ext uri="{FF2B5EF4-FFF2-40B4-BE49-F238E27FC236}">
                  <a16:creationId xmlns="" xmlns:a16="http://schemas.microsoft.com/office/drawing/2014/main" id="{B0BADB72-C117-47F3-B31E-80ACDE6502D6}"/>
                </a:ext>
              </a:extLst>
            </p:cNvPr>
            <p:cNvSpPr txBox="1"/>
            <p:nvPr/>
          </p:nvSpPr>
          <p:spPr>
            <a:xfrm>
              <a:off x="436355" y="3023209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+5m</a:t>
              </a:r>
              <a:endParaRPr lang="it-IT" dirty="0"/>
            </a:p>
          </p:txBody>
        </p:sp>
        <p:cxnSp>
          <p:nvCxnSpPr>
            <p:cNvPr id="159" name="Connettore 2 158">
              <a:extLst>
                <a:ext uri="{FF2B5EF4-FFF2-40B4-BE49-F238E27FC236}">
                  <a16:creationId xmlns="" xmlns:a16="http://schemas.microsoft.com/office/drawing/2014/main" id="{D9AF2648-1E8D-4B60-A8D1-3DB261D86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549" y="3294078"/>
              <a:ext cx="808778" cy="4084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0" name="CasellaDiTesto 159">
              <a:extLst>
                <a:ext uri="{FF2B5EF4-FFF2-40B4-BE49-F238E27FC236}">
                  <a16:creationId xmlns="" xmlns:a16="http://schemas.microsoft.com/office/drawing/2014/main" id="{8DDFEA6F-CE2B-40FC-9765-B4A64A4FF247}"/>
                </a:ext>
              </a:extLst>
            </p:cNvPr>
            <p:cNvSpPr txBox="1"/>
            <p:nvPr/>
          </p:nvSpPr>
          <p:spPr>
            <a:xfrm>
              <a:off x="1263866" y="30195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+5m</a:t>
              </a:r>
              <a:endParaRPr lang="it-IT" dirty="0"/>
            </a:p>
          </p:txBody>
        </p:sp>
      </p:grpSp>
      <p:sp>
        <p:nvSpPr>
          <p:cNvPr id="102" name="CasellaDiTesto 101">
            <a:extLst>
              <a:ext uri="{FF2B5EF4-FFF2-40B4-BE49-F238E27FC236}">
                <a16:creationId xmlns="" xmlns:a16="http://schemas.microsoft.com/office/drawing/2014/main" id="{8AAD1891-382D-4E2D-AA71-3251E05FDAD4}"/>
              </a:ext>
            </a:extLst>
          </p:cNvPr>
          <p:cNvSpPr txBox="1"/>
          <p:nvPr/>
        </p:nvSpPr>
        <p:spPr>
          <a:xfrm>
            <a:off x="110272" y="36693"/>
            <a:ext cx="310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SETUP FOR : </a:t>
            </a:r>
            <a:r>
              <a:rPr lang="it-IT" sz="2800" b="1" u="sng" dirty="0"/>
              <a:t>MASW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="" xmlns:a16="http://schemas.microsoft.com/office/drawing/2014/main" id="{C33DBAE0-E595-49CD-B647-E72609596599}"/>
              </a:ext>
            </a:extLst>
          </p:cNvPr>
          <p:cNvSpPr txBox="1"/>
          <p:nvPr/>
        </p:nvSpPr>
        <p:spPr>
          <a:xfrm>
            <a:off x="2284971" y="853262"/>
            <a:ext cx="5991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SAMPLING INTERVAL : 2 </a:t>
            </a:r>
            <a:r>
              <a:rPr lang="it-IT" sz="2800" b="1" dirty="0" err="1"/>
              <a:t>ms</a:t>
            </a:r>
            <a:endParaRPr lang="it-IT" sz="2800" b="1" dirty="0"/>
          </a:p>
          <a:p>
            <a:r>
              <a:rPr lang="it-IT" sz="2800" b="1" dirty="0"/>
              <a:t>TIME RANGE : 2000 </a:t>
            </a:r>
            <a:r>
              <a:rPr lang="it-IT" sz="2800" b="1" dirty="0" smtClean="0"/>
              <a:t>ms</a:t>
            </a:r>
          </a:p>
          <a:p>
            <a:r>
              <a:rPr lang="it-IT" sz="2800" b="1" dirty="0"/>
              <a:t>Distance Between Geophones: </a:t>
            </a:r>
            <a:r>
              <a:rPr lang="it-IT" sz="2800" b="1" dirty="0"/>
              <a:t>5</a:t>
            </a:r>
            <a:r>
              <a:rPr lang="it-IT" sz="2800" b="1" dirty="0" smtClean="0"/>
              <a:t> </a:t>
            </a:r>
            <a:r>
              <a:rPr lang="it-IT" sz="2800" b="1" dirty="0"/>
              <a:t>meter</a:t>
            </a:r>
          </a:p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63153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Del Ghianda</dc:creator>
  <cp:lastModifiedBy>Namig Osmanov Zahir</cp:lastModifiedBy>
  <cp:revision>8</cp:revision>
  <dcterms:created xsi:type="dcterms:W3CDTF">2018-01-16T16:58:26Z</dcterms:created>
  <dcterms:modified xsi:type="dcterms:W3CDTF">2018-08-20T08:12:27Z</dcterms:modified>
</cp:coreProperties>
</file>