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5931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b="1" u="sng" dirty="0"/>
              <a:t>Fundraiser Manager Strategy for Helping Hands</a:t>
            </a:r>
          </a:p>
        </p:txBody>
      </p:sp>
      <p:pic>
        <p:nvPicPr>
          <p:cNvPr id="5" name="Picture 4" descr="A black background with white text and cartoon characters&#10;&#10;Description automatically generated">
            <a:extLst>
              <a:ext uri="{FF2B5EF4-FFF2-40B4-BE49-F238E27FC236}">
                <a16:creationId xmlns:a16="http://schemas.microsoft.com/office/drawing/2014/main" id="{21AA598C-1A54-8B9D-644F-6BF8BAEC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9" y="2249487"/>
            <a:ext cx="6535719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Objectives/Goals 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2" y="992186"/>
            <a:ext cx="10174288" cy="492601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Funding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Raise specific amounts annually to support operations and youth programs.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Donor Engagement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Build and maintain relationships with donors through updates and personalized communication. Attracting of new donors. 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Organize successful fundraising events, including virtual and community events.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Writing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Secure grants from foundations and government bodies.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Campaign Development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 and execute social media campaigns on LinkedIn, Instagram, and Facebook.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Volunteer Coordination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Engage and manage volunteers for fundraising activities.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Utilize AI for donor insights, personalized outreach, and predictive analytics.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Inclusive Activities</a:t>
            </a: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Plan summer activities catering to youth, including LGBTQ+ friendly events.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0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030286"/>
            <a:ext cx="9905999" cy="510381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Funding Sources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Reliance on a few major donors.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Donor Retention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Difficulty retaining long-term donors.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Costs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 costs of organizing events with uncertain returns.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Limited awareness of the organization’s impact and programs.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Competition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 competition for grants from other nonprofits.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Technological Integration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Lack of advanced tech solutions in fundraising efforts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3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Solutions </a:t>
            </a:r>
            <a:br>
              <a:rPr lang="en-US" sz="3200" b="1" dirty="0"/>
            </a:br>
            <a:r>
              <a:rPr lang="en-US" sz="3200" b="1" dirty="0"/>
              <a:t>1. </a:t>
            </a:r>
            <a:r>
              <a:rPr lang="en-US" sz="3100" b="1" u="sng" dirty="0"/>
              <a:t>Funding Diversification</a:t>
            </a:r>
            <a:br>
              <a:rPr lang="en-US" sz="3200" b="1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2" y="284770"/>
            <a:ext cx="9905999" cy="27305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multiple funding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Corporate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Online crowdfunding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Monthly giving programs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440B-035F-86E5-7D09-7467EFF8C5D2}"/>
              </a:ext>
            </a:extLst>
          </p:cNvPr>
          <p:cNvSpPr txBox="1"/>
          <p:nvPr/>
        </p:nvSpPr>
        <p:spPr>
          <a:xfrm>
            <a:off x="1616076" y="2908300"/>
            <a:ext cx="61023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b="1" u="sng" dirty="0"/>
              <a:t>Donor Engagement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Regular communication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Donor recognition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Personalized engagement 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4DA94-CFE8-3CFE-963C-F39D24424A6A}"/>
              </a:ext>
            </a:extLst>
          </p:cNvPr>
          <p:cNvSpPr txBox="1"/>
          <p:nvPr/>
        </p:nvSpPr>
        <p:spPr>
          <a:xfrm>
            <a:off x="1489076" y="4745462"/>
            <a:ext cx="94583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</a:t>
            </a:r>
            <a:r>
              <a:rPr lang="en-US" sz="2800" b="1" u="sng" dirty="0"/>
              <a:t>Social Media Campaigns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Increase presence on LinkedIn, Instagram, Facebook and other social media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Share success stories and updates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32FD42-F375-5DD8-E733-07745E90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5484876"/>
            <a:ext cx="5573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updates and posts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content: videos, infographics, testimonials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hashtags and trends </a:t>
            </a:r>
          </a:p>
        </p:txBody>
      </p:sp>
    </p:spTree>
    <p:extLst>
      <p:ext uri="{BB962C8B-B14F-4D97-AF65-F5344CB8AC3E}">
        <p14:creationId xmlns:p14="http://schemas.microsoft.com/office/powerpoint/2010/main" val="31697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4. </a:t>
            </a:r>
            <a:r>
              <a:rPr lang="en-US" sz="2800" b="1" u="sng" dirty="0"/>
              <a:t>Impact Measurement</a:t>
            </a:r>
            <a:br>
              <a:rPr lang="en-US" sz="3200" b="1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3" y="547687"/>
            <a:ext cx="9905999" cy="35417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analytics to measure campaign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reporting to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 strategies based on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F272F-4309-E9E4-7B64-9F22346B511B}"/>
              </a:ext>
            </a:extLst>
          </p:cNvPr>
          <p:cNvSpPr txBox="1"/>
          <p:nvPr/>
        </p:nvSpPr>
        <p:spPr>
          <a:xfrm>
            <a:off x="1141413" y="2318544"/>
            <a:ext cx="6102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5. </a:t>
            </a:r>
            <a:r>
              <a:rPr lang="en-US" sz="2400" b="1" u="sng" dirty="0"/>
              <a:t>AI Integration</a:t>
            </a: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AI to analyze donor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Personalized donor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Predictive analytics for fundraising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0E858-5CFF-14C6-E6BD-DAC6D1FAC737}"/>
              </a:ext>
            </a:extLst>
          </p:cNvPr>
          <p:cNvSpPr txBox="1"/>
          <p:nvPr/>
        </p:nvSpPr>
        <p:spPr>
          <a:xfrm>
            <a:off x="1255713" y="4089401"/>
            <a:ext cx="6102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6. </a:t>
            </a:r>
            <a:r>
              <a:rPr lang="en-US" sz="2400" b="1" u="sng" dirty="0"/>
              <a:t>Engaging Youth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 summer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Inclusive events for LGBTQ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Examples: Pride parades, summer camps, sports tournaments</a:t>
            </a:r>
          </a:p>
        </p:txBody>
      </p:sp>
    </p:spTree>
    <p:extLst>
      <p:ext uri="{BB962C8B-B14F-4D97-AF65-F5344CB8AC3E}">
        <p14:creationId xmlns:p14="http://schemas.microsoft.com/office/powerpoint/2010/main" val="405582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 dirty="0"/>
              <a:t> 7. </a:t>
            </a:r>
            <a:r>
              <a:rPr lang="en-US" sz="2400" b="1" u="sng" dirty="0"/>
              <a:t>AI-Powered Donor Engagement</a:t>
            </a:r>
            <a:br>
              <a:rPr lang="en-US" sz="3200" b="1" dirty="0"/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2" y="522287"/>
            <a:ext cx="9905999" cy="35417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AI-driven email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Chatbots for donor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thank you messages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CCBD3-E127-A8EB-AEB8-90D2D42682A2}"/>
              </a:ext>
            </a:extLst>
          </p:cNvPr>
          <p:cNvSpPr txBox="1"/>
          <p:nvPr/>
        </p:nvSpPr>
        <p:spPr>
          <a:xfrm>
            <a:off x="1141412" y="2293144"/>
            <a:ext cx="10199687" cy="4530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Summer Youth Activities to Attract Donors</a:t>
            </a:r>
            <a:endParaRPr lang="en-US" sz="2800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Sports Tournaments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Organize inclusive sports events such as soccer, basketball, and volleyball.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Arts and Crafts Fairs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Host community arts and crafts events showcasing youth talent.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Outdoor Movie Nights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Plan outdoor movie screenings in parks.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LGBTQ+ Friendly Events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Host pride parades, drag shows, and inclusive dance parties.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Volunteer Drives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Organize community clean-up days and environmental conservation projects.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 and Talent Shows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Showcase local youth talent through music and performance events.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Cultural Festivals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Celebrate diversity with multicultural food festivals and performances.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STEM Workshops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Conduct science, technology, engineering, and math workshops for youth.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 Camps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Plan day camps with activities like hiking, canoeing, and team-building exercises.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BBQs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Host neighborhood BBQs to bring the community together and raise funds.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39</TotalTime>
  <Words>499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Rockwell</vt:lpstr>
      <vt:lpstr>Tahoma</vt:lpstr>
      <vt:lpstr>Times New Roman</vt:lpstr>
      <vt:lpstr>Tw Cen MT</vt:lpstr>
      <vt:lpstr>Circuit</vt:lpstr>
      <vt:lpstr>Fundraiser Manager Strategy for Helping Hands</vt:lpstr>
      <vt:lpstr>Objectives/Goals  </vt:lpstr>
      <vt:lpstr>Problems </vt:lpstr>
      <vt:lpstr>Solutions  1. Funding Diversification </vt:lpstr>
      <vt:lpstr>4. Impact Measurement </vt:lpstr>
      <vt:lpstr> 7. AI-Powered Donor Engagement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Collins murichu</dc:creator>
  <cp:lastModifiedBy>Collins murichu</cp:lastModifiedBy>
  <cp:revision>1</cp:revision>
  <dcterms:created xsi:type="dcterms:W3CDTF">2024-06-18T05:42:50Z</dcterms:created>
  <dcterms:modified xsi:type="dcterms:W3CDTF">2024-06-18T06:22:18Z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