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C27CB-4D87-4685-94C2-365B338DBBB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4E0D-FFD2-4D99-B53A-E59E869F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8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C27CB-4D87-4685-94C2-365B338DBBB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4E0D-FFD2-4D99-B53A-E59E869F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8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C27CB-4D87-4685-94C2-365B338DBBB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4E0D-FFD2-4D99-B53A-E59E869F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C27CB-4D87-4685-94C2-365B338DBBB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4E0D-FFD2-4D99-B53A-E59E869F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C27CB-4D87-4685-94C2-365B338DBBB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4E0D-FFD2-4D99-B53A-E59E869F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4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C27CB-4D87-4685-94C2-365B338DBBB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4E0D-FFD2-4D99-B53A-E59E869F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8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C27CB-4D87-4685-94C2-365B338DBBB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4E0D-FFD2-4D99-B53A-E59E869F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29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C27CB-4D87-4685-94C2-365B338DBBB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4E0D-FFD2-4D99-B53A-E59E869F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1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C27CB-4D87-4685-94C2-365B338DBBB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4E0D-FFD2-4D99-B53A-E59E869F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0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C27CB-4D87-4685-94C2-365B338DBBB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4E0D-FFD2-4D99-B53A-E59E869F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7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C27CB-4D87-4685-94C2-365B338DBBB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4E0D-FFD2-4D99-B53A-E59E869F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5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C27CB-4D87-4685-94C2-365B338DBBB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A4E0D-FFD2-4D99-B53A-E59E869F8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96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"/>
            <a:ext cx="7529512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53691"/>
            <a:ext cx="64770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947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1000"/>
            <a:ext cx="6949440" cy="554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448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From Example 1 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(1)   ?- meal(X), dinner(X).</a:t>
            </a:r>
            <a:br>
              <a:rPr lang="en-US" dirty="0"/>
            </a:br>
            <a:r>
              <a:rPr lang="en-US" dirty="0"/>
              <a:t>(2)   ?- meal(What).</a:t>
            </a:r>
            <a:br>
              <a:rPr lang="en-US" dirty="0"/>
            </a:br>
            <a:r>
              <a:rPr lang="en-US" dirty="0"/>
              <a:t>(3)   ?- meal(X), dinner(Y).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16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33400"/>
            <a:ext cx="6583680" cy="5714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5952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On-screen Show 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</cp:revision>
  <dcterms:created xsi:type="dcterms:W3CDTF">2017-03-01T16:22:05Z</dcterms:created>
  <dcterms:modified xsi:type="dcterms:W3CDTF">2017-03-01T17:24:01Z</dcterms:modified>
</cp:coreProperties>
</file>