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Nixie One" panose="020B0604020202020204" charset="0"/>
      <p:regular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EHKkkGULDr8Wp/Zd8CFSXJa/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5706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1121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315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33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56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78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92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308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6714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0404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CBF4F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72285" y="4785600"/>
            <a:ext cx="471715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26"/>
          <p:cNvGrpSpPr/>
          <p:nvPr/>
        </p:nvGrpSpPr>
        <p:grpSpPr>
          <a:xfrm>
            <a:off x="-301626" y="-187530"/>
            <a:ext cx="2439150" cy="2322249"/>
            <a:chOff x="-123826" y="-131650"/>
            <a:chExt cx="2439150" cy="2322249"/>
          </a:xfrm>
        </p:grpSpPr>
        <p:sp>
          <p:nvSpPr>
            <p:cNvPr id="12" name="Google Shape;12;p26"/>
            <p:cNvSpPr/>
            <p:nvPr/>
          </p:nvSpPr>
          <p:spPr>
            <a:xfrm rot="5400000">
              <a:off x="499599" y="157100"/>
              <a:ext cx="1146000" cy="132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120000" y="30000"/>
                  </a:lnTo>
                  <a:lnTo>
                    <a:pt x="120000" y="90000"/>
                  </a:lnTo>
                  <a:lnTo>
                    <a:pt x="60000" y="120000"/>
                  </a:lnTo>
                  <a:lnTo>
                    <a:pt x="0" y="90000"/>
                  </a:lnTo>
                  <a:lnTo>
                    <a:pt x="0" y="3000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 rot="10800000" flipH="1">
              <a:off x="-123826" y="105897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6"/>
            <p:cNvSpPr/>
            <p:nvPr/>
          </p:nvSpPr>
          <p:spPr>
            <a:xfrm rot="10800000" flipH="1">
              <a:off x="638175" y="144010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 rot="10800000" flipH="1">
              <a:off x="1495424" y="-131650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76200" cap="flat" cmpd="sng">
              <a:solidFill>
                <a:srgbClr val="1847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 rot="10800000" flipH="1">
              <a:off x="327800" y="88925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00E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17;p26"/>
            <p:cNvGrpSpPr/>
            <p:nvPr/>
          </p:nvGrpSpPr>
          <p:grpSpPr>
            <a:xfrm>
              <a:off x="1729784" y="61068"/>
              <a:ext cx="351204" cy="324661"/>
              <a:chOff x="5975075" y="2327500"/>
              <a:chExt cx="420100" cy="388350"/>
            </a:xfrm>
          </p:grpSpPr>
          <p:sp>
            <p:nvSpPr>
              <p:cNvPr id="18" name="Google Shape;18;p26"/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6"/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20;p26"/>
            <p:cNvSpPr/>
            <p:nvPr/>
          </p:nvSpPr>
          <p:spPr>
            <a:xfrm>
              <a:off x="203100" y="1270177"/>
              <a:ext cx="166061" cy="287704"/>
            </a:xfrm>
            <a:custGeom>
              <a:avLst/>
              <a:gdLst/>
              <a:ahLst/>
              <a:cxnLst/>
              <a:rect l="l" t="t" r="r" b="b"/>
              <a:pathLst>
                <a:path w="11870" h="20565" extrusionOk="0">
                  <a:moveTo>
                    <a:pt x="6301" y="977"/>
                  </a:moveTo>
                  <a:lnTo>
                    <a:pt x="6423" y="1002"/>
                  </a:lnTo>
                  <a:lnTo>
                    <a:pt x="6497" y="1075"/>
                  </a:lnTo>
                  <a:lnTo>
                    <a:pt x="6570" y="1148"/>
                  </a:lnTo>
                  <a:lnTo>
                    <a:pt x="6594" y="1270"/>
                  </a:lnTo>
                  <a:lnTo>
                    <a:pt x="6570" y="1368"/>
                  </a:lnTo>
                  <a:lnTo>
                    <a:pt x="6497" y="1466"/>
                  </a:lnTo>
                  <a:lnTo>
                    <a:pt x="6423" y="1515"/>
                  </a:lnTo>
                  <a:lnTo>
                    <a:pt x="6301" y="1539"/>
                  </a:lnTo>
                  <a:lnTo>
                    <a:pt x="5569" y="1539"/>
                  </a:lnTo>
                  <a:lnTo>
                    <a:pt x="5446" y="1515"/>
                  </a:lnTo>
                  <a:lnTo>
                    <a:pt x="5373" y="1466"/>
                  </a:lnTo>
                  <a:lnTo>
                    <a:pt x="5300" y="1368"/>
                  </a:lnTo>
                  <a:lnTo>
                    <a:pt x="5276" y="1270"/>
                  </a:lnTo>
                  <a:lnTo>
                    <a:pt x="5300" y="1148"/>
                  </a:lnTo>
                  <a:lnTo>
                    <a:pt x="5373" y="1075"/>
                  </a:lnTo>
                  <a:lnTo>
                    <a:pt x="5446" y="1002"/>
                  </a:lnTo>
                  <a:lnTo>
                    <a:pt x="5569" y="977"/>
                  </a:lnTo>
                  <a:close/>
                  <a:moveTo>
                    <a:pt x="10575" y="2565"/>
                  </a:moveTo>
                  <a:lnTo>
                    <a:pt x="10575" y="16706"/>
                  </a:lnTo>
                  <a:lnTo>
                    <a:pt x="1295" y="16706"/>
                  </a:lnTo>
                  <a:lnTo>
                    <a:pt x="1295" y="2565"/>
                  </a:lnTo>
                  <a:close/>
                  <a:moveTo>
                    <a:pt x="5935" y="17780"/>
                  </a:moveTo>
                  <a:lnTo>
                    <a:pt x="6106" y="17805"/>
                  </a:lnTo>
                  <a:lnTo>
                    <a:pt x="6277" y="17854"/>
                  </a:lnTo>
                  <a:lnTo>
                    <a:pt x="6423" y="17927"/>
                  </a:lnTo>
                  <a:lnTo>
                    <a:pt x="6545" y="18025"/>
                  </a:lnTo>
                  <a:lnTo>
                    <a:pt x="6643" y="18147"/>
                  </a:lnTo>
                  <a:lnTo>
                    <a:pt x="6716" y="18293"/>
                  </a:lnTo>
                  <a:lnTo>
                    <a:pt x="6765" y="18464"/>
                  </a:lnTo>
                  <a:lnTo>
                    <a:pt x="6790" y="18635"/>
                  </a:lnTo>
                  <a:lnTo>
                    <a:pt x="6765" y="18806"/>
                  </a:lnTo>
                  <a:lnTo>
                    <a:pt x="6716" y="18977"/>
                  </a:lnTo>
                  <a:lnTo>
                    <a:pt x="6643" y="19124"/>
                  </a:lnTo>
                  <a:lnTo>
                    <a:pt x="6545" y="19246"/>
                  </a:lnTo>
                  <a:lnTo>
                    <a:pt x="6423" y="19343"/>
                  </a:lnTo>
                  <a:lnTo>
                    <a:pt x="6277" y="19417"/>
                  </a:lnTo>
                  <a:lnTo>
                    <a:pt x="6106" y="19465"/>
                  </a:lnTo>
                  <a:lnTo>
                    <a:pt x="5935" y="19490"/>
                  </a:lnTo>
                  <a:lnTo>
                    <a:pt x="5764" y="19465"/>
                  </a:lnTo>
                  <a:lnTo>
                    <a:pt x="5593" y="19417"/>
                  </a:lnTo>
                  <a:lnTo>
                    <a:pt x="5446" y="19343"/>
                  </a:lnTo>
                  <a:lnTo>
                    <a:pt x="5324" y="19246"/>
                  </a:lnTo>
                  <a:lnTo>
                    <a:pt x="5227" y="19124"/>
                  </a:lnTo>
                  <a:lnTo>
                    <a:pt x="5153" y="18977"/>
                  </a:lnTo>
                  <a:lnTo>
                    <a:pt x="5105" y="18806"/>
                  </a:lnTo>
                  <a:lnTo>
                    <a:pt x="5080" y="18635"/>
                  </a:lnTo>
                  <a:lnTo>
                    <a:pt x="5105" y="18464"/>
                  </a:lnTo>
                  <a:lnTo>
                    <a:pt x="5153" y="18293"/>
                  </a:lnTo>
                  <a:lnTo>
                    <a:pt x="5227" y="18147"/>
                  </a:lnTo>
                  <a:lnTo>
                    <a:pt x="5324" y="18025"/>
                  </a:lnTo>
                  <a:lnTo>
                    <a:pt x="5446" y="17927"/>
                  </a:lnTo>
                  <a:lnTo>
                    <a:pt x="5593" y="17854"/>
                  </a:lnTo>
                  <a:lnTo>
                    <a:pt x="5764" y="17805"/>
                  </a:lnTo>
                  <a:lnTo>
                    <a:pt x="5935" y="17780"/>
                  </a:lnTo>
                  <a:close/>
                  <a:moveTo>
                    <a:pt x="1295" y="0"/>
                  </a:moveTo>
                  <a:lnTo>
                    <a:pt x="1026" y="25"/>
                  </a:lnTo>
                  <a:lnTo>
                    <a:pt x="782" y="98"/>
                  </a:lnTo>
                  <a:lnTo>
                    <a:pt x="562" y="220"/>
                  </a:lnTo>
                  <a:lnTo>
                    <a:pt x="366" y="367"/>
                  </a:lnTo>
                  <a:lnTo>
                    <a:pt x="220" y="562"/>
                  </a:lnTo>
                  <a:lnTo>
                    <a:pt x="98" y="782"/>
                  </a:lnTo>
                  <a:lnTo>
                    <a:pt x="25" y="1026"/>
                  </a:lnTo>
                  <a:lnTo>
                    <a:pt x="0" y="1295"/>
                  </a:lnTo>
                  <a:lnTo>
                    <a:pt x="0" y="19270"/>
                  </a:lnTo>
                  <a:lnTo>
                    <a:pt x="25" y="19539"/>
                  </a:lnTo>
                  <a:lnTo>
                    <a:pt x="98" y="19783"/>
                  </a:lnTo>
                  <a:lnTo>
                    <a:pt x="220" y="20003"/>
                  </a:lnTo>
                  <a:lnTo>
                    <a:pt x="366" y="20198"/>
                  </a:lnTo>
                  <a:lnTo>
                    <a:pt x="562" y="20345"/>
                  </a:lnTo>
                  <a:lnTo>
                    <a:pt x="782" y="20467"/>
                  </a:lnTo>
                  <a:lnTo>
                    <a:pt x="1026" y="20540"/>
                  </a:lnTo>
                  <a:lnTo>
                    <a:pt x="1295" y="20565"/>
                  </a:lnTo>
                  <a:lnTo>
                    <a:pt x="10575" y="20565"/>
                  </a:lnTo>
                  <a:lnTo>
                    <a:pt x="10844" y="20540"/>
                  </a:lnTo>
                  <a:lnTo>
                    <a:pt x="11088" y="20467"/>
                  </a:lnTo>
                  <a:lnTo>
                    <a:pt x="11308" y="20345"/>
                  </a:lnTo>
                  <a:lnTo>
                    <a:pt x="11503" y="20198"/>
                  </a:lnTo>
                  <a:lnTo>
                    <a:pt x="11650" y="20003"/>
                  </a:lnTo>
                  <a:lnTo>
                    <a:pt x="11772" y="19783"/>
                  </a:lnTo>
                  <a:lnTo>
                    <a:pt x="11845" y="19539"/>
                  </a:lnTo>
                  <a:lnTo>
                    <a:pt x="11870" y="19270"/>
                  </a:lnTo>
                  <a:lnTo>
                    <a:pt x="11870" y="1295"/>
                  </a:lnTo>
                  <a:lnTo>
                    <a:pt x="11845" y="1026"/>
                  </a:lnTo>
                  <a:lnTo>
                    <a:pt x="11772" y="782"/>
                  </a:lnTo>
                  <a:lnTo>
                    <a:pt x="11650" y="562"/>
                  </a:lnTo>
                  <a:lnTo>
                    <a:pt x="11503" y="367"/>
                  </a:lnTo>
                  <a:lnTo>
                    <a:pt x="11308" y="220"/>
                  </a:lnTo>
                  <a:lnTo>
                    <a:pt x="11088" y="98"/>
                  </a:lnTo>
                  <a:lnTo>
                    <a:pt x="10844" y="25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" name="Google Shape;21;p26"/>
            <p:cNvGrpSpPr/>
            <p:nvPr/>
          </p:nvGrpSpPr>
          <p:grpSpPr>
            <a:xfrm>
              <a:off x="904276" y="515192"/>
              <a:ext cx="382958" cy="607111"/>
              <a:chOff x="6718575" y="2318625"/>
              <a:chExt cx="256950" cy="407375"/>
            </a:xfrm>
          </p:grpSpPr>
          <p:sp>
            <p:nvSpPr>
              <p:cNvPr id="22" name="Google Shape;22;p26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6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6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6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6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6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6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26"/>
            <p:cNvGrpSpPr/>
            <p:nvPr/>
          </p:nvGrpSpPr>
          <p:grpSpPr>
            <a:xfrm>
              <a:off x="335759" y="1840531"/>
              <a:ext cx="342882" cy="350068"/>
              <a:chOff x="3951850" y="2985350"/>
              <a:chExt cx="407950" cy="416500"/>
            </a:xfrm>
          </p:grpSpPr>
          <p:sp>
            <p:nvSpPr>
              <p:cNvPr id="31" name="Google Shape;31;p26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6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6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6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26"/>
          <p:cNvSpPr txBox="1">
            <a:spLocks noGrp="1"/>
          </p:cNvSpPr>
          <p:nvPr>
            <p:ph type="subTitle" idx="1"/>
          </p:nvPr>
        </p:nvSpPr>
        <p:spPr>
          <a:xfrm>
            <a:off x="1723950" y="2625061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ctrTitle"/>
          </p:nvPr>
        </p:nvSpPr>
        <p:spPr>
          <a:xfrm>
            <a:off x="1723950" y="1358639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CBF4FA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8672285" y="4788743"/>
            <a:ext cx="471715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27"/>
          <p:cNvGrpSpPr/>
          <p:nvPr/>
        </p:nvGrpSpPr>
        <p:grpSpPr>
          <a:xfrm>
            <a:off x="-94969" y="-65225"/>
            <a:ext cx="2580669" cy="4711350"/>
            <a:chOff x="-94969" y="-65225"/>
            <a:chExt cx="2580669" cy="4711350"/>
          </a:xfrm>
        </p:grpSpPr>
        <p:sp>
          <p:nvSpPr>
            <p:cNvPr id="40" name="Google Shape;40;p27"/>
            <p:cNvSpPr/>
            <p:nvPr/>
          </p:nvSpPr>
          <p:spPr>
            <a:xfrm rot="10800000" flipH="1">
              <a:off x="-94969" y="303826"/>
              <a:ext cx="1034700" cy="89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0" y="59994"/>
                  </a:lnTo>
                  <a:lnTo>
                    <a:pt x="30000" y="120000"/>
                  </a:lnTo>
                  <a:lnTo>
                    <a:pt x="90000" y="120000"/>
                  </a:lnTo>
                  <a:lnTo>
                    <a:pt x="120000" y="59994"/>
                  </a:lnTo>
                  <a:lnTo>
                    <a:pt x="90000" y="0"/>
                  </a:lnTo>
                  <a:lnTo>
                    <a:pt x="30000" y="0"/>
                  </a:lnTo>
                  <a:close/>
                  <a:moveTo>
                    <a:pt x="38477" y="16950"/>
                  </a:moveTo>
                  <a:lnTo>
                    <a:pt x="81522" y="16950"/>
                  </a:lnTo>
                  <a:lnTo>
                    <a:pt x="103033" y="59994"/>
                  </a:lnTo>
                  <a:lnTo>
                    <a:pt x="81522" y="103038"/>
                  </a:lnTo>
                  <a:lnTo>
                    <a:pt x="38477" y="103038"/>
                  </a:lnTo>
                  <a:lnTo>
                    <a:pt x="16955" y="59994"/>
                  </a:lnTo>
                  <a:lnTo>
                    <a:pt x="38477" y="1695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lin ang="6983783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41;p27"/>
            <p:cNvSpPr/>
            <p:nvPr/>
          </p:nvSpPr>
          <p:spPr>
            <a:xfrm rot="5400000">
              <a:off x="559400" y="1538825"/>
              <a:ext cx="1788000" cy="206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120000" y="30000"/>
                  </a:lnTo>
                  <a:lnTo>
                    <a:pt x="120000" y="90000"/>
                  </a:lnTo>
                  <a:lnTo>
                    <a:pt x="60000" y="120000"/>
                  </a:lnTo>
                  <a:lnTo>
                    <a:pt x="0" y="90000"/>
                  </a:lnTo>
                  <a:lnTo>
                    <a:pt x="0" y="3000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42;p27"/>
            <p:cNvSpPr/>
            <p:nvPr/>
          </p:nvSpPr>
          <p:spPr>
            <a:xfrm rot="10800000" flipH="1">
              <a:off x="66674" y="313542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 rot="10800000" flipH="1">
              <a:off x="828675" y="351655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 rot="10800000" flipH="1">
              <a:off x="761999" y="877950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76200" cap="flat" cmpd="sng">
              <a:solidFill>
                <a:srgbClr val="1847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oogle Shape;45;p27"/>
            <p:cNvGrpSpPr/>
            <p:nvPr/>
          </p:nvGrpSpPr>
          <p:grpSpPr>
            <a:xfrm>
              <a:off x="996359" y="1070668"/>
              <a:ext cx="351204" cy="324661"/>
              <a:chOff x="5975075" y="2327500"/>
              <a:chExt cx="420100" cy="388350"/>
            </a:xfrm>
          </p:grpSpPr>
          <p:sp>
            <p:nvSpPr>
              <p:cNvPr id="46" name="Google Shape;46;p27"/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7"/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7"/>
            <p:cNvSpPr/>
            <p:nvPr/>
          </p:nvSpPr>
          <p:spPr>
            <a:xfrm>
              <a:off x="393600" y="3346627"/>
              <a:ext cx="166061" cy="287704"/>
            </a:xfrm>
            <a:custGeom>
              <a:avLst/>
              <a:gdLst/>
              <a:ahLst/>
              <a:cxnLst/>
              <a:rect l="l" t="t" r="r" b="b"/>
              <a:pathLst>
                <a:path w="11870" h="20565" extrusionOk="0">
                  <a:moveTo>
                    <a:pt x="6301" y="977"/>
                  </a:moveTo>
                  <a:lnTo>
                    <a:pt x="6423" y="1002"/>
                  </a:lnTo>
                  <a:lnTo>
                    <a:pt x="6497" y="1075"/>
                  </a:lnTo>
                  <a:lnTo>
                    <a:pt x="6570" y="1148"/>
                  </a:lnTo>
                  <a:lnTo>
                    <a:pt x="6594" y="1270"/>
                  </a:lnTo>
                  <a:lnTo>
                    <a:pt x="6570" y="1368"/>
                  </a:lnTo>
                  <a:lnTo>
                    <a:pt x="6497" y="1466"/>
                  </a:lnTo>
                  <a:lnTo>
                    <a:pt x="6423" y="1515"/>
                  </a:lnTo>
                  <a:lnTo>
                    <a:pt x="6301" y="1539"/>
                  </a:lnTo>
                  <a:lnTo>
                    <a:pt x="5569" y="1539"/>
                  </a:lnTo>
                  <a:lnTo>
                    <a:pt x="5446" y="1515"/>
                  </a:lnTo>
                  <a:lnTo>
                    <a:pt x="5373" y="1466"/>
                  </a:lnTo>
                  <a:lnTo>
                    <a:pt x="5300" y="1368"/>
                  </a:lnTo>
                  <a:lnTo>
                    <a:pt x="5276" y="1270"/>
                  </a:lnTo>
                  <a:lnTo>
                    <a:pt x="5300" y="1148"/>
                  </a:lnTo>
                  <a:lnTo>
                    <a:pt x="5373" y="1075"/>
                  </a:lnTo>
                  <a:lnTo>
                    <a:pt x="5446" y="1002"/>
                  </a:lnTo>
                  <a:lnTo>
                    <a:pt x="5569" y="977"/>
                  </a:lnTo>
                  <a:close/>
                  <a:moveTo>
                    <a:pt x="10575" y="2565"/>
                  </a:moveTo>
                  <a:lnTo>
                    <a:pt x="10575" y="16706"/>
                  </a:lnTo>
                  <a:lnTo>
                    <a:pt x="1295" y="16706"/>
                  </a:lnTo>
                  <a:lnTo>
                    <a:pt x="1295" y="2565"/>
                  </a:lnTo>
                  <a:close/>
                  <a:moveTo>
                    <a:pt x="5935" y="17780"/>
                  </a:moveTo>
                  <a:lnTo>
                    <a:pt x="6106" y="17805"/>
                  </a:lnTo>
                  <a:lnTo>
                    <a:pt x="6277" y="17854"/>
                  </a:lnTo>
                  <a:lnTo>
                    <a:pt x="6423" y="17927"/>
                  </a:lnTo>
                  <a:lnTo>
                    <a:pt x="6545" y="18025"/>
                  </a:lnTo>
                  <a:lnTo>
                    <a:pt x="6643" y="18147"/>
                  </a:lnTo>
                  <a:lnTo>
                    <a:pt x="6716" y="18293"/>
                  </a:lnTo>
                  <a:lnTo>
                    <a:pt x="6765" y="18464"/>
                  </a:lnTo>
                  <a:lnTo>
                    <a:pt x="6790" y="18635"/>
                  </a:lnTo>
                  <a:lnTo>
                    <a:pt x="6765" y="18806"/>
                  </a:lnTo>
                  <a:lnTo>
                    <a:pt x="6716" y="18977"/>
                  </a:lnTo>
                  <a:lnTo>
                    <a:pt x="6643" y="19124"/>
                  </a:lnTo>
                  <a:lnTo>
                    <a:pt x="6545" y="19246"/>
                  </a:lnTo>
                  <a:lnTo>
                    <a:pt x="6423" y="19343"/>
                  </a:lnTo>
                  <a:lnTo>
                    <a:pt x="6277" y="19417"/>
                  </a:lnTo>
                  <a:lnTo>
                    <a:pt x="6106" y="19465"/>
                  </a:lnTo>
                  <a:lnTo>
                    <a:pt x="5935" y="19490"/>
                  </a:lnTo>
                  <a:lnTo>
                    <a:pt x="5764" y="19465"/>
                  </a:lnTo>
                  <a:lnTo>
                    <a:pt x="5593" y="19417"/>
                  </a:lnTo>
                  <a:lnTo>
                    <a:pt x="5446" y="19343"/>
                  </a:lnTo>
                  <a:lnTo>
                    <a:pt x="5324" y="19246"/>
                  </a:lnTo>
                  <a:lnTo>
                    <a:pt x="5227" y="19124"/>
                  </a:lnTo>
                  <a:lnTo>
                    <a:pt x="5153" y="18977"/>
                  </a:lnTo>
                  <a:lnTo>
                    <a:pt x="5105" y="18806"/>
                  </a:lnTo>
                  <a:lnTo>
                    <a:pt x="5080" y="18635"/>
                  </a:lnTo>
                  <a:lnTo>
                    <a:pt x="5105" y="18464"/>
                  </a:lnTo>
                  <a:lnTo>
                    <a:pt x="5153" y="18293"/>
                  </a:lnTo>
                  <a:lnTo>
                    <a:pt x="5227" y="18147"/>
                  </a:lnTo>
                  <a:lnTo>
                    <a:pt x="5324" y="18025"/>
                  </a:lnTo>
                  <a:lnTo>
                    <a:pt x="5446" y="17927"/>
                  </a:lnTo>
                  <a:lnTo>
                    <a:pt x="5593" y="17854"/>
                  </a:lnTo>
                  <a:lnTo>
                    <a:pt x="5764" y="17805"/>
                  </a:lnTo>
                  <a:lnTo>
                    <a:pt x="5935" y="17780"/>
                  </a:lnTo>
                  <a:close/>
                  <a:moveTo>
                    <a:pt x="1295" y="0"/>
                  </a:moveTo>
                  <a:lnTo>
                    <a:pt x="1026" y="25"/>
                  </a:lnTo>
                  <a:lnTo>
                    <a:pt x="782" y="98"/>
                  </a:lnTo>
                  <a:lnTo>
                    <a:pt x="562" y="220"/>
                  </a:lnTo>
                  <a:lnTo>
                    <a:pt x="366" y="367"/>
                  </a:lnTo>
                  <a:lnTo>
                    <a:pt x="220" y="562"/>
                  </a:lnTo>
                  <a:lnTo>
                    <a:pt x="98" y="782"/>
                  </a:lnTo>
                  <a:lnTo>
                    <a:pt x="25" y="1026"/>
                  </a:lnTo>
                  <a:lnTo>
                    <a:pt x="0" y="1295"/>
                  </a:lnTo>
                  <a:lnTo>
                    <a:pt x="0" y="19270"/>
                  </a:lnTo>
                  <a:lnTo>
                    <a:pt x="25" y="19539"/>
                  </a:lnTo>
                  <a:lnTo>
                    <a:pt x="98" y="19783"/>
                  </a:lnTo>
                  <a:lnTo>
                    <a:pt x="220" y="20003"/>
                  </a:lnTo>
                  <a:lnTo>
                    <a:pt x="366" y="20198"/>
                  </a:lnTo>
                  <a:lnTo>
                    <a:pt x="562" y="20345"/>
                  </a:lnTo>
                  <a:lnTo>
                    <a:pt x="782" y="20467"/>
                  </a:lnTo>
                  <a:lnTo>
                    <a:pt x="1026" y="20540"/>
                  </a:lnTo>
                  <a:lnTo>
                    <a:pt x="1295" y="20565"/>
                  </a:lnTo>
                  <a:lnTo>
                    <a:pt x="10575" y="20565"/>
                  </a:lnTo>
                  <a:lnTo>
                    <a:pt x="10844" y="20540"/>
                  </a:lnTo>
                  <a:lnTo>
                    <a:pt x="11088" y="20467"/>
                  </a:lnTo>
                  <a:lnTo>
                    <a:pt x="11308" y="20345"/>
                  </a:lnTo>
                  <a:lnTo>
                    <a:pt x="11503" y="20198"/>
                  </a:lnTo>
                  <a:lnTo>
                    <a:pt x="11650" y="20003"/>
                  </a:lnTo>
                  <a:lnTo>
                    <a:pt x="11772" y="19783"/>
                  </a:lnTo>
                  <a:lnTo>
                    <a:pt x="11845" y="19539"/>
                  </a:lnTo>
                  <a:lnTo>
                    <a:pt x="11870" y="19270"/>
                  </a:lnTo>
                  <a:lnTo>
                    <a:pt x="11870" y="1295"/>
                  </a:lnTo>
                  <a:lnTo>
                    <a:pt x="11845" y="1026"/>
                  </a:lnTo>
                  <a:lnTo>
                    <a:pt x="11772" y="782"/>
                  </a:lnTo>
                  <a:lnTo>
                    <a:pt x="11650" y="562"/>
                  </a:lnTo>
                  <a:lnTo>
                    <a:pt x="11503" y="367"/>
                  </a:lnTo>
                  <a:lnTo>
                    <a:pt x="11308" y="220"/>
                  </a:lnTo>
                  <a:lnTo>
                    <a:pt x="11088" y="98"/>
                  </a:lnTo>
                  <a:lnTo>
                    <a:pt x="10844" y="25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" name="Google Shape;49;p27"/>
            <p:cNvGrpSpPr/>
            <p:nvPr/>
          </p:nvGrpSpPr>
          <p:grpSpPr>
            <a:xfrm>
              <a:off x="305253" y="553856"/>
              <a:ext cx="247469" cy="392302"/>
              <a:chOff x="6718575" y="2318625"/>
              <a:chExt cx="256950" cy="407375"/>
            </a:xfrm>
          </p:grpSpPr>
          <p:sp>
            <p:nvSpPr>
              <p:cNvPr id="50" name="Google Shape;50;p27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7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7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7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7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7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7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7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rgbClr val="19BB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27"/>
            <p:cNvGrpSpPr/>
            <p:nvPr/>
          </p:nvGrpSpPr>
          <p:grpSpPr>
            <a:xfrm>
              <a:off x="1419984" y="3634331"/>
              <a:ext cx="342882" cy="350068"/>
              <a:chOff x="3951850" y="2985350"/>
              <a:chExt cx="407950" cy="416500"/>
            </a:xfrm>
          </p:grpSpPr>
          <p:sp>
            <p:nvSpPr>
              <p:cNvPr id="59" name="Google Shape;59;p27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7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7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" name="Google Shape;63;p27"/>
            <p:cNvSpPr/>
            <p:nvPr/>
          </p:nvSpPr>
          <p:spPr>
            <a:xfrm rot="10800000" flipH="1">
              <a:off x="733424" y="393602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7"/>
            <p:cNvSpPr/>
            <p:nvPr/>
          </p:nvSpPr>
          <p:spPr>
            <a:xfrm rot="10800000" flipH="1">
              <a:off x="738525" y="10085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7"/>
            <p:cNvSpPr/>
            <p:nvPr/>
          </p:nvSpPr>
          <p:spPr>
            <a:xfrm rot="10800000" flipH="1">
              <a:off x="420725" y="-65225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19050" cap="flat" cmpd="sng">
              <a:solidFill>
                <a:srgbClr val="00E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7"/>
            <p:cNvSpPr/>
            <p:nvPr/>
          </p:nvSpPr>
          <p:spPr>
            <a:xfrm>
              <a:off x="1019338" y="4167058"/>
              <a:ext cx="248073" cy="248058"/>
            </a:xfrm>
            <a:custGeom>
              <a:avLst/>
              <a:gdLst/>
              <a:ahLst/>
              <a:cxnLst/>
              <a:rect l="l" t="t" r="r" b="b"/>
              <a:pathLst>
                <a:path w="17000" h="16999" extrusionOk="0">
                  <a:moveTo>
                    <a:pt x="8769" y="5740"/>
                  </a:moveTo>
                  <a:lnTo>
                    <a:pt x="9037" y="5788"/>
                  </a:lnTo>
                  <a:lnTo>
                    <a:pt x="9282" y="5862"/>
                  </a:lnTo>
                  <a:lnTo>
                    <a:pt x="9550" y="5935"/>
                  </a:lnTo>
                  <a:lnTo>
                    <a:pt x="9794" y="6057"/>
                  </a:lnTo>
                  <a:lnTo>
                    <a:pt x="10014" y="6204"/>
                  </a:lnTo>
                  <a:lnTo>
                    <a:pt x="10234" y="6350"/>
                  </a:lnTo>
                  <a:lnTo>
                    <a:pt x="10454" y="6546"/>
                  </a:lnTo>
                  <a:lnTo>
                    <a:pt x="10649" y="6765"/>
                  </a:lnTo>
                  <a:lnTo>
                    <a:pt x="10796" y="6985"/>
                  </a:lnTo>
                  <a:lnTo>
                    <a:pt x="10942" y="7205"/>
                  </a:lnTo>
                  <a:lnTo>
                    <a:pt x="11064" y="7449"/>
                  </a:lnTo>
                  <a:lnTo>
                    <a:pt x="11138" y="7718"/>
                  </a:lnTo>
                  <a:lnTo>
                    <a:pt x="11211" y="7962"/>
                  </a:lnTo>
                  <a:lnTo>
                    <a:pt x="11260" y="8231"/>
                  </a:lnTo>
                  <a:lnTo>
                    <a:pt x="11260" y="8499"/>
                  </a:lnTo>
                  <a:lnTo>
                    <a:pt x="11260" y="8768"/>
                  </a:lnTo>
                  <a:lnTo>
                    <a:pt x="11211" y="9037"/>
                  </a:lnTo>
                  <a:lnTo>
                    <a:pt x="11138" y="9281"/>
                  </a:lnTo>
                  <a:lnTo>
                    <a:pt x="11064" y="9550"/>
                  </a:lnTo>
                  <a:lnTo>
                    <a:pt x="10942" y="9794"/>
                  </a:lnTo>
                  <a:lnTo>
                    <a:pt x="10796" y="10014"/>
                  </a:lnTo>
                  <a:lnTo>
                    <a:pt x="10649" y="10233"/>
                  </a:lnTo>
                  <a:lnTo>
                    <a:pt x="10454" y="10453"/>
                  </a:lnTo>
                  <a:lnTo>
                    <a:pt x="10234" y="10649"/>
                  </a:lnTo>
                  <a:lnTo>
                    <a:pt x="10014" y="10795"/>
                  </a:lnTo>
                  <a:lnTo>
                    <a:pt x="9794" y="10942"/>
                  </a:lnTo>
                  <a:lnTo>
                    <a:pt x="9550" y="11064"/>
                  </a:lnTo>
                  <a:lnTo>
                    <a:pt x="9282" y="11137"/>
                  </a:lnTo>
                  <a:lnTo>
                    <a:pt x="9037" y="11210"/>
                  </a:lnTo>
                  <a:lnTo>
                    <a:pt x="8769" y="11259"/>
                  </a:lnTo>
                  <a:lnTo>
                    <a:pt x="8231" y="11259"/>
                  </a:lnTo>
                  <a:lnTo>
                    <a:pt x="7963" y="11210"/>
                  </a:lnTo>
                  <a:lnTo>
                    <a:pt x="7719" y="11137"/>
                  </a:lnTo>
                  <a:lnTo>
                    <a:pt x="7450" y="11064"/>
                  </a:lnTo>
                  <a:lnTo>
                    <a:pt x="7206" y="10942"/>
                  </a:lnTo>
                  <a:lnTo>
                    <a:pt x="6986" y="10795"/>
                  </a:lnTo>
                  <a:lnTo>
                    <a:pt x="6766" y="10649"/>
                  </a:lnTo>
                  <a:lnTo>
                    <a:pt x="6546" y="10453"/>
                  </a:lnTo>
                  <a:lnTo>
                    <a:pt x="6351" y="10233"/>
                  </a:lnTo>
                  <a:lnTo>
                    <a:pt x="6204" y="10014"/>
                  </a:lnTo>
                  <a:lnTo>
                    <a:pt x="6058" y="9794"/>
                  </a:lnTo>
                  <a:lnTo>
                    <a:pt x="5936" y="9550"/>
                  </a:lnTo>
                  <a:lnTo>
                    <a:pt x="5862" y="9281"/>
                  </a:lnTo>
                  <a:lnTo>
                    <a:pt x="5789" y="9037"/>
                  </a:lnTo>
                  <a:lnTo>
                    <a:pt x="5740" y="8768"/>
                  </a:lnTo>
                  <a:lnTo>
                    <a:pt x="5740" y="8499"/>
                  </a:lnTo>
                  <a:lnTo>
                    <a:pt x="5740" y="8231"/>
                  </a:lnTo>
                  <a:lnTo>
                    <a:pt x="5789" y="7962"/>
                  </a:lnTo>
                  <a:lnTo>
                    <a:pt x="5862" y="7718"/>
                  </a:lnTo>
                  <a:lnTo>
                    <a:pt x="5936" y="7449"/>
                  </a:lnTo>
                  <a:lnTo>
                    <a:pt x="6058" y="7205"/>
                  </a:lnTo>
                  <a:lnTo>
                    <a:pt x="6204" y="6985"/>
                  </a:lnTo>
                  <a:lnTo>
                    <a:pt x="6351" y="6765"/>
                  </a:lnTo>
                  <a:lnTo>
                    <a:pt x="6546" y="6546"/>
                  </a:lnTo>
                  <a:lnTo>
                    <a:pt x="6766" y="6350"/>
                  </a:lnTo>
                  <a:lnTo>
                    <a:pt x="6986" y="6204"/>
                  </a:lnTo>
                  <a:lnTo>
                    <a:pt x="7206" y="6057"/>
                  </a:lnTo>
                  <a:lnTo>
                    <a:pt x="7450" y="5935"/>
                  </a:lnTo>
                  <a:lnTo>
                    <a:pt x="7719" y="5862"/>
                  </a:lnTo>
                  <a:lnTo>
                    <a:pt x="7963" y="5788"/>
                  </a:lnTo>
                  <a:lnTo>
                    <a:pt x="8231" y="5740"/>
                  </a:lnTo>
                  <a:close/>
                  <a:moveTo>
                    <a:pt x="7914" y="0"/>
                  </a:moveTo>
                  <a:lnTo>
                    <a:pt x="7743" y="25"/>
                  </a:lnTo>
                  <a:lnTo>
                    <a:pt x="7596" y="73"/>
                  </a:lnTo>
                  <a:lnTo>
                    <a:pt x="7474" y="147"/>
                  </a:lnTo>
                  <a:lnTo>
                    <a:pt x="7328" y="244"/>
                  </a:lnTo>
                  <a:lnTo>
                    <a:pt x="7230" y="342"/>
                  </a:lnTo>
                  <a:lnTo>
                    <a:pt x="7132" y="489"/>
                  </a:lnTo>
                  <a:lnTo>
                    <a:pt x="7084" y="635"/>
                  </a:lnTo>
                  <a:lnTo>
                    <a:pt x="7035" y="782"/>
                  </a:lnTo>
                  <a:lnTo>
                    <a:pt x="6839" y="2540"/>
                  </a:lnTo>
                  <a:lnTo>
                    <a:pt x="6497" y="2638"/>
                  </a:lnTo>
                  <a:lnTo>
                    <a:pt x="6131" y="2784"/>
                  </a:lnTo>
                  <a:lnTo>
                    <a:pt x="5789" y="2931"/>
                  </a:lnTo>
                  <a:lnTo>
                    <a:pt x="5447" y="3102"/>
                  </a:lnTo>
                  <a:lnTo>
                    <a:pt x="4079" y="2027"/>
                  </a:lnTo>
                  <a:lnTo>
                    <a:pt x="3933" y="1930"/>
                  </a:lnTo>
                  <a:lnTo>
                    <a:pt x="3786" y="1881"/>
                  </a:lnTo>
                  <a:lnTo>
                    <a:pt x="3640" y="1832"/>
                  </a:lnTo>
                  <a:lnTo>
                    <a:pt x="3493" y="1832"/>
                  </a:lnTo>
                  <a:lnTo>
                    <a:pt x="3322" y="1856"/>
                  </a:lnTo>
                  <a:lnTo>
                    <a:pt x="3176" y="1905"/>
                  </a:lnTo>
                  <a:lnTo>
                    <a:pt x="3029" y="1978"/>
                  </a:lnTo>
                  <a:lnTo>
                    <a:pt x="2907" y="2076"/>
                  </a:lnTo>
                  <a:lnTo>
                    <a:pt x="2077" y="2907"/>
                  </a:lnTo>
                  <a:lnTo>
                    <a:pt x="1979" y="3029"/>
                  </a:lnTo>
                  <a:lnTo>
                    <a:pt x="1906" y="3175"/>
                  </a:lnTo>
                  <a:lnTo>
                    <a:pt x="1857" y="3322"/>
                  </a:lnTo>
                  <a:lnTo>
                    <a:pt x="1833" y="3493"/>
                  </a:lnTo>
                  <a:lnTo>
                    <a:pt x="1833" y="3639"/>
                  </a:lnTo>
                  <a:lnTo>
                    <a:pt x="1881" y="3786"/>
                  </a:lnTo>
                  <a:lnTo>
                    <a:pt x="1930" y="3932"/>
                  </a:lnTo>
                  <a:lnTo>
                    <a:pt x="2028" y="4079"/>
                  </a:lnTo>
                  <a:lnTo>
                    <a:pt x="3103" y="5447"/>
                  </a:lnTo>
                  <a:lnTo>
                    <a:pt x="2932" y="5788"/>
                  </a:lnTo>
                  <a:lnTo>
                    <a:pt x="2785" y="6130"/>
                  </a:lnTo>
                  <a:lnTo>
                    <a:pt x="2639" y="6497"/>
                  </a:lnTo>
                  <a:lnTo>
                    <a:pt x="2541" y="6839"/>
                  </a:lnTo>
                  <a:lnTo>
                    <a:pt x="782" y="7034"/>
                  </a:lnTo>
                  <a:lnTo>
                    <a:pt x="636" y="7083"/>
                  </a:lnTo>
                  <a:lnTo>
                    <a:pt x="489" y="7132"/>
                  </a:lnTo>
                  <a:lnTo>
                    <a:pt x="343" y="7229"/>
                  </a:lnTo>
                  <a:lnTo>
                    <a:pt x="245" y="7327"/>
                  </a:lnTo>
                  <a:lnTo>
                    <a:pt x="147" y="7474"/>
                  </a:lnTo>
                  <a:lnTo>
                    <a:pt x="74" y="7596"/>
                  </a:lnTo>
                  <a:lnTo>
                    <a:pt x="25" y="7742"/>
                  </a:lnTo>
                  <a:lnTo>
                    <a:pt x="1" y="7913"/>
                  </a:lnTo>
                  <a:lnTo>
                    <a:pt x="1" y="9086"/>
                  </a:lnTo>
                  <a:lnTo>
                    <a:pt x="25" y="9257"/>
                  </a:lnTo>
                  <a:lnTo>
                    <a:pt x="74" y="9403"/>
                  </a:lnTo>
                  <a:lnTo>
                    <a:pt x="147" y="9525"/>
                  </a:lnTo>
                  <a:lnTo>
                    <a:pt x="245" y="9672"/>
                  </a:lnTo>
                  <a:lnTo>
                    <a:pt x="343" y="9769"/>
                  </a:lnTo>
                  <a:lnTo>
                    <a:pt x="489" y="9867"/>
                  </a:lnTo>
                  <a:lnTo>
                    <a:pt x="636" y="9916"/>
                  </a:lnTo>
                  <a:lnTo>
                    <a:pt x="782" y="9965"/>
                  </a:lnTo>
                  <a:lnTo>
                    <a:pt x="2541" y="10160"/>
                  </a:lnTo>
                  <a:lnTo>
                    <a:pt x="2639" y="10502"/>
                  </a:lnTo>
                  <a:lnTo>
                    <a:pt x="2785" y="10868"/>
                  </a:lnTo>
                  <a:lnTo>
                    <a:pt x="2932" y="11210"/>
                  </a:lnTo>
                  <a:lnTo>
                    <a:pt x="3103" y="11552"/>
                  </a:lnTo>
                  <a:lnTo>
                    <a:pt x="2028" y="12920"/>
                  </a:lnTo>
                  <a:lnTo>
                    <a:pt x="1930" y="13067"/>
                  </a:lnTo>
                  <a:lnTo>
                    <a:pt x="1881" y="13213"/>
                  </a:lnTo>
                  <a:lnTo>
                    <a:pt x="1833" y="13360"/>
                  </a:lnTo>
                  <a:lnTo>
                    <a:pt x="1833" y="13506"/>
                  </a:lnTo>
                  <a:lnTo>
                    <a:pt x="1857" y="13677"/>
                  </a:lnTo>
                  <a:lnTo>
                    <a:pt x="1906" y="13824"/>
                  </a:lnTo>
                  <a:lnTo>
                    <a:pt x="1979" y="13970"/>
                  </a:lnTo>
                  <a:lnTo>
                    <a:pt x="2077" y="14092"/>
                  </a:lnTo>
                  <a:lnTo>
                    <a:pt x="2907" y="14923"/>
                  </a:lnTo>
                  <a:lnTo>
                    <a:pt x="3029" y="15020"/>
                  </a:lnTo>
                  <a:lnTo>
                    <a:pt x="3176" y="15094"/>
                  </a:lnTo>
                  <a:lnTo>
                    <a:pt x="3322" y="15142"/>
                  </a:lnTo>
                  <a:lnTo>
                    <a:pt x="3493" y="15167"/>
                  </a:lnTo>
                  <a:lnTo>
                    <a:pt x="3640" y="15167"/>
                  </a:lnTo>
                  <a:lnTo>
                    <a:pt x="3786" y="15118"/>
                  </a:lnTo>
                  <a:lnTo>
                    <a:pt x="3933" y="15069"/>
                  </a:lnTo>
                  <a:lnTo>
                    <a:pt x="4079" y="14996"/>
                  </a:lnTo>
                  <a:lnTo>
                    <a:pt x="5447" y="13897"/>
                  </a:lnTo>
                  <a:lnTo>
                    <a:pt x="5789" y="14068"/>
                  </a:lnTo>
                  <a:lnTo>
                    <a:pt x="6131" y="14214"/>
                  </a:lnTo>
                  <a:lnTo>
                    <a:pt x="6497" y="14361"/>
                  </a:lnTo>
                  <a:lnTo>
                    <a:pt x="6839" y="14459"/>
                  </a:lnTo>
                  <a:lnTo>
                    <a:pt x="7035" y="16217"/>
                  </a:lnTo>
                  <a:lnTo>
                    <a:pt x="7084" y="16364"/>
                  </a:lnTo>
                  <a:lnTo>
                    <a:pt x="7132" y="16510"/>
                  </a:lnTo>
                  <a:lnTo>
                    <a:pt x="7230" y="16657"/>
                  </a:lnTo>
                  <a:lnTo>
                    <a:pt x="7328" y="16754"/>
                  </a:lnTo>
                  <a:lnTo>
                    <a:pt x="7474" y="16852"/>
                  </a:lnTo>
                  <a:lnTo>
                    <a:pt x="7596" y="16925"/>
                  </a:lnTo>
                  <a:lnTo>
                    <a:pt x="7743" y="16974"/>
                  </a:lnTo>
                  <a:lnTo>
                    <a:pt x="7914" y="16999"/>
                  </a:lnTo>
                  <a:lnTo>
                    <a:pt x="9086" y="16999"/>
                  </a:lnTo>
                  <a:lnTo>
                    <a:pt x="9257" y="16974"/>
                  </a:lnTo>
                  <a:lnTo>
                    <a:pt x="9404" y="16925"/>
                  </a:lnTo>
                  <a:lnTo>
                    <a:pt x="9526" y="16852"/>
                  </a:lnTo>
                  <a:lnTo>
                    <a:pt x="9672" y="16754"/>
                  </a:lnTo>
                  <a:lnTo>
                    <a:pt x="9770" y="16657"/>
                  </a:lnTo>
                  <a:lnTo>
                    <a:pt x="9868" y="16510"/>
                  </a:lnTo>
                  <a:lnTo>
                    <a:pt x="9917" y="16364"/>
                  </a:lnTo>
                  <a:lnTo>
                    <a:pt x="9965" y="16217"/>
                  </a:lnTo>
                  <a:lnTo>
                    <a:pt x="10161" y="14459"/>
                  </a:lnTo>
                  <a:lnTo>
                    <a:pt x="10503" y="14361"/>
                  </a:lnTo>
                  <a:lnTo>
                    <a:pt x="10869" y="14214"/>
                  </a:lnTo>
                  <a:lnTo>
                    <a:pt x="11211" y="14068"/>
                  </a:lnTo>
                  <a:lnTo>
                    <a:pt x="11553" y="13897"/>
                  </a:lnTo>
                  <a:lnTo>
                    <a:pt x="12921" y="14996"/>
                  </a:lnTo>
                  <a:lnTo>
                    <a:pt x="13067" y="15069"/>
                  </a:lnTo>
                  <a:lnTo>
                    <a:pt x="13214" y="15118"/>
                  </a:lnTo>
                  <a:lnTo>
                    <a:pt x="13360" y="15167"/>
                  </a:lnTo>
                  <a:lnTo>
                    <a:pt x="13507" y="15167"/>
                  </a:lnTo>
                  <a:lnTo>
                    <a:pt x="13678" y="15142"/>
                  </a:lnTo>
                  <a:lnTo>
                    <a:pt x="13824" y="15094"/>
                  </a:lnTo>
                  <a:lnTo>
                    <a:pt x="13971" y="15020"/>
                  </a:lnTo>
                  <a:lnTo>
                    <a:pt x="14093" y="14923"/>
                  </a:lnTo>
                  <a:lnTo>
                    <a:pt x="14923" y="14092"/>
                  </a:lnTo>
                  <a:lnTo>
                    <a:pt x="15021" y="13970"/>
                  </a:lnTo>
                  <a:lnTo>
                    <a:pt x="15094" y="13824"/>
                  </a:lnTo>
                  <a:lnTo>
                    <a:pt x="15143" y="13677"/>
                  </a:lnTo>
                  <a:lnTo>
                    <a:pt x="15168" y="13506"/>
                  </a:lnTo>
                  <a:lnTo>
                    <a:pt x="15168" y="13360"/>
                  </a:lnTo>
                  <a:lnTo>
                    <a:pt x="15119" y="13213"/>
                  </a:lnTo>
                  <a:lnTo>
                    <a:pt x="15070" y="13067"/>
                  </a:lnTo>
                  <a:lnTo>
                    <a:pt x="14997" y="12920"/>
                  </a:lnTo>
                  <a:lnTo>
                    <a:pt x="13898" y="11552"/>
                  </a:lnTo>
                  <a:lnTo>
                    <a:pt x="14068" y="11210"/>
                  </a:lnTo>
                  <a:lnTo>
                    <a:pt x="14215" y="10868"/>
                  </a:lnTo>
                  <a:lnTo>
                    <a:pt x="14362" y="10502"/>
                  </a:lnTo>
                  <a:lnTo>
                    <a:pt x="14459" y="10160"/>
                  </a:lnTo>
                  <a:lnTo>
                    <a:pt x="16218" y="9965"/>
                  </a:lnTo>
                  <a:lnTo>
                    <a:pt x="16364" y="9916"/>
                  </a:lnTo>
                  <a:lnTo>
                    <a:pt x="16511" y="9867"/>
                  </a:lnTo>
                  <a:lnTo>
                    <a:pt x="16657" y="9769"/>
                  </a:lnTo>
                  <a:lnTo>
                    <a:pt x="16755" y="9672"/>
                  </a:lnTo>
                  <a:lnTo>
                    <a:pt x="16853" y="9525"/>
                  </a:lnTo>
                  <a:lnTo>
                    <a:pt x="16926" y="9403"/>
                  </a:lnTo>
                  <a:lnTo>
                    <a:pt x="16975" y="9257"/>
                  </a:lnTo>
                  <a:lnTo>
                    <a:pt x="16999" y="9086"/>
                  </a:lnTo>
                  <a:lnTo>
                    <a:pt x="16999" y="7913"/>
                  </a:lnTo>
                  <a:lnTo>
                    <a:pt x="16975" y="7742"/>
                  </a:lnTo>
                  <a:lnTo>
                    <a:pt x="16926" y="7596"/>
                  </a:lnTo>
                  <a:lnTo>
                    <a:pt x="16853" y="7474"/>
                  </a:lnTo>
                  <a:lnTo>
                    <a:pt x="16755" y="7327"/>
                  </a:lnTo>
                  <a:lnTo>
                    <a:pt x="16657" y="7229"/>
                  </a:lnTo>
                  <a:lnTo>
                    <a:pt x="16511" y="7132"/>
                  </a:lnTo>
                  <a:lnTo>
                    <a:pt x="16364" y="7083"/>
                  </a:lnTo>
                  <a:lnTo>
                    <a:pt x="16218" y="7034"/>
                  </a:lnTo>
                  <a:lnTo>
                    <a:pt x="14459" y="6839"/>
                  </a:lnTo>
                  <a:lnTo>
                    <a:pt x="14362" y="6497"/>
                  </a:lnTo>
                  <a:lnTo>
                    <a:pt x="14215" y="6130"/>
                  </a:lnTo>
                  <a:lnTo>
                    <a:pt x="14068" y="5788"/>
                  </a:lnTo>
                  <a:lnTo>
                    <a:pt x="13898" y="5447"/>
                  </a:lnTo>
                  <a:lnTo>
                    <a:pt x="14997" y="4079"/>
                  </a:lnTo>
                  <a:lnTo>
                    <a:pt x="15070" y="3932"/>
                  </a:lnTo>
                  <a:lnTo>
                    <a:pt x="15119" y="3786"/>
                  </a:lnTo>
                  <a:lnTo>
                    <a:pt x="15168" y="3639"/>
                  </a:lnTo>
                  <a:lnTo>
                    <a:pt x="15168" y="3493"/>
                  </a:lnTo>
                  <a:lnTo>
                    <a:pt x="15143" y="3322"/>
                  </a:lnTo>
                  <a:lnTo>
                    <a:pt x="15094" y="3175"/>
                  </a:lnTo>
                  <a:lnTo>
                    <a:pt x="15021" y="3029"/>
                  </a:lnTo>
                  <a:lnTo>
                    <a:pt x="14923" y="2907"/>
                  </a:lnTo>
                  <a:lnTo>
                    <a:pt x="14093" y="2076"/>
                  </a:lnTo>
                  <a:lnTo>
                    <a:pt x="13971" y="1978"/>
                  </a:lnTo>
                  <a:lnTo>
                    <a:pt x="13824" y="1905"/>
                  </a:lnTo>
                  <a:lnTo>
                    <a:pt x="13678" y="1856"/>
                  </a:lnTo>
                  <a:lnTo>
                    <a:pt x="13507" y="1832"/>
                  </a:lnTo>
                  <a:lnTo>
                    <a:pt x="13360" y="1832"/>
                  </a:lnTo>
                  <a:lnTo>
                    <a:pt x="13214" y="1881"/>
                  </a:lnTo>
                  <a:lnTo>
                    <a:pt x="13067" y="1930"/>
                  </a:lnTo>
                  <a:lnTo>
                    <a:pt x="12921" y="2027"/>
                  </a:lnTo>
                  <a:lnTo>
                    <a:pt x="11553" y="3102"/>
                  </a:lnTo>
                  <a:lnTo>
                    <a:pt x="11211" y="2931"/>
                  </a:lnTo>
                  <a:lnTo>
                    <a:pt x="10869" y="2784"/>
                  </a:lnTo>
                  <a:lnTo>
                    <a:pt x="10503" y="2638"/>
                  </a:lnTo>
                  <a:lnTo>
                    <a:pt x="10161" y="2540"/>
                  </a:lnTo>
                  <a:lnTo>
                    <a:pt x="9965" y="782"/>
                  </a:lnTo>
                  <a:lnTo>
                    <a:pt x="9917" y="635"/>
                  </a:lnTo>
                  <a:lnTo>
                    <a:pt x="9868" y="489"/>
                  </a:lnTo>
                  <a:lnTo>
                    <a:pt x="9770" y="342"/>
                  </a:lnTo>
                  <a:lnTo>
                    <a:pt x="9672" y="244"/>
                  </a:lnTo>
                  <a:lnTo>
                    <a:pt x="9526" y="147"/>
                  </a:lnTo>
                  <a:lnTo>
                    <a:pt x="9404" y="73"/>
                  </a:lnTo>
                  <a:lnTo>
                    <a:pt x="9257" y="25"/>
                  </a:lnTo>
                  <a:lnTo>
                    <a:pt x="908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27"/>
            <p:cNvGrpSpPr/>
            <p:nvPr/>
          </p:nvGrpSpPr>
          <p:grpSpPr>
            <a:xfrm>
              <a:off x="-50285" y="1452794"/>
              <a:ext cx="624844" cy="599376"/>
              <a:chOff x="5241175" y="4959100"/>
              <a:chExt cx="539775" cy="517775"/>
            </a:xfrm>
          </p:grpSpPr>
          <p:sp>
            <p:nvSpPr>
              <p:cNvPr id="68" name="Google Shape;68;p27"/>
              <p:cNvSpPr/>
              <p:nvPr/>
            </p:nvSpPr>
            <p:spPr>
              <a:xfrm>
                <a:off x="5575150" y="4959100"/>
                <a:ext cx="161225" cy="178300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7132" extrusionOk="0">
                    <a:moveTo>
                      <a:pt x="4641" y="0"/>
                    </a:moveTo>
                    <a:lnTo>
                      <a:pt x="4470" y="25"/>
                    </a:lnTo>
                    <a:lnTo>
                      <a:pt x="4299" y="49"/>
                    </a:lnTo>
                    <a:lnTo>
                      <a:pt x="4128" y="98"/>
                    </a:lnTo>
                    <a:lnTo>
                      <a:pt x="3957" y="147"/>
                    </a:lnTo>
                    <a:lnTo>
                      <a:pt x="3786" y="220"/>
                    </a:lnTo>
                    <a:lnTo>
                      <a:pt x="3640" y="318"/>
                    </a:lnTo>
                    <a:lnTo>
                      <a:pt x="3517" y="415"/>
                    </a:lnTo>
                    <a:lnTo>
                      <a:pt x="3395" y="538"/>
                    </a:lnTo>
                    <a:lnTo>
                      <a:pt x="3273" y="660"/>
                    </a:lnTo>
                    <a:lnTo>
                      <a:pt x="3175" y="806"/>
                    </a:lnTo>
                    <a:lnTo>
                      <a:pt x="3078" y="953"/>
                    </a:lnTo>
                    <a:lnTo>
                      <a:pt x="3005" y="1099"/>
                    </a:lnTo>
                    <a:lnTo>
                      <a:pt x="2931" y="1270"/>
                    </a:lnTo>
                    <a:lnTo>
                      <a:pt x="2907" y="1441"/>
                    </a:lnTo>
                    <a:lnTo>
                      <a:pt x="2882" y="1612"/>
                    </a:lnTo>
                    <a:lnTo>
                      <a:pt x="2858" y="1808"/>
                    </a:lnTo>
                    <a:lnTo>
                      <a:pt x="2882" y="2076"/>
                    </a:lnTo>
                    <a:lnTo>
                      <a:pt x="2956" y="2345"/>
                    </a:lnTo>
                    <a:lnTo>
                      <a:pt x="3053" y="2589"/>
                    </a:lnTo>
                    <a:lnTo>
                      <a:pt x="3175" y="2809"/>
                    </a:lnTo>
                    <a:lnTo>
                      <a:pt x="0" y="6546"/>
                    </a:lnTo>
                    <a:lnTo>
                      <a:pt x="367" y="6814"/>
                    </a:lnTo>
                    <a:lnTo>
                      <a:pt x="709" y="7132"/>
                    </a:lnTo>
                    <a:lnTo>
                      <a:pt x="3884" y="3419"/>
                    </a:lnTo>
                    <a:lnTo>
                      <a:pt x="4055" y="3493"/>
                    </a:lnTo>
                    <a:lnTo>
                      <a:pt x="4250" y="3542"/>
                    </a:lnTo>
                    <a:lnTo>
                      <a:pt x="4445" y="3566"/>
                    </a:lnTo>
                    <a:lnTo>
                      <a:pt x="4641" y="3590"/>
                    </a:lnTo>
                    <a:lnTo>
                      <a:pt x="4836" y="3566"/>
                    </a:lnTo>
                    <a:lnTo>
                      <a:pt x="5007" y="3542"/>
                    </a:lnTo>
                    <a:lnTo>
                      <a:pt x="5178" y="3517"/>
                    </a:lnTo>
                    <a:lnTo>
                      <a:pt x="5349" y="3444"/>
                    </a:lnTo>
                    <a:lnTo>
                      <a:pt x="5496" y="3371"/>
                    </a:lnTo>
                    <a:lnTo>
                      <a:pt x="5642" y="3273"/>
                    </a:lnTo>
                    <a:lnTo>
                      <a:pt x="5789" y="3175"/>
                    </a:lnTo>
                    <a:lnTo>
                      <a:pt x="5911" y="3053"/>
                    </a:lnTo>
                    <a:lnTo>
                      <a:pt x="6033" y="2931"/>
                    </a:lnTo>
                    <a:lnTo>
                      <a:pt x="6131" y="2809"/>
                    </a:lnTo>
                    <a:lnTo>
                      <a:pt x="6228" y="2638"/>
                    </a:lnTo>
                    <a:lnTo>
                      <a:pt x="6302" y="2491"/>
                    </a:lnTo>
                    <a:lnTo>
                      <a:pt x="6350" y="2320"/>
                    </a:lnTo>
                    <a:lnTo>
                      <a:pt x="6399" y="2149"/>
                    </a:lnTo>
                    <a:lnTo>
                      <a:pt x="6424" y="1979"/>
                    </a:lnTo>
                    <a:lnTo>
                      <a:pt x="6448" y="1808"/>
                    </a:lnTo>
                    <a:lnTo>
                      <a:pt x="6424" y="1612"/>
                    </a:lnTo>
                    <a:lnTo>
                      <a:pt x="6399" y="1441"/>
                    </a:lnTo>
                    <a:lnTo>
                      <a:pt x="6350" y="1270"/>
                    </a:lnTo>
                    <a:lnTo>
                      <a:pt x="6302" y="1099"/>
                    </a:lnTo>
                    <a:lnTo>
                      <a:pt x="6228" y="953"/>
                    </a:lnTo>
                    <a:lnTo>
                      <a:pt x="6131" y="806"/>
                    </a:lnTo>
                    <a:lnTo>
                      <a:pt x="6033" y="660"/>
                    </a:lnTo>
                    <a:lnTo>
                      <a:pt x="5911" y="538"/>
                    </a:lnTo>
                    <a:lnTo>
                      <a:pt x="5789" y="415"/>
                    </a:lnTo>
                    <a:lnTo>
                      <a:pt x="5642" y="318"/>
                    </a:lnTo>
                    <a:lnTo>
                      <a:pt x="5496" y="220"/>
                    </a:lnTo>
                    <a:lnTo>
                      <a:pt x="5349" y="147"/>
                    </a:lnTo>
                    <a:lnTo>
                      <a:pt x="5178" y="98"/>
                    </a:lnTo>
                    <a:lnTo>
                      <a:pt x="5007" y="49"/>
                    </a:lnTo>
                    <a:lnTo>
                      <a:pt x="4836" y="25"/>
                    </a:lnTo>
                    <a:lnTo>
                      <a:pt x="464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7"/>
              <p:cNvSpPr/>
              <p:nvPr/>
            </p:nvSpPr>
            <p:spPr>
              <a:xfrm>
                <a:off x="5330925" y="4985350"/>
                <a:ext cx="12825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936" extrusionOk="0">
                    <a:moveTo>
                      <a:pt x="1563" y="0"/>
                    </a:moveTo>
                    <a:lnTo>
                      <a:pt x="1392" y="25"/>
                    </a:lnTo>
                    <a:lnTo>
                      <a:pt x="1221" y="74"/>
                    </a:lnTo>
                    <a:lnTo>
                      <a:pt x="1075" y="147"/>
                    </a:lnTo>
                    <a:lnTo>
                      <a:pt x="904" y="220"/>
                    </a:lnTo>
                    <a:lnTo>
                      <a:pt x="757" y="318"/>
                    </a:lnTo>
                    <a:lnTo>
                      <a:pt x="635" y="416"/>
                    </a:lnTo>
                    <a:lnTo>
                      <a:pt x="513" y="538"/>
                    </a:lnTo>
                    <a:lnTo>
                      <a:pt x="391" y="660"/>
                    </a:lnTo>
                    <a:lnTo>
                      <a:pt x="293" y="806"/>
                    </a:lnTo>
                    <a:lnTo>
                      <a:pt x="196" y="953"/>
                    </a:lnTo>
                    <a:lnTo>
                      <a:pt x="122" y="1099"/>
                    </a:lnTo>
                    <a:lnTo>
                      <a:pt x="74" y="1270"/>
                    </a:lnTo>
                    <a:lnTo>
                      <a:pt x="25" y="1466"/>
                    </a:lnTo>
                    <a:lnTo>
                      <a:pt x="0" y="1637"/>
                    </a:lnTo>
                    <a:lnTo>
                      <a:pt x="0" y="1808"/>
                    </a:lnTo>
                    <a:lnTo>
                      <a:pt x="0" y="2003"/>
                    </a:lnTo>
                    <a:lnTo>
                      <a:pt x="25" y="2174"/>
                    </a:lnTo>
                    <a:lnTo>
                      <a:pt x="74" y="2345"/>
                    </a:lnTo>
                    <a:lnTo>
                      <a:pt x="147" y="2492"/>
                    </a:lnTo>
                    <a:lnTo>
                      <a:pt x="220" y="2663"/>
                    </a:lnTo>
                    <a:lnTo>
                      <a:pt x="318" y="2785"/>
                    </a:lnTo>
                    <a:lnTo>
                      <a:pt x="415" y="2931"/>
                    </a:lnTo>
                    <a:lnTo>
                      <a:pt x="538" y="3053"/>
                    </a:lnTo>
                    <a:lnTo>
                      <a:pt x="660" y="3175"/>
                    </a:lnTo>
                    <a:lnTo>
                      <a:pt x="806" y="3273"/>
                    </a:lnTo>
                    <a:lnTo>
                      <a:pt x="953" y="3371"/>
                    </a:lnTo>
                    <a:lnTo>
                      <a:pt x="1099" y="3444"/>
                    </a:lnTo>
                    <a:lnTo>
                      <a:pt x="1270" y="3493"/>
                    </a:lnTo>
                    <a:lnTo>
                      <a:pt x="1466" y="3542"/>
                    </a:lnTo>
                    <a:lnTo>
                      <a:pt x="1710" y="3566"/>
                    </a:lnTo>
                    <a:lnTo>
                      <a:pt x="1979" y="3566"/>
                    </a:lnTo>
                    <a:lnTo>
                      <a:pt x="2223" y="3517"/>
                    </a:lnTo>
                    <a:lnTo>
                      <a:pt x="2467" y="3444"/>
                    </a:lnTo>
                    <a:lnTo>
                      <a:pt x="4396" y="5935"/>
                    </a:lnTo>
                    <a:lnTo>
                      <a:pt x="4738" y="5642"/>
                    </a:lnTo>
                    <a:lnTo>
                      <a:pt x="5129" y="5374"/>
                    </a:lnTo>
                    <a:lnTo>
                      <a:pt x="3200" y="2858"/>
                    </a:lnTo>
                    <a:lnTo>
                      <a:pt x="3322" y="2687"/>
                    </a:lnTo>
                    <a:lnTo>
                      <a:pt x="3419" y="2516"/>
                    </a:lnTo>
                    <a:lnTo>
                      <a:pt x="3493" y="2321"/>
                    </a:lnTo>
                    <a:lnTo>
                      <a:pt x="3542" y="2101"/>
                    </a:lnTo>
                    <a:lnTo>
                      <a:pt x="3566" y="1930"/>
                    </a:lnTo>
                    <a:lnTo>
                      <a:pt x="3566" y="1734"/>
                    </a:lnTo>
                    <a:lnTo>
                      <a:pt x="3566" y="1564"/>
                    </a:lnTo>
                    <a:lnTo>
                      <a:pt x="3517" y="1393"/>
                    </a:lnTo>
                    <a:lnTo>
                      <a:pt x="3468" y="1222"/>
                    </a:lnTo>
                    <a:lnTo>
                      <a:pt x="3419" y="1075"/>
                    </a:lnTo>
                    <a:lnTo>
                      <a:pt x="3346" y="904"/>
                    </a:lnTo>
                    <a:lnTo>
                      <a:pt x="3249" y="758"/>
                    </a:lnTo>
                    <a:lnTo>
                      <a:pt x="3151" y="635"/>
                    </a:lnTo>
                    <a:lnTo>
                      <a:pt x="3029" y="513"/>
                    </a:lnTo>
                    <a:lnTo>
                      <a:pt x="2907" y="391"/>
                    </a:lnTo>
                    <a:lnTo>
                      <a:pt x="2760" y="294"/>
                    </a:lnTo>
                    <a:lnTo>
                      <a:pt x="2614" y="196"/>
                    </a:lnTo>
                    <a:lnTo>
                      <a:pt x="2443" y="123"/>
                    </a:lnTo>
                    <a:lnTo>
                      <a:pt x="2272" y="74"/>
                    </a:lnTo>
                    <a:lnTo>
                      <a:pt x="2101" y="25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7"/>
              <p:cNvSpPr/>
              <p:nvPr/>
            </p:nvSpPr>
            <p:spPr>
              <a:xfrm>
                <a:off x="5241175" y="5241175"/>
                <a:ext cx="180125" cy="1093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4373" extrusionOk="0">
                    <a:moveTo>
                      <a:pt x="6839" y="1"/>
                    </a:moveTo>
                    <a:lnTo>
                      <a:pt x="3224" y="1491"/>
                    </a:lnTo>
                    <a:lnTo>
                      <a:pt x="3102" y="1368"/>
                    </a:lnTo>
                    <a:lnTo>
                      <a:pt x="2980" y="1246"/>
                    </a:lnTo>
                    <a:lnTo>
                      <a:pt x="2858" y="1124"/>
                    </a:lnTo>
                    <a:lnTo>
                      <a:pt x="2687" y="1026"/>
                    </a:lnTo>
                    <a:lnTo>
                      <a:pt x="2540" y="953"/>
                    </a:lnTo>
                    <a:lnTo>
                      <a:pt x="2369" y="880"/>
                    </a:lnTo>
                    <a:lnTo>
                      <a:pt x="2198" y="831"/>
                    </a:lnTo>
                    <a:lnTo>
                      <a:pt x="2027" y="807"/>
                    </a:lnTo>
                    <a:lnTo>
                      <a:pt x="1856" y="782"/>
                    </a:lnTo>
                    <a:lnTo>
                      <a:pt x="1685" y="807"/>
                    </a:lnTo>
                    <a:lnTo>
                      <a:pt x="1514" y="807"/>
                    </a:lnTo>
                    <a:lnTo>
                      <a:pt x="1343" y="856"/>
                    </a:lnTo>
                    <a:lnTo>
                      <a:pt x="1172" y="904"/>
                    </a:lnTo>
                    <a:lnTo>
                      <a:pt x="1026" y="978"/>
                    </a:lnTo>
                    <a:lnTo>
                      <a:pt x="879" y="1051"/>
                    </a:lnTo>
                    <a:lnTo>
                      <a:pt x="733" y="1149"/>
                    </a:lnTo>
                    <a:lnTo>
                      <a:pt x="586" y="1271"/>
                    </a:lnTo>
                    <a:lnTo>
                      <a:pt x="464" y="1393"/>
                    </a:lnTo>
                    <a:lnTo>
                      <a:pt x="342" y="1515"/>
                    </a:lnTo>
                    <a:lnTo>
                      <a:pt x="244" y="1686"/>
                    </a:lnTo>
                    <a:lnTo>
                      <a:pt x="171" y="1832"/>
                    </a:lnTo>
                    <a:lnTo>
                      <a:pt x="98" y="2003"/>
                    </a:lnTo>
                    <a:lnTo>
                      <a:pt x="49" y="2174"/>
                    </a:lnTo>
                    <a:lnTo>
                      <a:pt x="25" y="2345"/>
                    </a:lnTo>
                    <a:lnTo>
                      <a:pt x="0" y="2516"/>
                    </a:lnTo>
                    <a:lnTo>
                      <a:pt x="0" y="2687"/>
                    </a:lnTo>
                    <a:lnTo>
                      <a:pt x="25" y="2858"/>
                    </a:lnTo>
                    <a:lnTo>
                      <a:pt x="73" y="3029"/>
                    </a:lnTo>
                    <a:lnTo>
                      <a:pt x="122" y="3200"/>
                    </a:lnTo>
                    <a:lnTo>
                      <a:pt x="195" y="3347"/>
                    </a:lnTo>
                    <a:lnTo>
                      <a:pt x="269" y="3518"/>
                    </a:lnTo>
                    <a:lnTo>
                      <a:pt x="366" y="3640"/>
                    </a:lnTo>
                    <a:lnTo>
                      <a:pt x="464" y="3786"/>
                    </a:lnTo>
                    <a:lnTo>
                      <a:pt x="611" y="3908"/>
                    </a:lnTo>
                    <a:lnTo>
                      <a:pt x="733" y="4031"/>
                    </a:lnTo>
                    <a:lnTo>
                      <a:pt x="904" y="4128"/>
                    </a:lnTo>
                    <a:lnTo>
                      <a:pt x="1050" y="4201"/>
                    </a:lnTo>
                    <a:lnTo>
                      <a:pt x="1221" y="4275"/>
                    </a:lnTo>
                    <a:lnTo>
                      <a:pt x="1392" y="4324"/>
                    </a:lnTo>
                    <a:lnTo>
                      <a:pt x="1563" y="4348"/>
                    </a:lnTo>
                    <a:lnTo>
                      <a:pt x="1734" y="4372"/>
                    </a:lnTo>
                    <a:lnTo>
                      <a:pt x="1905" y="4372"/>
                    </a:lnTo>
                    <a:lnTo>
                      <a:pt x="2076" y="4348"/>
                    </a:lnTo>
                    <a:lnTo>
                      <a:pt x="2247" y="4299"/>
                    </a:lnTo>
                    <a:lnTo>
                      <a:pt x="2418" y="4250"/>
                    </a:lnTo>
                    <a:lnTo>
                      <a:pt x="2565" y="4201"/>
                    </a:lnTo>
                    <a:lnTo>
                      <a:pt x="2711" y="4104"/>
                    </a:lnTo>
                    <a:lnTo>
                      <a:pt x="2858" y="4006"/>
                    </a:lnTo>
                    <a:lnTo>
                      <a:pt x="3004" y="3908"/>
                    </a:lnTo>
                    <a:lnTo>
                      <a:pt x="3126" y="3786"/>
                    </a:lnTo>
                    <a:lnTo>
                      <a:pt x="3248" y="3640"/>
                    </a:lnTo>
                    <a:lnTo>
                      <a:pt x="3346" y="3493"/>
                    </a:lnTo>
                    <a:lnTo>
                      <a:pt x="3468" y="3200"/>
                    </a:lnTo>
                    <a:lnTo>
                      <a:pt x="3541" y="2931"/>
                    </a:lnTo>
                    <a:lnTo>
                      <a:pt x="3590" y="2638"/>
                    </a:lnTo>
                    <a:lnTo>
                      <a:pt x="3566" y="2345"/>
                    </a:lnTo>
                    <a:lnTo>
                      <a:pt x="7205" y="856"/>
                    </a:lnTo>
                    <a:lnTo>
                      <a:pt x="6985" y="440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7"/>
              <p:cNvSpPr/>
              <p:nvPr/>
            </p:nvSpPr>
            <p:spPr>
              <a:xfrm>
                <a:off x="5461575" y="5316900"/>
                <a:ext cx="89175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399" extrusionOk="0">
                    <a:moveTo>
                      <a:pt x="1491" y="0"/>
                    </a:moveTo>
                    <a:lnTo>
                      <a:pt x="1393" y="2858"/>
                    </a:lnTo>
                    <a:lnTo>
                      <a:pt x="1198" y="2907"/>
                    </a:lnTo>
                    <a:lnTo>
                      <a:pt x="1002" y="3004"/>
                    </a:lnTo>
                    <a:lnTo>
                      <a:pt x="807" y="3102"/>
                    </a:lnTo>
                    <a:lnTo>
                      <a:pt x="636" y="3224"/>
                    </a:lnTo>
                    <a:lnTo>
                      <a:pt x="489" y="3346"/>
                    </a:lnTo>
                    <a:lnTo>
                      <a:pt x="392" y="3493"/>
                    </a:lnTo>
                    <a:lnTo>
                      <a:pt x="269" y="3639"/>
                    </a:lnTo>
                    <a:lnTo>
                      <a:pt x="196" y="3786"/>
                    </a:lnTo>
                    <a:lnTo>
                      <a:pt x="123" y="3932"/>
                    </a:lnTo>
                    <a:lnTo>
                      <a:pt x="74" y="4103"/>
                    </a:lnTo>
                    <a:lnTo>
                      <a:pt x="25" y="4274"/>
                    </a:lnTo>
                    <a:lnTo>
                      <a:pt x="1" y="4445"/>
                    </a:lnTo>
                    <a:lnTo>
                      <a:pt x="1" y="4616"/>
                    </a:lnTo>
                    <a:lnTo>
                      <a:pt x="1" y="4787"/>
                    </a:lnTo>
                    <a:lnTo>
                      <a:pt x="25" y="4958"/>
                    </a:lnTo>
                    <a:lnTo>
                      <a:pt x="74" y="5129"/>
                    </a:lnTo>
                    <a:lnTo>
                      <a:pt x="123" y="5276"/>
                    </a:lnTo>
                    <a:lnTo>
                      <a:pt x="196" y="5447"/>
                    </a:lnTo>
                    <a:lnTo>
                      <a:pt x="294" y="5593"/>
                    </a:lnTo>
                    <a:lnTo>
                      <a:pt x="416" y="5740"/>
                    </a:lnTo>
                    <a:lnTo>
                      <a:pt x="538" y="5886"/>
                    </a:lnTo>
                    <a:lnTo>
                      <a:pt x="660" y="6008"/>
                    </a:lnTo>
                    <a:lnTo>
                      <a:pt x="807" y="6106"/>
                    </a:lnTo>
                    <a:lnTo>
                      <a:pt x="953" y="6179"/>
                    </a:lnTo>
                    <a:lnTo>
                      <a:pt x="1124" y="6252"/>
                    </a:lnTo>
                    <a:lnTo>
                      <a:pt x="1271" y="6326"/>
                    </a:lnTo>
                    <a:lnTo>
                      <a:pt x="1442" y="6350"/>
                    </a:lnTo>
                    <a:lnTo>
                      <a:pt x="1613" y="6375"/>
                    </a:lnTo>
                    <a:lnTo>
                      <a:pt x="1784" y="6399"/>
                    </a:lnTo>
                    <a:lnTo>
                      <a:pt x="1955" y="6375"/>
                    </a:lnTo>
                    <a:lnTo>
                      <a:pt x="2126" y="6350"/>
                    </a:lnTo>
                    <a:lnTo>
                      <a:pt x="2297" y="6301"/>
                    </a:lnTo>
                    <a:lnTo>
                      <a:pt x="2468" y="6252"/>
                    </a:lnTo>
                    <a:lnTo>
                      <a:pt x="2614" y="6179"/>
                    </a:lnTo>
                    <a:lnTo>
                      <a:pt x="2785" y="6082"/>
                    </a:lnTo>
                    <a:lnTo>
                      <a:pt x="2932" y="5984"/>
                    </a:lnTo>
                    <a:lnTo>
                      <a:pt x="3054" y="5862"/>
                    </a:lnTo>
                    <a:lnTo>
                      <a:pt x="3176" y="5715"/>
                    </a:lnTo>
                    <a:lnTo>
                      <a:pt x="3273" y="5569"/>
                    </a:lnTo>
                    <a:lnTo>
                      <a:pt x="3371" y="5422"/>
                    </a:lnTo>
                    <a:lnTo>
                      <a:pt x="3444" y="5276"/>
                    </a:lnTo>
                    <a:lnTo>
                      <a:pt x="3493" y="5105"/>
                    </a:lnTo>
                    <a:lnTo>
                      <a:pt x="3542" y="4934"/>
                    </a:lnTo>
                    <a:lnTo>
                      <a:pt x="3567" y="4763"/>
                    </a:lnTo>
                    <a:lnTo>
                      <a:pt x="3567" y="4592"/>
                    </a:lnTo>
                    <a:lnTo>
                      <a:pt x="3567" y="4421"/>
                    </a:lnTo>
                    <a:lnTo>
                      <a:pt x="3542" y="4250"/>
                    </a:lnTo>
                    <a:lnTo>
                      <a:pt x="3493" y="4079"/>
                    </a:lnTo>
                    <a:lnTo>
                      <a:pt x="3420" y="3908"/>
                    </a:lnTo>
                    <a:lnTo>
                      <a:pt x="3347" y="3761"/>
                    </a:lnTo>
                    <a:lnTo>
                      <a:pt x="3273" y="3615"/>
                    </a:lnTo>
                    <a:lnTo>
                      <a:pt x="3151" y="3468"/>
                    </a:lnTo>
                    <a:lnTo>
                      <a:pt x="2980" y="3273"/>
                    </a:lnTo>
                    <a:lnTo>
                      <a:pt x="2761" y="3102"/>
                    </a:lnTo>
                    <a:lnTo>
                      <a:pt x="2541" y="2980"/>
                    </a:lnTo>
                    <a:lnTo>
                      <a:pt x="2321" y="2907"/>
                    </a:lnTo>
                    <a:lnTo>
                      <a:pt x="2419" y="25"/>
                    </a:lnTo>
                    <a:lnTo>
                      <a:pt x="2419" y="25"/>
                    </a:lnTo>
                    <a:lnTo>
                      <a:pt x="2126" y="49"/>
                    </a:lnTo>
                    <a:lnTo>
                      <a:pt x="1808" y="25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7"/>
              <p:cNvSpPr/>
              <p:nvPr/>
            </p:nvSpPr>
            <p:spPr>
              <a:xfrm>
                <a:off x="5619100" y="5194175"/>
                <a:ext cx="161850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3591" extrusionOk="0">
                    <a:moveTo>
                      <a:pt x="4592" y="0"/>
                    </a:moveTo>
                    <a:lnTo>
                      <a:pt x="4422" y="25"/>
                    </a:lnTo>
                    <a:lnTo>
                      <a:pt x="4251" y="73"/>
                    </a:lnTo>
                    <a:lnTo>
                      <a:pt x="4080" y="122"/>
                    </a:lnTo>
                    <a:lnTo>
                      <a:pt x="3884" y="196"/>
                    </a:lnTo>
                    <a:lnTo>
                      <a:pt x="3713" y="293"/>
                    </a:lnTo>
                    <a:lnTo>
                      <a:pt x="3567" y="391"/>
                    </a:lnTo>
                    <a:lnTo>
                      <a:pt x="3420" y="513"/>
                    </a:lnTo>
                    <a:lnTo>
                      <a:pt x="3298" y="660"/>
                    </a:lnTo>
                    <a:lnTo>
                      <a:pt x="3200" y="806"/>
                    </a:lnTo>
                    <a:lnTo>
                      <a:pt x="3103" y="953"/>
                    </a:lnTo>
                    <a:lnTo>
                      <a:pt x="3029" y="1124"/>
                    </a:lnTo>
                    <a:lnTo>
                      <a:pt x="99" y="757"/>
                    </a:lnTo>
                    <a:lnTo>
                      <a:pt x="74" y="1221"/>
                    </a:lnTo>
                    <a:lnTo>
                      <a:pt x="1" y="1661"/>
                    </a:lnTo>
                    <a:lnTo>
                      <a:pt x="2907" y="2027"/>
                    </a:lnTo>
                    <a:lnTo>
                      <a:pt x="2932" y="2223"/>
                    </a:lnTo>
                    <a:lnTo>
                      <a:pt x="3005" y="2418"/>
                    </a:lnTo>
                    <a:lnTo>
                      <a:pt x="3078" y="2565"/>
                    </a:lnTo>
                    <a:lnTo>
                      <a:pt x="3152" y="2736"/>
                    </a:lnTo>
                    <a:lnTo>
                      <a:pt x="3249" y="2882"/>
                    </a:lnTo>
                    <a:lnTo>
                      <a:pt x="3371" y="3004"/>
                    </a:lnTo>
                    <a:lnTo>
                      <a:pt x="3493" y="3126"/>
                    </a:lnTo>
                    <a:lnTo>
                      <a:pt x="3616" y="3248"/>
                    </a:lnTo>
                    <a:lnTo>
                      <a:pt x="3762" y="3346"/>
                    </a:lnTo>
                    <a:lnTo>
                      <a:pt x="3909" y="3419"/>
                    </a:lnTo>
                    <a:lnTo>
                      <a:pt x="4080" y="3493"/>
                    </a:lnTo>
                    <a:lnTo>
                      <a:pt x="4251" y="3541"/>
                    </a:lnTo>
                    <a:lnTo>
                      <a:pt x="4422" y="3566"/>
                    </a:lnTo>
                    <a:lnTo>
                      <a:pt x="4592" y="3590"/>
                    </a:lnTo>
                    <a:lnTo>
                      <a:pt x="4763" y="3590"/>
                    </a:lnTo>
                    <a:lnTo>
                      <a:pt x="4934" y="3566"/>
                    </a:lnTo>
                    <a:lnTo>
                      <a:pt x="5105" y="3541"/>
                    </a:lnTo>
                    <a:lnTo>
                      <a:pt x="5276" y="3468"/>
                    </a:lnTo>
                    <a:lnTo>
                      <a:pt x="5447" y="3419"/>
                    </a:lnTo>
                    <a:lnTo>
                      <a:pt x="5618" y="3322"/>
                    </a:lnTo>
                    <a:lnTo>
                      <a:pt x="5765" y="3224"/>
                    </a:lnTo>
                    <a:lnTo>
                      <a:pt x="5887" y="3102"/>
                    </a:lnTo>
                    <a:lnTo>
                      <a:pt x="6009" y="2980"/>
                    </a:lnTo>
                    <a:lnTo>
                      <a:pt x="6131" y="2858"/>
                    </a:lnTo>
                    <a:lnTo>
                      <a:pt x="6204" y="2711"/>
                    </a:lnTo>
                    <a:lnTo>
                      <a:pt x="6302" y="2565"/>
                    </a:lnTo>
                    <a:lnTo>
                      <a:pt x="6351" y="2394"/>
                    </a:lnTo>
                    <a:lnTo>
                      <a:pt x="6400" y="2223"/>
                    </a:lnTo>
                    <a:lnTo>
                      <a:pt x="6449" y="2076"/>
                    </a:lnTo>
                    <a:lnTo>
                      <a:pt x="6473" y="1881"/>
                    </a:lnTo>
                    <a:lnTo>
                      <a:pt x="6473" y="1710"/>
                    </a:lnTo>
                    <a:lnTo>
                      <a:pt x="6449" y="1539"/>
                    </a:lnTo>
                    <a:lnTo>
                      <a:pt x="6424" y="1368"/>
                    </a:lnTo>
                    <a:lnTo>
                      <a:pt x="6351" y="1197"/>
                    </a:lnTo>
                    <a:lnTo>
                      <a:pt x="6278" y="1026"/>
                    </a:lnTo>
                    <a:lnTo>
                      <a:pt x="6204" y="855"/>
                    </a:lnTo>
                    <a:lnTo>
                      <a:pt x="6107" y="708"/>
                    </a:lnTo>
                    <a:lnTo>
                      <a:pt x="5985" y="586"/>
                    </a:lnTo>
                    <a:lnTo>
                      <a:pt x="5862" y="464"/>
                    </a:lnTo>
                    <a:lnTo>
                      <a:pt x="5740" y="342"/>
                    </a:lnTo>
                    <a:lnTo>
                      <a:pt x="5594" y="269"/>
                    </a:lnTo>
                    <a:lnTo>
                      <a:pt x="5447" y="171"/>
                    </a:lnTo>
                    <a:lnTo>
                      <a:pt x="5276" y="122"/>
                    </a:lnTo>
                    <a:lnTo>
                      <a:pt x="5105" y="73"/>
                    </a:lnTo>
                    <a:lnTo>
                      <a:pt x="4934" y="25"/>
                    </a:lnTo>
                    <a:lnTo>
                      <a:pt x="4763" y="25"/>
                    </a:lnTo>
                    <a:lnTo>
                      <a:pt x="4592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7"/>
              <p:cNvSpPr/>
              <p:nvPr/>
            </p:nvSpPr>
            <p:spPr>
              <a:xfrm>
                <a:off x="5420075" y="5116000"/>
                <a:ext cx="189300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7597" extrusionOk="0">
                    <a:moveTo>
                      <a:pt x="3786" y="1"/>
                    </a:moveTo>
                    <a:lnTo>
                      <a:pt x="3395" y="25"/>
                    </a:lnTo>
                    <a:lnTo>
                      <a:pt x="3028" y="74"/>
                    </a:lnTo>
                    <a:lnTo>
                      <a:pt x="2662" y="172"/>
                    </a:lnTo>
                    <a:lnTo>
                      <a:pt x="2320" y="294"/>
                    </a:lnTo>
                    <a:lnTo>
                      <a:pt x="1978" y="465"/>
                    </a:lnTo>
                    <a:lnTo>
                      <a:pt x="1661" y="660"/>
                    </a:lnTo>
                    <a:lnTo>
                      <a:pt x="1392" y="880"/>
                    </a:lnTo>
                    <a:lnTo>
                      <a:pt x="1123" y="1124"/>
                    </a:lnTo>
                    <a:lnTo>
                      <a:pt x="879" y="1393"/>
                    </a:lnTo>
                    <a:lnTo>
                      <a:pt x="659" y="1686"/>
                    </a:lnTo>
                    <a:lnTo>
                      <a:pt x="464" y="1979"/>
                    </a:lnTo>
                    <a:lnTo>
                      <a:pt x="293" y="2321"/>
                    </a:lnTo>
                    <a:lnTo>
                      <a:pt x="171" y="2663"/>
                    </a:lnTo>
                    <a:lnTo>
                      <a:pt x="73" y="3029"/>
                    </a:lnTo>
                    <a:lnTo>
                      <a:pt x="24" y="3420"/>
                    </a:lnTo>
                    <a:lnTo>
                      <a:pt x="0" y="3787"/>
                    </a:lnTo>
                    <a:lnTo>
                      <a:pt x="24" y="4177"/>
                    </a:lnTo>
                    <a:lnTo>
                      <a:pt x="73" y="4568"/>
                    </a:lnTo>
                    <a:lnTo>
                      <a:pt x="171" y="4934"/>
                    </a:lnTo>
                    <a:lnTo>
                      <a:pt x="293" y="5276"/>
                    </a:lnTo>
                    <a:lnTo>
                      <a:pt x="464" y="5594"/>
                    </a:lnTo>
                    <a:lnTo>
                      <a:pt x="659" y="5911"/>
                    </a:lnTo>
                    <a:lnTo>
                      <a:pt x="879" y="6204"/>
                    </a:lnTo>
                    <a:lnTo>
                      <a:pt x="1123" y="6473"/>
                    </a:lnTo>
                    <a:lnTo>
                      <a:pt x="1392" y="6717"/>
                    </a:lnTo>
                    <a:lnTo>
                      <a:pt x="1661" y="6937"/>
                    </a:lnTo>
                    <a:lnTo>
                      <a:pt x="1978" y="7133"/>
                    </a:lnTo>
                    <a:lnTo>
                      <a:pt x="2320" y="7279"/>
                    </a:lnTo>
                    <a:lnTo>
                      <a:pt x="2662" y="7426"/>
                    </a:lnTo>
                    <a:lnTo>
                      <a:pt x="3028" y="7499"/>
                    </a:lnTo>
                    <a:lnTo>
                      <a:pt x="3395" y="7572"/>
                    </a:lnTo>
                    <a:lnTo>
                      <a:pt x="3786" y="7597"/>
                    </a:lnTo>
                    <a:lnTo>
                      <a:pt x="4176" y="7572"/>
                    </a:lnTo>
                    <a:lnTo>
                      <a:pt x="4567" y="7499"/>
                    </a:lnTo>
                    <a:lnTo>
                      <a:pt x="4909" y="7426"/>
                    </a:lnTo>
                    <a:lnTo>
                      <a:pt x="5275" y="7279"/>
                    </a:lnTo>
                    <a:lnTo>
                      <a:pt x="5593" y="7133"/>
                    </a:lnTo>
                    <a:lnTo>
                      <a:pt x="5910" y="6937"/>
                    </a:lnTo>
                    <a:lnTo>
                      <a:pt x="6203" y="6717"/>
                    </a:lnTo>
                    <a:lnTo>
                      <a:pt x="6472" y="6473"/>
                    </a:lnTo>
                    <a:lnTo>
                      <a:pt x="6716" y="6204"/>
                    </a:lnTo>
                    <a:lnTo>
                      <a:pt x="6936" y="5911"/>
                    </a:lnTo>
                    <a:lnTo>
                      <a:pt x="7132" y="5594"/>
                    </a:lnTo>
                    <a:lnTo>
                      <a:pt x="7278" y="5276"/>
                    </a:lnTo>
                    <a:lnTo>
                      <a:pt x="7425" y="4934"/>
                    </a:lnTo>
                    <a:lnTo>
                      <a:pt x="7498" y="4568"/>
                    </a:lnTo>
                    <a:lnTo>
                      <a:pt x="7571" y="4177"/>
                    </a:lnTo>
                    <a:lnTo>
                      <a:pt x="7571" y="3787"/>
                    </a:lnTo>
                    <a:lnTo>
                      <a:pt x="7571" y="3420"/>
                    </a:lnTo>
                    <a:lnTo>
                      <a:pt x="7498" y="3029"/>
                    </a:lnTo>
                    <a:lnTo>
                      <a:pt x="7425" y="2663"/>
                    </a:lnTo>
                    <a:lnTo>
                      <a:pt x="7278" y="2321"/>
                    </a:lnTo>
                    <a:lnTo>
                      <a:pt x="7132" y="1979"/>
                    </a:lnTo>
                    <a:lnTo>
                      <a:pt x="6936" y="1686"/>
                    </a:lnTo>
                    <a:lnTo>
                      <a:pt x="6716" y="1393"/>
                    </a:lnTo>
                    <a:lnTo>
                      <a:pt x="6472" y="1124"/>
                    </a:lnTo>
                    <a:lnTo>
                      <a:pt x="6203" y="880"/>
                    </a:lnTo>
                    <a:lnTo>
                      <a:pt x="5910" y="660"/>
                    </a:lnTo>
                    <a:lnTo>
                      <a:pt x="5593" y="465"/>
                    </a:lnTo>
                    <a:lnTo>
                      <a:pt x="5275" y="294"/>
                    </a:lnTo>
                    <a:lnTo>
                      <a:pt x="4909" y="172"/>
                    </a:lnTo>
                    <a:lnTo>
                      <a:pt x="4567" y="74"/>
                    </a:lnTo>
                    <a:lnTo>
                      <a:pt x="4176" y="25"/>
                    </a:lnTo>
                    <a:lnTo>
                      <a:pt x="378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" name="Google Shape;74;p2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˗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˗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85" name="Google Shape;85;p2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2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89" name="Google Shape;89;p2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98" name="Google Shape;98;p2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592497" y="4805736"/>
            <a:ext cx="535606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" name="Google Shape;103;p28"/>
          <p:cNvGrpSpPr/>
          <p:nvPr/>
        </p:nvGrpSpPr>
        <p:grpSpPr>
          <a:xfrm>
            <a:off x="7410000" y="2602393"/>
            <a:ext cx="1952607" cy="2016308"/>
            <a:chOff x="7366457" y="2965275"/>
            <a:chExt cx="1952607" cy="2016308"/>
          </a:xfrm>
        </p:grpSpPr>
        <p:sp>
          <p:nvSpPr>
            <p:cNvPr id="104" name="Google Shape;104;p28"/>
            <p:cNvSpPr/>
            <p:nvPr/>
          </p:nvSpPr>
          <p:spPr>
            <a:xfrm rot="10800000" flipH="1">
              <a:off x="8499164" y="4225558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rot="10800000" flipH="1">
              <a:off x="8137214" y="4610483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8785078" y="4456591"/>
              <a:ext cx="248073" cy="248058"/>
            </a:xfrm>
            <a:custGeom>
              <a:avLst/>
              <a:gdLst/>
              <a:ahLst/>
              <a:cxnLst/>
              <a:rect l="l" t="t" r="r" b="b"/>
              <a:pathLst>
                <a:path w="17000" h="16999" extrusionOk="0">
                  <a:moveTo>
                    <a:pt x="8769" y="5740"/>
                  </a:moveTo>
                  <a:lnTo>
                    <a:pt x="9037" y="5788"/>
                  </a:lnTo>
                  <a:lnTo>
                    <a:pt x="9282" y="5862"/>
                  </a:lnTo>
                  <a:lnTo>
                    <a:pt x="9550" y="5935"/>
                  </a:lnTo>
                  <a:lnTo>
                    <a:pt x="9794" y="6057"/>
                  </a:lnTo>
                  <a:lnTo>
                    <a:pt x="10014" y="6204"/>
                  </a:lnTo>
                  <a:lnTo>
                    <a:pt x="10234" y="6350"/>
                  </a:lnTo>
                  <a:lnTo>
                    <a:pt x="10454" y="6546"/>
                  </a:lnTo>
                  <a:lnTo>
                    <a:pt x="10649" y="6765"/>
                  </a:lnTo>
                  <a:lnTo>
                    <a:pt x="10796" y="6985"/>
                  </a:lnTo>
                  <a:lnTo>
                    <a:pt x="10942" y="7205"/>
                  </a:lnTo>
                  <a:lnTo>
                    <a:pt x="11064" y="7449"/>
                  </a:lnTo>
                  <a:lnTo>
                    <a:pt x="11138" y="7718"/>
                  </a:lnTo>
                  <a:lnTo>
                    <a:pt x="11211" y="7962"/>
                  </a:lnTo>
                  <a:lnTo>
                    <a:pt x="11260" y="8231"/>
                  </a:lnTo>
                  <a:lnTo>
                    <a:pt x="11260" y="8499"/>
                  </a:lnTo>
                  <a:lnTo>
                    <a:pt x="11260" y="8768"/>
                  </a:lnTo>
                  <a:lnTo>
                    <a:pt x="11211" y="9037"/>
                  </a:lnTo>
                  <a:lnTo>
                    <a:pt x="11138" y="9281"/>
                  </a:lnTo>
                  <a:lnTo>
                    <a:pt x="11064" y="9550"/>
                  </a:lnTo>
                  <a:lnTo>
                    <a:pt x="10942" y="9794"/>
                  </a:lnTo>
                  <a:lnTo>
                    <a:pt x="10796" y="10014"/>
                  </a:lnTo>
                  <a:lnTo>
                    <a:pt x="10649" y="10233"/>
                  </a:lnTo>
                  <a:lnTo>
                    <a:pt x="10454" y="10453"/>
                  </a:lnTo>
                  <a:lnTo>
                    <a:pt x="10234" y="10649"/>
                  </a:lnTo>
                  <a:lnTo>
                    <a:pt x="10014" y="10795"/>
                  </a:lnTo>
                  <a:lnTo>
                    <a:pt x="9794" y="10942"/>
                  </a:lnTo>
                  <a:lnTo>
                    <a:pt x="9550" y="11064"/>
                  </a:lnTo>
                  <a:lnTo>
                    <a:pt x="9282" y="11137"/>
                  </a:lnTo>
                  <a:lnTo>
                    <a:pt x="9037" y="11210"/>
                  </a:lnTo>
                  <a:lnTo>
                    <a:pt x="8769" y="11259"/>
                  </a:lnTo>
                  <a:lnTo>
                    <a:pt x="8231" y="11259"/>
                  </a:lnTo>
                  <a:lnTo>
                    <a:pt x="7963" y="11210"/>
                  </a:lnTo>
                  <a:lnTo>
                    <a:pt x="7719" y="11137"/>
                  </a:lnTo>
                  <a:lnTo>
                    <a:pt x="7450" y="11064"/>
                  </a:lnTo>
                  <a:lnTo>
                    <a:pt x="7206" y="10942"/>
                  </a:lnTo>
                  <a:lnTo>
                    <a:pt x="6986" y="10795"/>
                  </a:lnTo>
                  <a:lnTo>
                    <a:pt x="6766" y="10649"/>
                  </a:lnTo>
                  <a:lnTo>
                    <a:pt x="6546" y="10453"/>
                  </a:lnTo>
                  <a:lnTo>
                    <a:pt x="6351" y="10233"/>
                  </a:lnTo>
                  <a:lnTo>
                    <a:pt x="6204" y="10014"/>
                  </a:lnTo>
                  <a:lnTo>
                    <a:pt x="6058" y="9794"/>
                  </a:lnTo>
                  <a:lnTo>
                    <a:pt x="5936" y="9550"/>
                  </a:lnTo>
                  <a:lnTo>
                    <a:pt x="5862" y="9281"/>
                  </a:lnTo>
                  <a:lnTo>
                    <a:pt x="5789" y="9037"/>
                  </a:lnTo>
                  <a:lnTo>
                    <a:pt x="5740" y="8768"/>
                  </a:lnTo>
                  <a:lnTo>
                    <a:pt x="5740" y="8499"/>
                  </a:lnTo>
                  <a:lnTo>
                    <a:pt x="5740" y="8231"/>
                  </a:lnTo>
                  <a:lnTo>
                    <a:pt x="5789" y="7962"/>
                  </a:lnTo>
                  <a:lnTo>
                    <a:pt x="5862" y="7718"/>
                  </a:lnTo>
                  <a:lnTo>
                    <a:pt x="5936" y="7449"/>
                  </a:lnTo>
                  <a:lnTo>
                    <a:pt x="6058" y="7205"/>
                  </a:lnTo>
                  <a:lnTo>
                    <a:pt x="6204" y="6985"/>
                  </a:lnTo>
                  <a:lnTo>
                    <a:pt x="6351" y="6765"/>
                  </a:lnTo>
                  <a:lnTo>
                    <a:pt x="6546" y="6546"/>
                  </a:lnTo>
                  <a:lnTo>
                    <a:pt x="6766" y="6350"/>
                  </a:lnTo>
                  <a:lnTo>
                    <a:pt x="6986" y="6204"/>
                  </a:lnTo>
                  <a:lnTo>
                    <a:pt x="7206" y="6057"/>
                  </a:lnTo>
                  <a:lnTo>
                    <a:pt x="7450" y="5935"/>
                  </a:lnTo>
                  <a:lnTo>
                    <a:pt x="7719" y="5862"/>
                  </a:lnTo>
                  <a:lnTo>
                    <a:pt x="7963" y="5788"/>
                  </a:lnTo>
                  <a:lnTo>
                    <a:pt x="8231" y="5740"/>
                  </a:lnTo>
                  <a:close/>
                  <a:moveTo>
                    <a:pt x="7914" y="0"/>
                  </a:moveTo>
                  <a:lnTo>
                    <a:pt x="7743" y="25"/>
                  </a:lnTo>
                  <a:lnTo>
                    <a:pt x="7596" y="73"/>
                  </a:lnTo>
                  <a:lnTo>
                    <a:pt x="7474" y="147"/>
                  </a:lnTo>
                  <a:lnTo>
                    <a:pt x="7328" y="244"/>
                  </a:lnTo>
                  <a:lnTo>
                    <a:pt x="7230" y="342"/>
                  </a:lnTo>
                  <a:lnTo>
                    <a:pt x="7132" y="489"/>
                  </a:lnTo>
                  <a:lnTo>
                    <a:pt x="7084" y="635"/>
                  </a:lnTo>
                  <a:lnTo>
                    <a:pt x="7035" y="782"/>
                  </a:lnTo>
                  <a:lnTo>
                    <a:pt x="6839" y="2540"/>
                  </a:lnTo>
                  <a:lnTo>
                    <a:pt x="6497" y="2638"/>
                  </a:lnTo>
                  <a:lnTo>
                    <a:pt x="6131" y="2784"/>
                  </a:lnTo>
                  <a:lnTo>
                    <a:pt x="5789" y="2931"/>
                  </a:lnTo>
                  <a:lnTo>
                    <a:pt x="5447" y="3102"/>
                  </a:lnTo>
                  <a:lnTo>
                    <a:pt x="4079" y="2027"/>
                  </a:lnTo>
                  <a:lnTo>
                    <a:pt x="3933" y="1930"/>
                  </a:lnTo>
                  <a:lnTo>
                    <a:pt x="3786" y="1881"/>
                  </a:lnTo>
                  <a:lnTo>
                    <a:pt x="3640" y="1832"/>
                  </a:lnTo>
                  <a:lnTo>
                    <a:pt x="3493" y="1832"/>
                  </a:lnTo>
                  <a:lnTo>
                    <a:pt x="3322" y="1856"/>
                  </a:lnTo>
                  <a:lnTo>
                    <a:pt x="3176" y="1905"/>
                  </a:lnTo>
                  <a:lnTo>
                    <a:pt x="3029" y="1978"/>
                  </a:lnTo>
                  <a:lnTo>
                    <a:pt x="2907" y="2076"/>
                  </a:lnTo>
                  <a:lnTo>
                    <a:pt x="2077" y="2907"/>
                  </a:lnTo>
                  <a:lnTo>
                    <a:pt x="1979" y="3029"/>
                  </a:lnTo>
                  <a:lnTo>
                    <a:pt x="1906" y="3175"/>
                  </a:lnTo>
                  <a:lnTo>
                    <a:pt x="1857" y="3322"/>
                  </a:lnTo>
                  <a:lnTo>
                    <a:pt x="1833" y="3493"/>
                  </a:lnTo>
                  <a:lnTo>
                    <a:pt x="1833" y="3639"/>
                  </a:lnTo>
                  <a:lnTo>
                    <a:pt x="1881" y="3786"/>
                  </a:lnTo>
                  <a:lnTo>
                    <a:pt x="1930" y="3932"/>
                  </a:lnTo>
                  <a:lnTo>
                    <a:pt x="2028" y="4079"/>
                  </a:lnTo>
                  <a:lnTo>
                    <a:pt x="3103" y="5447"/>
                  </a:lnTo>
                  <a:lnTo>
                    <a:pt x="2932" y="5788"/>
                  </a:lnTo>
                  <a:lnTo>
                    <a:pt x="2785" y="6130"/>
                  </a:lnTo>
                  <a:lnTo>
                    <a:pt x="2639" y="6497"/>
                  </a:lnTo>
                  <a:lnTo>
                    <a:pt x="2541" y="6839"/>
                  </a:lnTo>
                  <a:lnTo>
                    <a:pt x="782" y="7034"/>
                  </a:lnTo>
                  <a:lnTo>
                    <a:pt x="636" y="7083"/>
                  </a:lnTo>
                  <a:lnTo>
                    <a:pt x="489" y="7132"/>
                  </a:lnTo>
                  <a:lnTo>
                    <a:pt x="343" y="7229"/>
                  </a:lnTo>
                  <a:lnTo>
                    <a:pt x="245" y="7327"/>
                  </a:lnTo>
                  <a:lnTo>
                    <a:pt x="147" y="7474"/>
                  </a:lnTo>
                  <a:lnTo>
                    <a:pt x="74" y="7596"/>
                  </a:lnTo>
                  <a:lnTo>
                    <a:pt x="25" y="7742"/>
                  </a:lnTo>
                  <a:lnTo>
                    <a:pt x="1" y="7913"/>
                  </a:lnTo>
                  <a:lnTo>
                    <a:pt x="1" y="9086"/>
                  </a:lnTo>
                  <a:lnTo>
                    <a:pt x="25" y="9257"/>
                  </a:lnTo>
                  <a:lnTo>
                    <a:pt x="74" y="9403"/>
                  </a:lnTo>
                  <a:lnTo>
                    <a:pt x="147" y="9525"/>
                  </a:lnTo>
                  <a:lnTo>
                    <a:pt x="245" y="9672"/>
                  </a:lnTo>
                  <a:lnTo>
                    <a:pt x="343" y="9769"/>
                  </a:lnTo>
                  <a:lnTo>
                    <a:pt x="489" y="9867"/>
                  </a:lnTo>
                  <a:lnTo>
                    <a:pt x="636" y="9916"/>
                  </a:lnTo>
                  <a:lnTo>
                    <a:pt x="782" y="9965"/>
                  </a:lnTo>
                  <a:lnTo>
                    <a:pt x="2541" y="10160"/>
                  </a:lnTo>
                  <a:lnTo>
                    <a:pt x="2639" y="10502"/>
                  </a:lnTo>
                  <a:lnTo>
                    <a:pt x="2785" y="10868"/>
                  </a:lnTo>
                  <a:lnTo>
                    <a:pt x="2932" y="11210"/>
                  </a:lnTo>
                  <a:lnTo>
                    <a:pt x="3103" y="11552"/>
                  </a:lnTo>
                  <a:lnTo>
                    <a:pt x="2028" y="12920"/>
                  </a:lnTo>
                  <a:lnTo>
                    <a:pt x="1930" y="13067"/>
                  </a:lnTo>
                  <a:lnTo>
                    <a:pt x="1881" y="13213"/>
                  </a:lnTo>
                  <a:lnTo>
                    <a:pt x="1833" y="13360"/>
                  </a:lnTo>
                  <a:lnTo>
                    <a:pt x="1833" y="13506"/>
                  </a:lnTo>
                  <a:lnTo>
                    <a:pt x="1857" y="13677"/>
                  </a:lnTo>
                  <a:lnTo>
                    <a:pt x="1906" y="13824"/>
                  </a:lnTo>
                  <a:lnTo>
                    <a:pt x="1979" y="13970"/>
                  </a:lnTo>
                  <a:lnTo>
                    <a:pt x="2077" y="14092"/>
                  </a:lnTo>
                  <a:lnTo>
                    <a:pt x="2907" y="14923"/>
                  </a:lnTo>
                  <a:lnTo>
                    <a:pt x="3029" y="15020"/>
                  </a:lnTo>
                  <a:lnTo>
                    <a:pt x="3176" y="15094"/>
                  </a:lnTo>
                  <a:lnTo>
                    <a:pt x="3322" y="15142"/>
                  </a:lnTo>
                  <a:lnTo>
                    <a:pt x="3493" y="15167"/>
                  </a:lnTo>
                  <a:lnTo>
                    <a:pt x="3640" y="15167"/>
                  </a:lnTo>
                  <a:lnTo>
                    <a:pt x="3786" y="15118"/>
                  </a:lnTo>
                  <a:lnTo>
                    <a:pt x="3933" y="15069"/>
                  </a:lnTo>
                  <a:lnTo>
                    <a:pt x="4079" y="14996"/>
                  </a:lnTo>
                  <a:lnTo>
                    <a:pt x="5447" y="13897"/>
                  </a:lnTo>
                  <a:lnTo>
                    <a:pt x="5789" y="14068"/>
                  </a:lnTo>
                  <a:lnTo>
                    <a:pt x="6131" y="14214"/>
                  </a:lnTo>
                  <a:lnTo>
                    <a:pt x="6497" y="14361"/>
                  </a:lnTo>
                  <a:lnTo>
                    <a:pt x="6839" y="14459"/>
                  </a:lnTo>
                  <a:lnTo>
                    <a:pt x="7035" y="16217"/>
                  </a:lnTo>
                  <a:lnTo>
                    <a:pt x="7084" y="16364"/>
                  </a:lnTo>
                  <a:lnTo>
                    <a:pt x="7132" y="16510"/>
                  </a:lnTo>
                  <a:lnTo>
                    <a:pt x="7230" y="16657"/>
                  </a:lnTo>
                  <a:lnTo>
                    <a:pt x="7328" y="16754"/>
                  </a:lnTo>
                  <a:lnTo>
                    <a:pt x="7474" y="16852"/>
                  </a:lnTo>
                  <a:lnTo>
                    <a:pt x="7596" y="16925"/>
                  </a:lnTo>
                  <a:lnTo>
                    <a:pt x="7743" y="16974"/>
                  </a:lnTo>
                  <a:lnTo>
                    <a:pt x="7914" y="16999"/>
                  </a:lnTo>
                  <a:lnTo>
                    <a:pt x="9086" y="16999"/>
                  </a:lnTo>
                  <a:lnTo>
                    <a:pt x="9257" y="16974"/>
                  </a:lnTo>
                  <a:lnTo>
                    <a:pt x="9404" y="16925"/>
                  </a:lnTo>
                  <a:lnTo>
                    <a:pt x="9526" y="16852"/>
                  </a:lnTo>
                  <a:lnTo>
                    <a:pt x="9672" y="16754"/>
                  </a:lnTo>
                  <a:lnTo>
                    <a:pt x="9770" y="16657"/>
                  </a:lnTo>
                  <a:lnTo>
                    <a:pt x="9868" y="16510"/>
                  </a:lnTo>
                  <a:lnTo>
                    <a:pt x="9917" y="16364"/>
                  </a:lnTo>
                  <a:lnTo>
                    <a:pt x="9965" y="16217"/>
                  </a:lnTo>
                  <a:lnTo>
                    <a:pt x="10161" y="14459"/>
                  </a:lnTo>
                  <a:lnTo>
                    <a:pt x="10503" y="14361"/>
                  </a:lnTo>
                  <a:lnTo>
                    <a:pt x="10869" y="14214"/>
                  </a:lnTo>
                  <a:lnTo>
                    <a:pt x="11211" y="14068"/>
                  </a:lnTo>
                  <a:lnTo>
                    <a:pt x="11553" y="13897"/>
                  </a:lnTo>
                  <a:lnTo>
                    <a:pt x="12921" y="14996"/>
                  </a:lnTo>
                  <a:lnTo>
                    <a:pt x="13067" y="15069"/>
                  </a:lnTo>
                  <a:lnTo>
                    <a:pt x="13214" y="15118"/>
                  </a:lnTo>
                  <a:lnTo>
                    <a:pt x="13360" y="15167"/>
                  </a:lnTo>
                  <a:lnTo>
                    <a:pt x="13507" y="15167"/>
                  </a:lnTo>
                  <a:lnTo>
                    <a:pt x="13678" y="15142"/>
                  </a:lnTo>
                  <a:lnTo>
                    <a:pt x="13824" y="15094"/>
                  </a:lnTo>
                  <a:lnTo>
                    <a:pt x="13971" y="15020"/>
                  </a:lnTo>
                  <a:lnTo>
                    <a:pt x="14093" y="14923"/>
                  </a:lnTo>
                  <a:lnTo>
                    <a:pt x="14923" y="14092"/>
                  </a:lnTo>
                  <a:lnTo>
                    <a:pt x="15021" y="13970"/>
                  </a:lnTo>
                  <a:lnTo>
                    <a:pt x="15094" y="13824"/>
                  </a:lnTo>
                  <a:lnTo>
                    <a:pt x="15143" y="13677"/>
                  </a:lnTo>
                  <a:lnTo>
                    <a:pt x="15168" y="13506"/>
                  </a:lnTo>
                  <a:lnTo>
                    <a:pt x="15168" y="13360"/>
                  </a:lnTo>
                  <a:lnTo>
                    <a:pt x="15119" y="13213"/>
                  </a:lnTo>
                  <a:lnTo>
                    <a:pt x="15070" y="13067"/>
                  </a:lnTo>
                  <a:lnTo>
                    <a:pt x="14997" y="12920"/>
                  </a:lnTo>
                  <a:lnTo>
                    <a:pt x="13898" y="11552"/>
                  </a:lnTo>
                  <a:lnTo>
                    <a:pt x="14068" y="11210"/>
                  </a:lnTo>
                  <a:lnTo>
                    <a:pt x="14215" y="10868"/>
                  </a:lnTo>
                  <a:lnTo>
                    <a:pt x="14362" y="10502"/>
                  </a:lnTo>
                  <a:lnTo>
                    <a:pt x="14459" y="10160"/>
                  </a:lnTo>
                  <a:lnTo>
                    <a:pt x="16218" y="9965"/>
                  </a:lnTo>
                  <a:lnTo>
                    <a:pt x="16364" y="9916"/>
                  </a:lnTo>
                  <a:lnTo>
                    <a:pt x="16511" y="9867"/>
                  </a:lnTo>
                  <a:lnTo>
                    <a:pt x="16657" y="9769"/>
                  </a:lnTo>
                  <a:lnTo>
                    <a:pt x="16755" y="9672"/>
                  </a:lnTo>
                  <a:lnTo>
                    <a:pt x="16853" y="9525"/>
                  </a:lnTo>
                  <a:lnTo>
                    <a:pt x="16926" y="9403"/>
                  </a:lnTo>
                  <a:lnTo>
                    <a:pt x="16975" y="9257"/>
                  </a:lnTo>
                  <a:lnTo>
                    <a:pt x="16999" y="9086"/>
                  </a:lnTo>
                  <a:lnTo>
                    <a:pt x="16999" y="7913"/>
                  </a:lnTo>
                  <a:lnTo>
                    <a:pt x="16975" y="7742"/>
                  </a:lnTo>
                  <a:lnTo>
                    <a:pt x="16926" y="7596"/>
                  </a:lnTo>
                  <a:lnTo>
                    <a:pt x="16853" y="7474"/>
                  </a:lnTo>
                  <a:lnTo>
                    <a:pt x="16755" y="7327"/>
                  </a:lnTo>
                  <a:lnTo>
                    <a:pt x="16657" y="7229"/>
                  </a:lnTo>
                  <a:lnTo>
                    <a:pt x="16511" y="7132"/>
                  </a:lnTo>
                  <a:lnTo>
                    <a:pt x="16364" y="7083"/>
                  </a:lnTo>
                  <a:lnTo>
                    <a:pt x="16218" y="7034"/>
                  </a:lnTo>
                  <a:lnTo>
                    <a:pt x="14459" y="6839"/>
                  </a:lnTo>
                  <a:lnTo>
                    <a:pt x="14362" y="6497"/>
                  </a:lnTo>
                  <a:lnTo>
                    <a:pt x="14215" y="6130"/>
                  </a:lnTo>
                  <a:lnTo>
                    <a:pt x="14068" y="5788"/>
                  </a:lnTo>
                  <a:lnTo>
                    <a:pt x="13898" y="5447"/>
                  </a:lnTo>
                  <a:lnTo>
                    <a:pt x="14997" y="4079"/>
                  </a:lnTo>
                  <a:lnTo>
                    <a:pt x="15070" y="3932"/>
                  </a:lnTo>
                  <a:lnTo>
                    <a:pt x="15119" y="3786"/>
                  </a:lnTo>
                  <a:lnTo>
                    <a:pt x="15168" y="3639"/>
                  </a:lnTo>
                  <a:lnTo>
                    <a:pt x="15168" y="3493"/>
                  </a:lnTo>
                  <a:lnTo>
                    <a:pt x="15143" y="3322"/>
                  </a:lnTo>
                  <a:lnTo>
                    <a:pt x="15094" y="3175"/>
                  </a:lnTo>
                  <a:lnTo>
                    <a:pt x="15021" y="3029"/>
                  </a:lnTo>
                  <a:lnTo>
                    <a:pt x="14923" y="2907"/>
                  </a:lnTo>
                  <a:lnTo>
                    <a:pt x="14093" y="2076"/>
                  </a:lnTo>
                  <a:lnTo>
                    <a:pt x="13971" y="1978"/>
                  </a:lnTo>
                  <a:lnTo>
                    <a:pt x="13824" y="1905"/>
                  </a:lnTo>
                  <a:lnTo>
                    <a:pt x="13678" y="1856"/>
                  </a:lnTo>
                  <a:lnTo>
                    <a:pt x="13507" y="1832"/>
                  </a:lnTo>
                  <a:lnTo>
                    <a:pt x="13360" y="1832"/>
                  </a:lnTo>
                  <a:lnTo>
                    <a:pt x="13214" y="1881"/>
                  </a:lnTo>
                  <a:lnTo>
                    <a:pt x="13067" y="1930"/>
                  </a:lnTo>
                  <a:lnTo>
                    <a:pt x="12921" y="2027"/>
                  </a:lnTo>
                  <a:lnTo>
                    <a:pt x="11553" y="3102"/>
                  </a:lnTo>
                  <a:lnTo>
                    <a:pt x="11211" y="2931"/>
                  </a:lnTo>
                  <a:lnTo>
                    <a:pt x="10869" y="2784"/>
                  </a:lnTo>
                  <a:lnTo>
                    <a:pt x="10503" y="2638"/>
                  </a:lnTo>
                  <a:lnTo>
                    <a:pt x="10161" y="2540"/>
                  </a:lnTo>
                  <a:lnTo>
                    <a:pt x="9965" y="782"/>
                  </a:lnTo>
                  <a:lnTo>
                    <a:pt x="9917" y="635"/>
                  </a:lnTo>
                  <a:lnTo>
                    <a:pt x="9868" y="489"/>
                  </a:lnTo>
                  <a:lnTo>
                    <a:pt x="9770" y="342"/>
                  </a:lnTo>
                  <a:lnTo>
                    <a:pt x="9672" y="244"/>
                  </a:lnTo>
                  <a:lnTo>
                    <a:pt x="9526" y="147"/>
                  </a:lnTo>
                  <a:lnTo>
                    <a:pt x="9404" y="73"/>
                  </a:lnTo>
                  <a:lnTo>
                    <a:pt x="9257" y="25"/>
                  </a:lnTo>
                  <a:lnTo>
                    <a:pt x="908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 rot="10800000" flipH="1">
              <a:off x="7676065" y="3714683"/>
              <a:ext cx="1034700" cy="89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0" y="59994"/>
                  </a:lnTo>
                  <a:lnTo>
                    <a:pt x="30000" y="120000"/>
                  </a:lnTo>
                  <a:lnTo>
                    <a:pt x="90000" y="120000"/>
                  </a:lnTo>
                  <a:lnTo>
                    <a:pt x="120000" y="59994"/>
                  </a:lnTo>
                  <a:lnTo>
                    <a:pt x="90000" y="0"/>
                  </a:lnTo>
                  <a:lnTo>
                    <a:pt x="30000" y="0"/>
                  </a:lnTo>
                  <a:close/>
                  <a:moveTo>
                    <a:pt x="38477" y="16950"/>
                  </a:moveTo>
                  <a:lnTo>
                    <a:pt x="81522" y="16950"/>
                  </a:lnTo>
                  <a:lnTo>
                    <a:pt x="103033" y="59994"/>
                  </a:lnTo>
                  <a:lnTo>
                    <a:pt x="81522" y="103038"/>
                  </a:lnTo>
                  <a:lnTo>
                    <a:pt x="38477" y="103038"/>
                  </a:lnTo>
                  <a:lnTo>
                    <a:pt x="16955" y="59994"/>
                  </a:lnTo>
                  <a:lnTo>
                    <a:pt x="38477" y="1695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lin ang="6983783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10800000" flipH="1">
              <a:off x="7833738" y="2965275"/>
              <a:ext cx="819900" cy="7098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 rot="10800000" flipH="1">
              <a:off x="8499165" y="3542050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19050" cap="flat" cmpd="sng">
              <a:solidFill>
                <a:srgbClr val="00E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28"/>
            <p:cNvGrpSpPr/>
            <p:nvPr/>
          </p:nvGrpSpPr>
          <p:grpSpPr>
            <a:xfrm>
              <a:off x="7366457" y="3456590"/>
              <a:ext cx="455624" cy="437054"/>
              <a:chOff x="5241175" y="4959100"/>
              <a:chExt cx="539775" cy="517775"/>
            </a:xfrm>
          </p:grpSpPr>
          <p:sp>
            <p:nvSpPr>
              <p:cNvPr id="111" name="Google Shape;111;p28"/>
              <p:cNvSpPr/>
              <p:nvPr/>
            </p:nvSpPr>
            <p:spPr>
              <a:xfrm>
                <a:off x="5575150" y="4959100"/>
                <a:ext cx="161225" cy="178300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7132" extrusionOk="0">
                    <a:moveTo>
                      <a:pt x="4641" y="0"/>
                    </a:moveTo>
                    <a:lnTo>
                      <a:pt x="4470" y="25"/>
                    </a:lnTo>
                    <a:lnTo>
                      <a:pt x="4299" y="49"/>
                    </a:lnTo>
                    <a:lnTo>
                      <a:pt x="4128" y="98"/>
                    </a:lnTo>
                    <a:lnTo>
                      <a:pt x="3957" y="147"/>
                    </a:lnTo>
                    <a:lnTo>
                      <a:pt x="3786" y="220"/>
                    </a:lnTo>
                    <a:lnTo>
                      <a:pt x="3640" y="318"/>
                    </a:lnTo>
                    <a:lnTo>
                      <a:pt x="3517" y="415"/>
                    </a:lnTo>
                    <a:lnTo>
                      <a:pt x="3395" y="538"/>
                    </a:lnTo>
                    <a:lnTo>
                      <a:pt x="3273" y="660"/>
                    </a:lnTo>
                    <a:lnTo>
                      <a:pt x="3175" y="806"/>
                    </a:lnTo>
                    <a:lnTo>
                      <a:pt x="3078" y="953"/>
                    </a:lnTo>
                    <a:lnTo>
                      <a:pt x="3005" y="1099"/>
                    </a:lnTo>
                    <a:lnTo>
                      <a:pt x="2931" y="1270"/>
                    </a:lnTo>
                    <a:lnTo>
                      <a:pt x="2907" y="1441"/>
                    </a:lnTo>
                    <a:lnTo>
                      <a:pt x="2882" y="1612"/>
                    </a:lnTo>
                    <a:lnTo>
                      <a:pt x="2858" y="1808"/>
                    </a:lnTo>
                    <a:lnTo>
                      <a:pt x="2882" y="2076"/>
                    </a:lnTo>
                    <a:lnTo>
                      <a:pt x="2956" y="2345"/>
                    </a:lnTo>
                    <a:lnTo>
                      <a:pt x="3053" y="2589"/>
                    </a:lnTo>
                    <a:lnTo>
                      <a:pt x="3175" y="2809"/>
                    </a:lnTo>
                    <a:lnTo>
                      <a:pt x="0" y="6546"/>
                    </a:lnTo>
                    <a:lnTo>
                      <a:pt x="367" y="6814"/>
                    </a:lnTo>
                    <a:lnTo>
                      <a:pt x="709" y="7132"/>
                    </a:lnTo>
                    <a:lnTo>
                      <a:pt x="3884" y="3419"/>
                    </a:lnTo>
                    <a:lnTo>
                      <a:pt x="4055" y="3493"/>
                    </a:lnTo>
                    <a:lnTo>
                      <a:pt x="4250" y="3542"/>
                    </a:lnTo>
                    <a:lnTo>
                      <a:pt x="4445" y="3566"/>
                    </a:lnTo>
                    <a:lnTo>
                      <a:pt x="4641" y="3590"/>
                    </a:lnTo>
                    <a:lnTo>
                      <a:pt x="4836" y="3566"/>
                    </a:lnTo>
                    <a:lnTo>
                      <a:pt x="5007" y="3542"/>
                    </a:lnTo>
                    <a:lnTo>
                      <a:pt x="5178" y="3517"/>
                    </a:lnTo>
                    <a:lnTo>
                      <a:pt x="5349" y="3444"/>
                    </a:lnTo>
                    <a:lnTo>
                      <a:pt x="5496" y="3371"/>
                    </a:lnTo>
                    <a:lnTo>
                      <a:pt x="5642" y="3273"/>
                    </a:lnTo>
                    <a:lnTo>
                      <a:pt x="5789" y="3175"/>
                    </a:lnTo>
                    <a:lnTo>
                      <a:pt x="5911" y="3053"/>
                    </a:lnTo>
                    <a:lnTo>
                      <a:pt x="6033" y="2931"/>
                    </a:lnTo>
                    <a:lnTo>
                      <a:pt x="6131" y="2809"/>
                    </a:lnTo>
                    <a:lnTo>
                      <a:pt x="6228" y="2638"/>
                    </a:lnTo>
                    <a:lnTo>
                      <a:pt x="6302" y="2491"/>
                    </a:lnTo>
                    <a:lnTo>
                      <a:pt x="6350" y="2320"/>
                    </a:lnTo>
                    <a:lnTo>
                      <a:pt x="6399" y="2149"/>
                    </a:lnTo>
                    <a:lnTo>
                      <a:pt x="6424" y="1979"/>
                    </a:lnTo>
                    <a:lnTo>
                      <a:pt x="6448" y="1808"/>
                    </a:lnTo>
                    <a:lnTo>
                      <a:pt x="6424" y="1612"/>
                    </a:lnTo>
                    <a:lnTo>
                      <a:pt x="6399" y="1441"/>
                    </a:lnTo>
                    <a:lnTo>
                      <a:pt x="6350" y="1270"/>
                    </a:lnTo>
                    <a:lnTo>
                      <a:pt x="6302" y="1099"/>
                    </a:lnTo>
                    <a:lnTo>
                      <a:pt x="6228" y="953"/>
                    </a:lnTo>
                    <a:lnTo>
                      <a:pt x="6131" y="806"/>
                    </a:lnTo>
                    <a:lnTo>
                      <a:pt x="6033" y="660"/>
                    </a:lnTo>
                    <a:lnTo>
                      <a:pt x="5911" y="538"/>
                    </a:lnTo>
                    <a:lnTo>
                      <a:pt x="5789" y="415"/>
                    </a:lnTo>
                    <a:lnTo>
                      <a:pt x="5642" y="318"/>
                    </a:lnTo>
                    <a:lnTo>
                      <a:pt x="5496" y="220"/>
                    </a:lnTo>
                    <a:lnTo>
                      <a:pt x="5349" y="147"/>
                    </a:lnTo>
                    <a:lnTo>
                      <a:pt x="5178" y="98"/>
                    </a:lnTo>
                    <a:lnTo>
                      <a:pt x="5007" y="49"/>
                    </a:lnTo>
                    <a:lnTo>
                      <a:pt x="4836" y="25"/>
                    </a:lnTo>
                    <a:lnTo>
                      <a:pt x="464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8"/>
              <p:cNvSpPr/>
              <p:nvPr/>
            </p:nvSpPr>
            <p:spPr>
              <a:xfrm>
                <a:off x="5330925" y="4985350"/>
                <a:ext cx="12825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936" extrusionOk="0">
                    <a:moveTo>
                      <a:pt x="1563" y="0"/>
                    </a:moveTo>
                    <a:lnTo>
                      <a:pt x="1392" y="25"/>
                    </a:lnTo>
                    <a:lnTo>
                      <a:pt x="1221" y="74"/>
                    </a:lnTo>
                    <a:lnTo>
                      <a:pt x="1075" y="147"/>
                    </a:lnTo>
                    <a:lnTo>
                      <a:pt x="904" y="220"/>
                    </a:lnTo>
                    <a:lnTo>
                      <a:pt x="757" y="318"/>
                    </a:lnTo>
                    <a:lnTo>
                      <a:pt x="635" y="416"/>
                    </a:lnTo>
                    <a:lnTo>
                      <a:pt x="513" y="538"/>
                    </a:lnTo>
                    <a:lnTo>
                      <a:pt x="391" y="660"/>
                    </a:lnTo>
                    <a:lnTo>
                      <a:pt x="293" y="806"/>
                    </a:lnTo>
                    <a:lnTo>
                      <a:pt x="196" y="953"/>
                    </a:lnTo>
                    <a:lnTo>
                      <a:pt x="122" y="1099"/>
                    </a:lnTo>
                    <a:lnTo>
                      <a:pt x="74" y="1270"/>
                    </a:lnTo>
                    <a:lnTo>
                      <a:pt x="25" y="1466"/>
                    </a:lnTo>
                    <a:lnTo>
                      <a:pt x="0" y="1637"/>
                    </a:lnTo>
                    <a:lnTo>
                      <a:pt x="0" y="1808"/>
                    </a:lnTo>
                    <a:lnTo>
                      <a:pt x="0" y="2003"/>
                    </a:lnTo>
                    <a:lnTo>
                      <a:pt x="25" y="2174"/>
                    </a:lnTo>
                    <a:lnTo>
                      <a:pt x="74" y="2345"/>
                    </a:lnTo>
                    <a:lnTo>
                      <a:pt x="147" y="2492"/>
                    </a:lnTo>
                    <a:lnTo>
                      <a:pt x="220" y="2663"/>
                    </a:lnTo>
                    <a:lnTo>
                      <a:pt x="318" y="2785"/>
                    </a:lnTo>
                    <a:lnTo>
                      <a:pt x="415" y="2931"/>
                    </a:lnTo>
                    <a:lnTo>
                      <a:pt x="538" y="3053"/>
                    </a:lnTo>
                    <a:lnTo>
                      <a:pt x="660" y="3175"/>
                    </a:lnTo>
                    <a:lnTo>
                      <a:pt x="806" y="3273"/>
                    </a:lnTo>
                    <a:lnTo>
                      <a:pt x="953" y="3371"/>
                    </a:lnTo>
                    <a:lnTo>
                      <a:pt x="1099" y="3444"/>
                    </a:lnTo>
                    <a:lnTo>
                      <a:pt x="1270" y="3493"/>
                    </a:lnTo>
                    <a:lnTo>
                      <a:pt x="1466" y="3542"/>
                    </a:lnTo>
                    <a:lnTo>
                      <a:pt x="1710" y="3566"/>
                    </a:lnTo>
                    <a:lnTo>
                      <a:pt x="1979" y="3566"/>
                    </a:lnTo>
                    <a:lnTo>
                      <a:pt x="2223" y="3517"/>
                    </a:lnTo>
                    <a:lnTo>
                      <a:pt x="2467" y="3444"/>
                    </a:lnTo>
                    <a:lnTo>
                      <a:pt x="4396" y="5935"/>
                    </a:lnTo>
                    <a:lnTo>
                      <a:pt x="4738" y="5642"/>
                    </a:lnTo>
                    <a:lnTo>
                      <a:pt x="5129" y="5374"/>
                    </a:lnTo>
                    <a:lnTo>
                      <a:pt x="3200" y="2858"/>
                    </a:lnTo>
                    <a:lnTo>
                      <a:pt x="3322" y="2687"/>
                    </a:lnTo>
                    <a:lnTo>
                      <a:pt x="3419" y="2516"/>
                    </a:lnTo>
                    <a:lnTo>
                      <a:pt x="3493" y="2321"/>
                    </a:lnTo>
                    <a:lnTo>
                      <a:pt x="3542" y="2101"/>
                    </a:lnTo>
                    <a:lnTo>
                      <a:pt x="3566" y="1930"/>
                    </a:lnTo>
                    <a:lnTo>
                      <a:pt x="3566" y="1734"/>
                    </a:lnTo>
                    <a:lnTo>
                      <a:pt x="3566" y="1564"/>
                    </a:lnTo>
                    <a:lnTo>
                      <a:pt x="3517" y="1393"/>
                    </a:lnTo>
                    <a:lnTo>
                      <a:pt x="3468" y="1222"/>
                    </a:lnTo>
                    <a:lnTo>
                      <a:pt x="3419" y="1075"/>
                    </a:lnTo>
                    <a:lnTo>
                      <a:pt x="3346" y="904"/>
                    </a:lnTo>
                    <a:lnTo>
                      <a:pt x="3249" y="758"/>
                    </a:lnTo>
                    <a:lnTo>
                      <a:pt x="3151" y="635"/>
                    </a:lnTo>
                    <a:lnTo>
                      <a:pt x="3029" y="513"/>
                    </a:lnTo>
                    <a:lnTo>
                      <a:pt x="2907" y="391"/>
                    </a:lnTo>
                    <a:lnTo>
                      <a:pt x="2760" y="294"/>
                    </a:lnTo>
                    <a:lnTo>
                      <a:pt x="2614" y="196"/>
                    </a:lnTo>
                    <a:lnTo>
                      <a:pt x="2443" y="123"/>
                    </a:lnTo>
                    <a:lnTo>
                      <a:pt x="2272" y="74"/>
                    </a:lnTo>
                    <a:lnTo>
                      <a:pt x="2101" y="25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8"/>
              <p:cNvSpPr/>
              <p:nvPr/>
            </p:nvSpPr>
            <p:spPr>
              <a:xfrm>
                <a:off x="5241175" y="5241175"/>
                <a:ext cx="180125" cy="1093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4373" extrusionOk="0">
                    <a:moveTo>
                      <a:pt x="6839" y="1"/>
                    </a:moveTo>
                    <a:lnTo>
                      <a:pt x="3224" y="1491"/>
                    </a:lnTo>
                    <a:lnTo>
                      <a:pt x="3102" y="1368"/>
                    </a:lnTo>
                    <a:lnTo>
                      <a:pt x="2980" y="1246"/>
                    </a:lnTo>
                    <a:lnTo>
                      <a:pt x="2858" y="1124"/>
                    </a:lnTo>
                    <a:lnTo>
                      <a:pt x="2687" y="1026"/>
                    </a:lnTo>
                    <a:lnTo>
                      <a:pt x="2540" y="953"/>
                    </a:lnTo>
                    <a:lnTo>
                      <a:pt x="2369" y="880"/>
                    </a:lnTo>
                    <a:lnTo>
                      <a:pt x="2198" y="831"/>
                    </a:lnTo>
                    <a:lnTo>
                      <a:pt x="2027" y="807"/>
                    </a:lnTo>
                    <a:lnTo>
                      <a:pt x="1856" y="782"/>
                    </a:lnTo>
                    <a:lnTo>
                      <a:pt x="1685" y="807"/>
                    </a:lnTo>
                    <a:lnTo>
                      <a:pt x="1514" y="807"/>
                    </a:lnTo>
                    <a:lnTo>
                      <a:pt x="1343" y="856"/>
                    </a:lnTo>
                    <a:lnTo>
                      <a:pt x="1172" y="904"/>
                    </a:lnTo>
                    <a:lnTo>
                      <a:pt x="1026" y="978"/>
                    </a:lnTo>
                    <a:lnTo>
                      <a:pt x="879" y="1051"/>
                    </a:lnTo>
                    <a:lnTo>
                      <a:pt x="733" y="1149"/>
                    </a:lnTo>
                    <a:lnTo>
                      <a:pt x="586" y="1271"/>
                    </a:lnTo>
                    <a:lnTo>
                      <a:pt x="464" y="1393"/>
                    </a:lnTo>
                    <a:lnTo>
                      <a:pt x="342" y="1515"/>
                    </a:lnTo>
                    <a:lnTo>
                      <a:pt x="244" y="1686"/>
                    </a:lnTo>
                    <a:lnTo>
                      <a:pt x="171" y="1832"/>
                    </a:lnTo>
                    <a:lnTo>
                      <a:pt x="98" y="2003"/>
                    </a:lnTo>
                    <a:lnTo>
                      <a:pt x="49" y="2174"/>
                    </a:lnTo>
                    <a:lnTo>
                      <a:pt x="25" y="2345"/>
                    </a:lnTo>
                    <a:lnTo>
                      <a:pt x="0" y="2516"/>
                    </a:lnTo>
                    <a:lnTo>
                      <a:pt x="0" y="2687"/>
                    </a:lnTo>
                    <a:lnTo>
                      <a:pt x="25" y="2858"/>
                    </a:lnTo>
                    <a:lnTo>
                      <a:pt x="73" y="3029"/>
                    </a:lnTo>
                    <a:lnTo>
                      <a:pt x="122" y="3200"/>
                    </a:lnTo>
                    <a:lnTo>
                      <a:pt x="195" y="3347"/>
                    </a:lnTo>
                    <a:lnTo>
                      <a:pt x="269" y="3518"/>
                    </a:lnTo>
                    <a:lnTo>
                      <a:pt x="366" y="3640"/>
                    </a:lnTo>
                    <a:lnTo>
                      <a:pt x="464" y="3786"/>
                    </a:lnTo>
                    <a:lnTo>
                      <a:pt x="611" y="3908"/>
                    </a:lnTo>
                    <a:lnTo>
                      <a:pt x="733" y="4031"/>
                    </a:lnTo>
                    <a:lnTo>
                      <a:pt x="904" y="4128"/>
                    </a:lnTo>
                    <a:lnTo>
                      <a:pt x="1050" y="4201"/>
                    </a:lnTo>
                    <a:lnTo>
                      <a:pt x="1221" y="4275"/>
                    </a:lnTo>
                    <a:lnTo>
                      <a:pt x="1392" y="4324"/>
                    </a:lnTo>
                    <a:lnTo>
                      <a:pt x="1563" y="4348"/>
                    </a:lnTo>
                    <a:lnTo>
                      <a:pt x="1734" y="4372"/>
                    </a:lnTo>
                    <a:lnTo>
                      <a:pt x="1905" y="4372"/>
                    </a:lnTo>
                    <a:lnTo>
                      <a:pt x="2076" y="4348"/>
                    </a:lnTo>
                    <a:lnTo>
                      <a:pt x="2247" y="4299"/>
                    </a:lnTo>
                    <a:lnTo>
                      <a:pt x="2418" y="4250"/>
                    </a:lnTo>
                    <a:lnTo>
                      <a:pt x="2565" y="4201"/>
                    </a:lnTo>
                    <a:lnTo>
                      <a:pt x="2711" y="4104"/>
                    </a:lnTo>
                    <a:lnTo>
                      <a:pt x="2858" y="4006"/>
                    </a:lnTo>
                    <a:lnTo>
                      <a:pt x="3004" y="3908"/>
                    </a:lnTo>
                    <a:lnTo>
                      <a:pt x="3126" y="3786"/>
                    </a:lnTo>
                    <a:lnTo>
                      <a:pt x="3248" y="3640"/>
                    </a:lnTo>
                    <a:lnTo>
                      <a:pt x="3346" y="3493"/>
                    </a:lnTo>
                    <a:lnTo>
                      <a:pt x="3468" y="3200"/>
                    </a:lnTo>
                    <a:lnTo>
                      <a:pt x="3541" y="2931"/>
                    </a:lnTo>
                    <a:lnTo>
                      <a:pt x="3590" y="2638"/>
                    </a:lnTo>
                    <a:lnTo>
                      <a:pt x="3566" y="2345"/>
                    </a:lnTo>
                    <a:lnTo>
                      <a:pt x="7205" y="856"/>
                    </a:lnTo>
                    <a:lnTo>
                      <a:pt x="6985" y="440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8"/>
              <p:cNvSpPr/>
              <p:nvPr/>
            </p:nvSpPr>
            <p:spPr>
              <a:xfrm>
                <a:off x="5461575" y="5316900"/>
                <a:ext cx="89175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399" extrusionOk="0">
                    <a:moveTo>
                      <a:pt x="1491" y="0"/>
                    </a:moveTo>
                    <a:lnTo>
                      <a:pt x="1393" y="2858"/>
                    </a:lnTo>
                    <a:lnTo>
                      <a:pt x="1198" y="2907"/>
                    </a:lnTo>
                    <a:lnTo>
                      <a:pt x="1002" y="3004"/>
                    </a:lnTo>
                    <a:lnTo>
                      <a:pt x="807" y="3102"/>
                    </a:lnTo>
                    <a:lnTo>
                      <a:pt x="636" y="3224"/>
                    </a:lnTo>
                    <a:lnTo>
                      <a:pt x="489" y="3346"/>
                    </a:lnTo>
                    <a:lnTo>
                      <a:pt x="392" y="3493"/>
                    </a:lnTo>
                    <a:lnTo>
                      <a:pt x="269" y="3639"/>
                    </a:lnTo>
                    <a:lnTo>
                      <a:pt x="196" y="3786"/>
                    </a:lnTo>
                    <a:lnTo>
                      <a:pt x="123" y="3932"/>
                    </a:lnTo>
                    <a:lnTo>
                      <a:pt x="74" y="4103"/>
                    </a:lnTo>
                    <a:lnTo>
                      <a:pt x="25" y="4274"/>
                    </a:lnTo>
                    <a:lnTo>
                      <a:pt x="1" y="4445"/>
                    </a:lnTo>
                    <a:lnTo>
                      <a:pt x="1" y="4616"/>
                    </a:lnTo>
                    <a:lnTo>
                      <a:pt x="1" y="4787"/>
                    </a:lnTo>
                    <a:lnTo>
                      <a:pt x="25" y="4958"/>
                    </a:lnTo>
                    <a:lnTo>
                      <a:pt x="74" y="5129"/>
                    </a:lnTo>
                    <a:lnTo>
                      <a:pt x="123" y="5276"/>
                    </a:lnTo>
                    <a:lnTo>
                      <a:pt x="196" y="5447"/>
                    </a:lnTo>
                    <a:lnTo>
                      <a:pt x="294" y="5593"/>
                    </a:lnTo>
                    <a:lnTo>
                      <a:pt x="416" y="5740"/>
                    </a:lnTo>
                    <a:lnTo>
                      <a:pt x="538" y="5886"/>
                    </a:lnTo>
                    <a:lnTo>
                      <a:pt x="660" y="6008"/>
                    </a:lnTo>
                    <a:lnTo>
                      <a:pt x="807" y="6106"/>
                    </a:lnTo>
                    <a:lnTo>
                      <a:pt x="953" y="6179"/>
                    </a:lnTo>
                    <a:lnTo>
                      <a:pt x="1124" y="6252"/>
                    </a:lnTo>
                    <a:lnTo>
                      <a:pt x="1271" y="6326"/>
                    </a:lnTo>
                    <a:lnTo>
                      <a:pt x="1442" y="6350"/>
                    </a:lnTo>
                    <a:lnTo>
                      <a:pt x="1613" y="6375"/>
                    </a:lnTo>
                    <a:lnTo>
                      <a:pt x="1784" y="6399"/>
                    </a:lnTo>
                    <a:lnTo>
                      <a:pt x="1955" y="6375"/>
                    </a:lnTo>
                    <a:lnTo>
                      <a:pt x="2126" y="6350"/>
                    </a:lnTo>
                    <a:lnTo>
                      <a:pt x="2297" y="6301"/>
                    </a:lnTo>
                    <a:lnTo>
                      <a:pt x="2468" y="6252"/>
                    </a:lnTo>
                    <a:lnTo>
                      <a:pt x="2614" y="6179"/>
                    </a:lnTo>
                    <a:lnTo>
                      <a:pt x="2785" y="6082"/>
                    </a:lnTo>
                    <a:lnTo>
                      <a:pt x="2932" y="5984"/>
                    </a:lnTo>
                    <a:lnTo>
                      <a:pt x="3054" y="5862"/>
                    </a:lnTo>
                    <a:lnTo>
                      <a:pt x="3176" y="5715"/>
                    </a:lnTo>
                    <a:lnTo>
                      <a:pt x="3273" y="5569"/>
                    </a:lnTo>
                    <a:lnTo>
                      <a:pt x="3371" y="5422"/>
                    </a:lnTo>
                    <a:lnTo>
                      <a:pt x="3444" y="5276"/>
                    </a:lnTo>
                    <a:lnTo>
                      <a:pt x="3493" y="5105"/>
                    </a:lnTo>
                    <a:lnTo>
                      <a:pt x="3542" y="4934"/>
                    </a:lnTo>
                    <a:lnTo>
                      <a:pt x="3567" y="4763"/>
                    </a:lnTo>
                    <a:lnTo>
                      <a:pt x="3567" y="4592"/>
                    </a:lnTo>
                    <a:lnTo>
                      <a:pt x="3567" y="4421"/>
                    </a:lnTo>
                    <a:lnTo>
                      <a:pt x="3542" y="4250"/>
                    </a:lnTo>
                    <a:lnTo>
                      <a:pt x="3493" y="4079"/>
                    </a:lnTo>
                    <a:lnTo>
                      <a:pt x="3420" y="3908"/>
                    </a:lnTo>
                    <a:lnTo>
                      <a:pt x="3347" y="3761"/>
                    </a:lnTo>
                    <a:lnTo>
                      <a:pt x="3273" y="3615"/>
                    </a:lnTo>
                    <a:lnTo>
                      <a:pt x="3151" y="3468"/>
                    </a:lnTo>
                    <a:lnTo>
                      <a:pt x="2980" y="3273"/>
                    </a:lnTo>
                    <a:lnTo>
                      <a:pt x="2761" y="3102"/>
                    </a:lnTo>
                    <a:lnTo>
                      <a:pt x="2541" y="2980"/>
                    </a:lnTo>
                    <a:lnTo>
                      <a:pt x="2321" y="2907"/>
                    </a:lnTo>
                    <a:lnTo>
                      <a:pt x="2419" y="25"/>
                    </a:lnTo>
                    <a:lnTo>
                      <a:pt x="2419" y="25"/>
                    </a:lnTo>
                    <a:lnTo>
                      <a:pt x="2126" y="49"/>
                    </a:lnTo>
                    <a:lnTo>
                      <a:pt x="1808" y="25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8"/>
              <p:cNvSpPr/>
              <p:nvPr/>
            </p:nvSpPr>
            <p:spPr>
              <a:xfrm>
                <a:off x="5619100" y="5194175"/>
                <a:ext cx="161850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3591" extrusionOk="0">
                    <a:moveTo>
                      <a:pt x="4592" y="0"/>
                    </a:moveTo>
                    <a:lnTo>
                      <a:pt x="4422" y="25"/>
                    </a:lnTo>
                    <a:lnTo>
                      <a:pt x="4251" y="73"/>
                    </a:lnTo>
                    <a:lnTo>
                      <a:pt x="4080" y="122"/>
                    </a:lnTo>
                    <a:lnTo>
                      <a:pt x="3884" y="196"/>
                    </a:lnTo>
                    <a:lnTo>
                      <a:pt x="3713" y="293"/>
                    </a:lnTo>
                    <a:lnTo>
                      <a:pt x="3567" y="391"/>
                    </a:lnTo>
                    <a:lnTo>
                      <a:pt x="3420" y="513"/>
                    </a:lnTo>
                    <a:lnTo>
                      <a:pt x="3298" y="660"/>
                    </a:lnTo>
                    <a:lnTo>
                      <a:pt x="3200" y="806"/>
                    </a:lnTo>
                    <a:lnTo>
                      <a:pt x="3103" y="953"/>
                    </a:lnTo>
                    <a:lnTo>
                      <a:pt x="3029" y="1124"/>
                    </a:lnTo>
                    <a:lnTo>
                      <a:pt x="99" y="757"/>
                    </a:lnTo>
                    <a:lnTo>
                      <a:pt x="74" y="1221"/>
                    </a:lnTo>
                    <a:lnTo>
                      <a:pt x="1" y="1661"/>
                    </a:lnTo>
                    <a:lnTo>
                      <a:pt x="2907" y="2027"/>
                    </a:lnTo>
                    <a:lnTo>
                      <a:pt x="2932" y="2223"/>
                    </a:lnTo>
                    <a:lnTo>
                      <a:pt x="3005" y="2418"/>
                    </a:lnTo>
                    <a:lnTo>
                      <a:pt x="3078" y="2565"/>
                    </a:lnTo>
                    <a:lnTo>
                      <a:pt x="3152" y="2736"/>
                    </a:lnTo>
                    <a:lnTo>
                      <a:pt x="3249" y="2882"/>
                    </a:lnTo>
                    <a:lnTo>
                      <a:pt x="3371" y="3004"/>
                    </a:lnTo>
                    <a:lnTo>
                      <a:pt x="3493" y="3126"/>
                    </a:lnTo>
                    <a:lnTo>
                      <a:pt x="3616" y="3248"/>
                    </a:lnTo>
                    <a:lnTo>
                      <a:pt x="3762" y="3346"/>
                    </a:lnTo>
                    <a:lnTo>
                      <a:pt x="3909" y="3419"/>
                    </a:lnTo>
                    <a:lnTo>
                      <a:pt x="4080" y="3493"/>
                    </a:lnTo>
                    <a:lnTo>
                      <a:pt x="4251" y="3541"/>
                    </a:lnTo>
                    <a:lnTo>
                      <a:pt x="4422" y="3566"/>
                    </a:lnTo>
                    <a:lnTo>
                      <a:pt x="4592" y="3590"/>
                    </a:lnTo>
                    <a:lnTo>
                      <a:pt x="4763" y="3590"/>
                    </a:lnTo>
                    <a:lnTo>
                      <a:pt x="4934" y="3566"/>
                    </a:lnTo>
                    <a:lnTo>
                      <a:pt x="5105" y="3541"/>
                    </a:lnTo>
                    <a:lnTo>
                      <a:pt x="5276" y="3468"/>
                    </a:lnTo>
                    <a:lnTo>
                      <a:pt x="5447" y="3419"/>
                    </a:lnTo>
                    <a:lnTo>
                      <a:pt x="5618" y="3322"/>
                    </a:lnTo>
                    <a:lnTo>
                      <a:pt x="5765" y="3224"/>
                    </a:lnTo>
                    <a:lnTo>
                      <a:pt x="5887" y="3102"/>
                    </a:lnTo>
                    <a:lnTo>
                      <a:pt x="6009" y="2980"/>
                    </a:lnTo>
                    <a:lnTo>
                      <a:pt x="6131" y="2858"/>
                    </a:lnTo>
                    <a:lnTo>
                      <a:pt x="6204" y="2711"/>
                    </a:lnTo>
                    <a:lnTo>
                      <a:pt x="6302" y="2565"/>
                    </a:lnTo>
                    <a:lnTo>
                      <a:pt x="6351" y="2394"/>
                    </a:lnTo>
                    <a:lnTo>
                      <a:pt x="6400" y="2223"/>
                    </a:lnTo>
                    <a:lnTo>
                      <a:pt x="6449" y="2076"/>
                    </a:lnTo>
                    <a:lnTo>
                      <a:pt x="6473" y="1881"/>
                    </a:lnTo>
                    <a:lnTo>
                      <a:pt x="6473" y="1710"/>
                    </a:lnTo>
                    <a:lnTo>
                      <a:pt x="6449" y="1539"/>
                    </a:lnTo>
                    <a:lnTo>
                      <a:pt x="6424" y="1368"/>
                    </a:lnTo>
                    <a:lnTo>
                      <a:pt x="6351" y="1197"/>
                    </a:lnTo>
                    <a:lnTo>
                      <a:pt x="6278" y="1026"/>
                    </a:lnTo>
                    <a:lnTo>
                      <a:pt x="6204" y="855"/>
                    </a:lnTo>
                    <a:lnTo>
                      <a:pt x="6107" y="708"/>
                    </a:lnTo>
                    <a:lnTo>
                      <a:pt x="5985" y="586"/>
                    </a:lnTo>
                    <a:lnTo>
                      <a:pt x="5862" y="464"/>
                    </a:lnTo>
                    <a:lnTo>
                      <a:pt x="5740" y="342"/>
                    </a:lnTo>
                    <a:lnTo>
                      <a:pt x="5594" y="269"/>
                    </a:lnTo>
                    <a:lnTo>
                      <a:pt x="5447" y="171"/>
                    </a:lnTo>
                    <a:lnTo>
                      <a:pt x="5276" y="122"/>
                    </a:lnTo>
                    <a:lnTo>
                      <a:pt x="5105" y="73"/>
                    </a:lnTo>
                    <a:lnTo>
                      <a:pt x="4934" y="25"/>
                    </a:lnTo>
                    <a:lnTo>
                      <a:pt x="4763" y="25"/>
                    </a:lnTo>
                    <a:lnTo>
                      <a:pt x="4592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8"/>
              <p:cNvSpPr/>
              <p:nvPr/>
            </p:nvSpPr>
            <p:spPr>
              <a:xfrm>
                <a:off x="5420075" y="5116000"/>
                <a:ext cx="189300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7597" extrusionOk="0">
                    <a:moveTo>
                      <a:pt x="3786" y="1"/>
                    </a:moveTo>
                    <a:lnTo>
                      <a:pt x="3395" y="25"/>
                    </a:lnTo>
                    <a:lnTo>
                      <a:pt x="3028" y="74"/>
                    </a:lnTo>
                    <a:lnTo>
                      <a:pt x="2662" y="172"/>
                    </a:lnTo>
                    <a:lnTo>
                      <a:pt x="2320" y="294"/>
                    </a:lnTo>
                    <a:lnTo>
                      <a:pt x="1978" y="465"/>
                    </a:lnTo>
                    <a:lnTo>
                      <a:pt x="1661" y="660"/>
                    </a:lnTo>
                    <a:lnTo>
                      <a:pt x="1392" y="880"/>
                    </a:lnTo>
                    <a:lnTo>
                      <a:pt x="1123" y="1124"/>
                    </a:lnTo>
                    <a:lnTo>
                      <a:pt x="879" y="1393"/>
                    </a:lnTo>
                    <a:lnTo>
                      <a:pt x="659" y="1686"/>
                    </a:lnTo>
                    <a:lnTo>
                      <a:pt x="464" y="1979"/>
                    </a:lnTo>
                    <a:lnTo>
                      <a:pt x="293" y="2321"/>
                    </a:lnTo>
                    <a:lnTo>
                      <a:pt x="171" y="2663"/>
                    </a:lnTo>
                    <a:lnTo>
                      <a:pt x="73" y="3029"/>
                    </a:lnTo>
                    <a:lnTo>
                      <a:pt x="24" y="3420"/>
                    </a:lnTo>
                    <a:lnTo>
                      <a:pt x="0" y="3787"/>
                    </a:lnTo>
                    <a:lnTo>
                      <a:pt x="24" y="4177"/>
                    </a:lnTo>
                    <a:lnTo>
                      <a:pt x="73" y="4568"/>
                    </a:lnTo>
                    <a:lnTo>
                      <a:pt x="171" y="4934"/>
                    </a:lnTo>
                    <a:lnTo>
                      <a:pt x="293" y="5276"/>
                    </a:lnTo>
                    <a:lnTo>
                      <a:pt x="464" y="5594"/>
                    </a:lnTo>
                    <a:lnTo>
                      <a:pt x="659" y="5911"/>
                    </a:lnTo>
                    <a:lnTo>
                      <a:pt x="879" y="6204"/>
                    </a:lnTo>
                    <a:lnTo>
                      <a:pt x="1123" y="6473"/>
                    </a:lnTo>
                    <a:lnTo>
                      <a:pt x="1392" y="6717"/>
                    </a:lnTo>
                    <a:lnTo>
                      <a:pt x="1661" y="6937"/>
                    </a:lnTo>
                    <a:lnTo>
                      <a:pt x="1978" y="7133"/>
                    </a:lnTo>
                    <a:lnTo>
                      <a:pt x="2320" y="7279"/>
                    </a:lnTo>
                    <a:lnTo>
                      <a:pt x="2662" y="7426"/>
                    </a:lnTo>
                    <a:lnTo>
                      <a:pt x="3028" y="7499"/>
                    </a:lnTo>
                    <a:lnTo>
                      <a:pt x="3395" y="7572"/>
                    </a:lnTo>
                    <a:lnTo>
                      <a:pt x="3786" y="7597"/>
                    </a:lnTo>
                    <a:lnTo>
                      <a:pt x="4176" y="7572"/>
                    </a:lnTo>
                    <a:lnTo>
                      <a:pt x="4567" y="7499"/>
                    </a:lnTo>
                    <a:lnTo>
                      <a:pt x="4909" y="7426"/>
                    </a:lnTo>
                    <a:lnTo>
                      <a:pt x="5275" y="7279"/>
                    </a:lnTo>
                    <a:lnTo>
                      <a:pt x="5593" y="7133"/>
                    </a:lnTo>
                    <a:lnTo>
                      <a:pt x="5910" y="6937"/>
                    </a:lnTo>
                    <a:lnTo>
                      <a:pt x="6203" y="6717"/>
                    </a:lnTo>
                    <a:lnTo>
                      <a:pt x="6472" y="6473"/>
                    </a:lnTo>
                    <a:lnTo>
                      <a:pt x="6716" y="6204"/>
                    </a:lnTo>
                    <a:lnTo>
                      <a:pt x="6936" y="5911"/>
                    </a:lnTo>
                    <a:lnTo>
                      <a:pt x="7132" y="5594"/>
                    </a:lnTo>
                    <a:lnTo>
                      <a:pt x="7278" y="5276"/>
                    </a:lnTo>
                    <a:lnTo>
                      <a:pt x="7425" y="4934"/>
                    </a:lnTo>
                    <a:lnTo>
                      <a:pt x="7498" y="4568"/>
                    </a:lnTo>
                    <a:lnTo>
                      <a:pt x="7571" y="4177"/>
                    </a:lnTo>
                    <a:lnTo>
                      <a:pt x="7571" y="3787"/>
                    </a:lnTo>
                    <a:lnTo>
                      <a:pt x="7571" y="3420"/>
                    </a:lnTo>
                    <a:lnTo>
                      <a:pt x="7498" y="3029"/>
                    </a:lnTo>
                    <a:lnTo>
                      <a:pt x="7425" y="2663"/>
                    </a:lnTo>
                    <a:lnTo>
                      <a:pt x="7278" y="2321"/>
                    </a:lnTo>
                    <a:lnTo>
                      <a:pt x="7132" y="1979"/>
                    </a:lnTo>
                    <a:lnTo>
                      <a:pt x="6936" y="1686"/>
                    </a:lnTo>
                    <a:lnTo>
                      <a:pt x="6716" y="1393"/>
                    </a:lnTo>
                    <a:lnTo>
                      <a:pt x="6472" y="1124"/>
                    </a:lnTo>
                    <a:lnTo>
                      <a:pt x="6203" y="880"/>
                    </a:lnTo>
                    <a:lnTo>
                      <a:pt x="5910" y="660"/>
                    </a:lnTo>
                    <a:lnTo>
                      <a:pt x="5593" y="465"/>
                    </a:lnTo>
                    <a:lnTo>
                      <a:pt x="5275" y="294"/>
                    </a:lnTo>
                    <a:lnTo>
                      <a:pt x="4909" y="172"/>
                    </a:lnTo>
                    <a:lnTo>
                      <a:pt x="4567" y="74"/>
                    </a:lnTo>
                    <a:lnTo>
                      <a:pt x="4176" y="25"/>
                    </a:lnTo>
                    <a:lnTo>
                      <a:pt x="378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" name="Google Shape;117;p28"/>
            <p:cNvSpPr/>
            <p:nvPr/>
          </p:nvSpPr>
          <p:spPr>
            <a:xfrm>
              <a:off x="8093716" y="3183750"/>
              <a:ext cx="299952" cy="272838"/>
            </a:xfrm>
            <a:custGeom>
              <a:avLst/>
              <a:gdLst/>
              <a:ahLst/>
              <a:cxnLst/>
              <a:rect l="l" t="t" r="r" b="b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1" name="Google Shape;121;p29"/>
          <p:cNvGrpSpPr/>
          <p:nvPr/>
        </p:nvGrpSpPr>
        <p:grpSpPr>
          <a:xfrm>
            <a:off x="7411300" y="2571750"/>
            <a:ext cx="1952607" cy="2051400"/>
            <a:chOff x="7354067" y="2935400"/>
            <a:chExt cx="1952607" cy="2051400"/>
          </a:xfrm>
        </p:grpSpPr>
        <p:sp>
          <p:nvSpPr>
            <p:cNvPr id="122" name="Google Shape;122;p29"/>
            <p:cNvSpPr/>
            <p:nvPr/>
          </p:nvSpPr>
          <p:spPr>
            <a:xfrm rot="10800000" flipH="1">
              <a:off x="7663675" y="3684808"/>
              <a:ext cx="1034700" cy="89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0" y="59994"/>
                  </a:lnTo>
                  <a:lnTo>
                    <a:pt x="30000" y="120000"/>
                  </a:lnTo>
                  <a:lnTo>
                    <a:pt x="90000" y="120000"/>
                  </a:lnTo>
                  <a:lnTo>
                    <a:pt x="120000" y="59994"/>
                  </a:lnTo>
                  <a:lnTo>
                    <a:pt x="90000" y="0"/>
                  </a:lnTo>
                  <a:lnTo>
                    <a:pt x="30000" y="0"/>
                  </a:lnTo>
                  <a:close/>
                  <a:moveTo>
                    <a:pt x="38477" y="16950"/>
                  </a:moveTo>
                  <a:lnTo>
                    <a:pt x="81522" y="16950"/>
                  </a:lnTo>
                  <a:lnTo>
                    <a:pt x="103033" y="59994"/>
                  </a:lnTo>
                  <a:lnTo>
                    <a:pt x="81522" y="103038"/>
                  </a:lnTo>
                  <a:lnTo>
                    <a:pt x="38477" y="103038"/>
                  </a:lnTo>
                  <a:lnTo>
                    <a:pt x="16955" y="59994"/>
                  </a:lnTo>
                  <a:lnTo>
                    <a:pt x="38477" y="1695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lin ang="6983783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 rot="10800000" flipH="1">
              <a:off x="8486774" y="423077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 rot="10800000" flipH="1">
              <a:off x="8124824" y="461570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 rot="10800000" flipH="1">
              <a:off x="7821348" y="2935400"/>
              <a:ext cx="819900" cy="7098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 rot="10800000" flipH="1">
              <a:off x="8486775" y="3512175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19050" cap="flat" cmpd="sng">
              <a:solidFill>
                <a:srgbClr val="00E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8772688" y="4461808"/>
              <a:ext cx="248073" cy="248058"/>
            </a:xfrm>
            <a:custGeom>
              <a:avLst/>
              <a:gdLst/>
              <a:ahLst/>
              <a:cxnLst/>
              <a:rect l="l" t="t" r="r" b="b"/>
              <a:pathLst>
                <a:path w="17000" h="16999" extrusionOk="0">
                  <a:moveTo>
                    <a:pt x="8769" y="5740"/>
                  </a:moveTo>
                  <a:lnTo>
                    <a:pt x="9037" y="5788"/>
                  </a:lnTo>
                  <a:lnTo>
                    <a:pt x="9282" y="5862"/>
                  </a:lnTo>
                  <a:lnTo>
                    <a:pt x="9550" y="5935"/>
                  </a:lnTo>
                  <a:lnTo>
                    <a:pt x="9794" y="6057"/>
                  </a:lnTo>
                  <a:lnTo>
                    <a:pt x="10014" y="6204"/>
                  </a:lnTo>
                  <a:lnTo>
                    <a:pt x="10234" y="6350"/>
                  </a:lnTo>
                  <a:lnTo>
                    <a:pt x="10454" y="6546"/>
                  </a:lnTo>
                  <a:lnTo>
                    <a:pt x="10649" y="6765"/>
                  </a:lnTo>
                  <a:lnTo>
                    <a:pt x="10796" y="6985"/>
                  </a:lnTo>
                  <a:lnTo>
                    <a:pt x="10942" y="7205"/>
                  </a:lnTo>
                  <a:lnTo>
                    <a:pt x="11064" y="7449"/>
                  </a:lnTo>
                  <a:lnTo>
                    <a:pt x="11138" y="7718"/>
                  </a:lnTo>
                  <a:lnTo>
                    <a:pt x="11211" y="7962"/>
                  </a:lnTo>
                  <a:lnTo>
                    <a:pt x="11260" y="8231"/>
                  </a:lnTo>
                  <a:lnTo>
                    <a:pt x="11260" y="8499"/>
                  </a:lnTo>
                  <a:lnTo>
                    <a:pt x="11260" y="8768"/>
                  </a:lnTo>
                  <a:lnTo>
                    <a:pt x="11211" y="9037"/>
                  </a:lnTo>
                  <a:lnTo>
                    <a:pt x="11138" y="9281"/>
                  </a:lnTo>
                  <a:lnTo>
                    <a:pt x="11064" y="9550"/>
                  </a:lnTo>
                  <a:lnTo>
                    <a:pt x="10942" y="9794"/>
                  </a:lnTo>
                  <a:lnTo>
                    <a:pt x="10796" y="10014"/>
                  </a:lnTo>
                  <a:lnTo>
                    <a:pt x="10649" y="10233"/>
                  </a:lnTo>
                  <a:lnTo>
                    <a:pt x="10454" y="10453"/>
                  </a:lnTo>
                  <a:lnTo>
                    <a:pt x="10234" y="10649"/>
                  </a:lnTo>
                  <a:lnTo>
                    <a:pt x="10014" y="10795"/>
                  </a:lnTo>
                  <a:lnTo>
                    <a:pt x="9794" y="10942"/>
                  </a:lnTo>
                  <a:lnTo>
                    <a:pt x="9550" y="11064"/>
                  </a:lnTo>
                  <a:lnTo>
                    <a:pt x="9282" y="11137"/>
                  </a:lnTo>
                  <a:lnTo>
                    <a:pt x="9037" y="11210"/>
                  </a:lnTo>
                  <a:lnTo>
                    <a:pt x="8769" y="11259"/>
                  </a:lnTo>
                  <a:lnTo>
                    <a:pt x="8231" y="11259"/>
                  </a:lnTo>
                  <a:lnTo>
                    <a:pt x="7963" y="11210"/>
                  </a:lnTo>
                  <a:lnTo>
                    <a:pt x="7719" y="11137"/>
                  </a:lnTo>
                  <a:lnTo>
                    <a:pt x="7450" y="11064"/>
                  </a:lnTo>
                  <a:lnTo>
                    <a:pt x="7206" y="10942"/>
                  </a:lnTo>
                  <a:lnTo>
                    <a:pt x="6986" y="10795"/>
                  </a:lnTo>
                  <a:lnTo>
                    <a:pt x="6766" y="10649"/>
                  </a:lnTo>
                  <a:lnTo>
                    <a:pt x="6546" y="10453"/>
                  </a:lnTo>
                  <a:lnTo>
                    <a:pt x="6351" y="10233"/>
                  </a:lnTo>
                  <a:lnTo>
                    <a:pt x="6204" y="10014"/>
                  </a:lnTo>
                  <a:lnTo>
                    <a:pt x="6058" y="9794"/>
                  </a:lnTo>
                  <a:lnTo>
                    <a:pt x="5936" y="9550"/>
                  </a:lnTo>
                  <a:lnTo>
                    <a:pt x="5862" y="9281"/>
                  </a:lnTo>
                  <a:lnTo>
                    <a:pt x="5789" y="9037"/>
                  </a:lnTo>
                  <a:lnTo>
                    <a:pt x="5740" y="8768"/>
                  </a:lnTo>
                  <a:lnTo>
                    <a:pt x="5740" y="8499"/>
                  </a:lnTo>
                  <a:lnTo>
                    <a:pt x="5740" y="8231"/>
                  </a:lnTo>
                  <a:lnTo>
                    <a:pt x="5789" y="7962"/>
                  </a:lnTo>
                  <a:lnTo>
                    <a:pt x="5862" y="7718"/>
                  </a:lnTo>
                  <a:lnTo>
                    <a:pt x="5936" y="7449"/>
                  </a:lnTo>
                  <a:lnTo>
                    <a:pt x="6058" y="7205"/>
                  </a:lnTo>
                  <a:lnTo>
                    <a:pt x="6204" y="6985"/>
                  </a:lnTo>
                  <a:lnTo>
                    <a:pt x="6351" y="6765"/>
                  </a:lnTo>
                  <a:lnTo>
                    <a:pt x="6546" y="6546"/>
                  </a:lnTo>
                  <a:lnTo>
                    <a:pt x="6766" y="6350"/>
                  </a:lnTo>
                  <a:lnTo>
                    <a:pt x="6986" y="6204"/>
                  </a:lnTo>
                  <a:lnTo>
                    <a:pt x="7206" y="6057"/>
                  </a:lnTo>
                  <a:lnTo>
                    <a:pt x="7450" y="5935"/>
                  </a:lnTo>
                  <a:lnTo>
                    <a:pt x="7719" y="5862"/>
                  </a:lnTo>
                  <a:lnTo>
                    <a:pt x="7963" y="5788"/>
                  </a:lnTo>
                  <a:lnTo>
                    <a:pt x="8231" y="5740"/>
                  </a:lnTo>
                  <a:close/>
                  <a:moveTo>
                    <a:pt x="7914" y="0"/>
                  </a:moveTo>
                  <a:lnTo>
                    <a:pt x="7743" y="25"/>
                  </a:lnTo>
                  <a:lnTo>
                    <a:pt x="7596" y="73"/>
                  </a:lnTo>
                  <a:lnTo>
                    <a:pt x="7474" y="147"/>
                  </a:lnTo>
                  <a:lnTo>
                    <a:pt x="7328" y="244"/>
                  </a:lnTo>
                  <a:lnTo>
                    <a:pt x="7230" y="342"/>
                  </a:lnTo>
                  <a:lnTo>
                    <a:pt x="7132" y="489"/>
                  </a:lnTo>
                  <a:lnTo>
                    <a:pt x="7084" y="635"/>
                  </a:lnTo>
                  <a:lnTo>
                    <a:pt x="7035" y="782"/>
                  </a:lnTo>
                  <a:lnTo>
                    <a:pt x="6839" y="2540"/>
                  </a:lnTo>
                  <a:lnTo>
                    <a:pt x="6497" y="2638"/>
                  </a:lnTo>
                  <a:lnTo>
                    <a:pt x="6131" y="2784"/>
                  </a:lnTo>
                  <a:lnTo>
                    <a:pt x="5789" y="2931"/>
                  </a:lnTo>
                  <a:lnTo>
                    <a:pt x="5447" y="3102"/>
                  </a:lnTo>
                  <a:lnTo>
                    <a:pt x="4079" y="2027"/>
                  </a:lnTo>
                  <a:lnTo>
                    <a:pt x="3933" y="1930"/>
                  </a:lnTo>
                  <a:lnTo>
                    <a:pt x="3786" y="1881"/>
                  </a:lnTo>
                  <a:lnTo>
                    <a:pt x="3640" y="1832"/>
                  </a:lnTo>
                  <a:lnTo>
                    <a:pt x="3493" y="1832"/>
                  </a:lnTo>
                  <a:lnTo>
                    <a:pt x="3322" y="1856"/>
                  </a:lnTo>
                  <a:lnTo>
                    <a:pt x="3176" y="1905"/>
                  </a:lnTo>
                  <a:lnTo>
                    <a:pt x="3029" y="1978"/>
                  </a:lnTo>
                  <a:lnTo>
                    <a:pt x="2907" y="2076"/>
                  </a:lnTo>
                  <a:lnTo>
                    <a:pt x="2077" y="2907"/>
                  </a:lnTo>
                  <a:lnTo>
                    <a:pt x="1979" y="3029"/>
                  </a:lnTo>
                  <a:lnTo>
                    <a:pt x="1906" y="3175"/>
                  </a:lnTo>
                  <a:lnTo>
                    <a:pt x="1857" y="3322"/>
                  </a:lnTo>
                  <a:lnTo>
                    <a:pt x="1833" y="3493"/>
                  </a:lnTo>
                  <a:lnTo>
                    <a:pt x="1833" y="3639"/>
                  </a:lnTo>
                  <a:lnTo>
                    <a:pt x="1881" y="3786"/>
                  </a:lnTo>
                  <a:lnTo>
                    <a:pt x="1930" y="3932"/>
                  </a:lnTo>
                  <a:lnTo>
                    <a:pt x="2028" y="4079"/>
                  </a:lnTo>
                  <a:lnTo>
                    <a:pt x="3103" y="5447"/>
                  </a:lnTo>
                  <a:lnTo>
                    <a:pt x="2932" y="5788"/>
                  </a:lnTo>
                  <a:lnTo>
                    <a:pt x="2785" y="6130"/>
                  </a:lnTo>
                  <a:lnTo>
                    <a:pt x="2639" y="6497"/>
                  </a:lnTo>
                  <a:lnTo>
                    <a:pt x="2541" y="6839"/>
                  </a:lnTo>
                  <a:lnTo>
                    <a:pt x="782" y="7034"/>
                  </a:lnTo>
                  <a:lnTo>
                    <a:pt x="636" y="7083"/>
                  </a:lnTo>
                  <a:lnTo>
                    <a:pt x="489" y="7132"/>
                  </a:lnTo>
                  <a:lnTo>
                    <a:pt x="343" y="7229"/>
                  </a:lnTo>
                  <a:lnTo>
                    <a:pt x="245" y="7327"/>
                  </a:lnTo>
                  <a:lnTo>
                    <a:pt x="147" y="7474"/>
                  </a:lnTo>
                  <a:lnTo>
                    <a:pt x="74" y="7596"/>
                  </a:lnTo>
                  <a:lnTo>
                    <a:pt x="25" y="7742"/>
                  </a:lnTo>
                  <a:lnTo>
                    <a:pt x="1" y="7913"/>
                  </a:lnTo>
                  <a:lnTo>
                    <a:pt x="1" y="9086"/>
                  </a:lnTo>
                  <a:lnTo>
                    <a:pt x="25" y="9257"/>
                  </a:lnTo>
                  <a:lnTo>
                    <a:pt x="74" y="9403"/>
                  </a:lnTo>
                  <a:lnTo>
                    <a:pt x="147" y="9525"/>
                  </a:lnTo>
                  <a:lnTo>
                    <a:pt x="245" y="9672"/>
                  </a:lnTo>
                  <a:lnTo>
                    <a:pt x="343" y="9769"/>
                  </a:lnTo>
                  <a:lnTo>
                    <a:pt x="489" y="9867"/>
                  </a:lnTo>
                  <a:lnTo>
                    <a:pt x="636" y="9916"/>
                  </a:lnTo>
                  <a:lnTo>
                    <a:pt x="782" y="9965"/>
                  </a:lnTo>
                  <a:lnTo>
                    <a:pt x="2541" y="10160"/>
                  </a:lnTo>
                  <a:lnTo>
                    <a:pt x="2639" y="10502"/>
                  </a:lnTo>
                  <a:lnTo>
                    <a:pt x="2785" y="10868"/>
                  </a:lnTo>
                  <a:lnTo>
                    <a:pt x="2932" y="11210"/>
                  </a:lnTo>
                  <a:lnTo>
                    <a:pt x="3103" y="11552"/>
                  </a:lnTo>
                  <a:lnTo>
                    <a:pt x="2028" y="12920"/>
                  </a:lnTo>
                  <a:lnTo>
                    <a:pt x="1930" y="13067"/>
                  </a:lnTo>
                  <a:lnTo>
                    <a:pt x="1881" y="13213"/>
                  </a:lnTo>
                  <a:lnTo>
                    <a:pt x="1833" y="13360"/>
                  </a:lnTo>
                  <a:lnTo>
                    <a:pt x="1833" y="13506"/>
                  </a:lnTo>
                  <a:lnTo>
                    <a:pt x="1857" y="13677"/>
                  </a:lnTo>
                  <a:lnTo>
                    <a:pt x="1906" y="13824"/>
                  </a:lnTo>
                  <a:lnTo>
                    <a:pt x="1979" y="13970"/>
                  </a:lnTo>
                  <a:lnTo>
                    <a:pt x="2077" y="14092"/>
                  </a:lnTo>
                  <a:lnTo>
                    <a:pt x="2907" y="14923"/>
                  </a:lnTo>
                  <a:lnTo>
                    <a:pt x="3029" y="15020"/>
                  </a:lnTo>
                  <a:lnTo>
                    <a:pt x="3176" y="15094"/>
                  </a:lnTo>
                  <a:lnTo>
                    <a:pt x="3322" y="15142"/>
                  </a:lnTo>
                  <a:lnTo>
                    <a:pt x="3493" y="15167"/>
                  </a:lnTo>
                  <a:lnTo>
                    <a:pt x="3640" y="15167"/>
                  </a:lnTo>
                  <a:lnTo>
                    <a:pt x="3786" y="15118"/>
                  </a:lnTo>
                  <a:lnTo>
                    <a:pt x="3933" y="15069"/>
                  </a:lnTo>
                  <a:lnTo>
                    <a:pt x="4079" y="14996"/>
                  </a:lnTo>
                  <a:lnTo>
                    <a:pt x="5447" y="13897"/>
                  </a:lnTo>
                  <a:lnTo>
                    <a:pt x="5789" y="14068"/>
                  </a:lnTo>
                  <a:lnTo>
                    <a:pt x="6131" y="14214"/>
                  </a:lnTo>
                  <a:lnTo>
                    <a:pt x="6497" y="14361"/>
                  </a:lnTo>
                  <a:lnTo>
                    <a:pt x="6839" y="14459"/>
                  </a:lnTo>
                  <a:lnTo>
                    <a:pt x="7035" y="16217"/>
                  </a:lnTo>
                  <a:lnTo>
                    <a:pt x="7084" y="16364"/>
                  </a:lnTo>
                  <a:lnTo>
                    <a:pt x="7132" y="16510"/>
                  </a:lnTo>
                  <a:lnTo>
                    <a:pt x="7230" y="16657"/>
                  </a:lnTo>
                  <a:lnTo>
                    <a:pt x="7328" y="16754"/>
                  </a:lnTo>
                  <a:lnTo>
                    <a:pt x="7474" y="16852"/>
                  </a:lnTo>
                  <a:lnTo>
                    <a:pt x="7596" y="16925"/>
                  </a:lnTo>
                  <a:lnTo>
                    <a:pt x="7743" y="16974"/>
                  </a:lnTo>
                  <a:lnTo>
                    <a:pt x="7914" y="16999"/>
                  </a:lnTo>
                  <a:lnTo>
                    <a:pt x="9086" y="16999"/>
                  </a:lnTo>
                  <a:lnTo>
                    <a:pt x="9257" y="16974"/>
                  </a:lnTo>
                  <a:lnTo>
                    <a:pt x="9404" y="16925"/>
                  </a:lnTo>
                  <a:lnTo>
                    <a:pt x="9526" y="16852"/>
                  </a:lnTo>
                  <a:lnTo>
                    <a:pt x="9672" y="16754"/>
                  </a:lnTo>
                  <a:lnTo>
                    <a:pt x="9770" y="16657"/>
                  </a:lnTo>
                  <a:lnTo>
                    <a:pt x="9868" y="16510"/>
                  </a:lnTo>
                  <a:lnTo>
                    <a:pt x="9917" y="16364"/>
                  </a:lnTo>
                  <a:lnTo>
                    <a:pt x="9965" y="16217"/>
                  </a:lnTo>
                  <a:lnTo>
                    <a:pt x="10161" y="14459"/>
                  </a:lnTo>
                  <a:lnTo>
                    <a:pt x="10503" y="14361"/>
                  </a:lnTo>
                  <a:lnTo>
                    <a:pt x="10869" y="14214"/>
                  </a:lnTo>
                  <a:lnTo>
                    <a:pt x="11211" y="14068"/>
                  </a:lnTo>
                  <a:lnTo>
                    <a:pt x="11553" y="13897"/>
                  </a:lnTo>
                  <a:lnTo>
                    <a:pt x="12921" y="14996"/>
                  </a:lnTo>
                  <a:lnTo>
                    <a:pt x="13067" y="15069"/>
                  </a:lnTo>
                  <a:lnTo>
                    <a:pt x="13214" y="15118"/>
                  </a:lnTo>
                  <a:lnTo>
                    <a:pt x="13360" y="15167"/>
                  </a:lnTo>
                  <a:lnTo>
                    <a:pt x="13507" y="15167"/>
                  </a:lnTo>
                  <a:lnTo>
                    <a:pt x="13678" y="15142"/>
                  </a:lnTo>
                  <a:lnTo>
                    <a:pt x="13824" y="15094"/>
                  </a:lnTo>
                  <a:lnTo>
                    <a:pt x="13971" y="15020"/>
                  </a:lnTo>
                  <a:lnTo>
                    <a:pt x="14093" y="14923"/>
                  </a:lnTo>
                  <a:lnTo>
                    <a:pt x="14923" y="14092"/>
                  </a:lnTo>
                  <a:lnTo>
                    <a:pt x="15021" y="13970"/>
                  </a:lnTo>
                  <a:lnTo>
                    <a:pt x="15094" y="13824"/>
                  </a:lnTo>
                  <a:lnTo>
                    <a:pt x="15143" y="13677"/>
                  </a:lnTo>
                  <a:lnTo>
                    <a:pt x="15168" y="13506"/>
                  </a:lnTo>
                  <a:lnTo>
                    <a:pt x="15168" y="13360"/>
                  </a:lnTo>
                  <a:lnTo>
                    <a:pt x="15119" y="13213"/>
                  </a:lnTo>
                  <a:lnTo>
                    <a:pt x="15070" y="13067"/>
                  </a:lnTo>
                  <a:lnTo>
                    <a:pt x="14997" y="12920"/>
                  </a:lnTo>
                  <a:lnTo>
                    <a:pt x="13898" y="11552"/>
                  </a:lnTo>
                  <a:lnTo>
                    <a:pt x="14068" y="11210"/>
                  </a:lnTo>
                  <a:lnTo>
                    <a:pt x="14215" y="10868"/>
                  </a:lnTo>
                  <a:lnTo>
                    <a:pt x="14362" y="10502"/>
                  </a:lnTo>
                  <a:lnTo>
                    <a:pt x="14459" y="10160"/>
                  </a:lnTo>
                  <a:lnTo>
                    <a:pt x="16218" y="9965"/>
                  </a:lnTo>
                  <a:lnTo>
                    <a:pt x="16364" y="9916"/>
                  </a:lnTo>
                  <a:lnTo>
                    <a:pt x="16511" y="9867"/>
                  </a:lnTo>
                  <a:lnTo>
                    <a:pt x="16657" y="9769"/>
                  </a:lnTo>
                  <a:lnTo>
                    <a:pt x="16755" y="9672"/>
                  </a:lnTo>
                  <a:lnTo>
                    <a:pt x="16853" y="9525"/>
                  </a:lnTo>
                  <a:lnTo>
                    <a:pt x="16926" y="9403"/>
                  </a:lnTo>
                  <a:lnTo>
                    <a:pt x="16975" y="9257"/>
                  </a:lnTo>
                  <a:lnTo>
                    <a:pt x="16999" y="9086"/>
                  </a:lnTo>
                  <a:lnTo>
                    <a:pt x="16999" y="7913"/>
                  </a:lnTo>
                  <a:lnTo>
                    <a:pt x="16975" y="7742"/>
                  </a:lnTo>
                  <a:lnTo>
                    <a:pt x="16926" y="7596"/>
                  </a:lnTo>
                  <a:lnTo>
                    <a:pt x="16853" y="7474"/>
                  </a:lnTo>
                  <a:lnTo>
                    <a:pt x="16755" y="7327"/>
                  </a:lnTo>
                  <a:lnTo>
                    <a:pt x="16657" y="7229"/>
                  </a:lnTo>
                  <a:lnTo>
                    <a:pt x="16511" y="7132"/>
                  </a:lnTo>
                  <a:lnTo>
                    <a:pt x="16364" y="7083"/>
                  </a:lnTo>
                  <a:lnTo>
                    <a:pt x="16218" y="7034"/>
                  </a:lnTo>
                  <a:lnTo>
                    <a:pt x="14459" y="6839"/>
                  </a:lnTo>
                  <a:lnTo>
                    <a:pt x="14362" y="6497"/>
                  </a:lnTo>
                  <a:lnTo>
                    <a:pt x="14215" y="6130"/>
                  </a:lnTo>
                  <a:lnTo>
                    <a:pt x="14068" y="5788"/>
                  </a:lnTo>
                  <a:lnTo>
                    <a:pt x="13898" y="5447"/>
                  </a:lnTo>
                  <a:lnTo>
                    <a:pt x="14997" y="4079"/>
                  </a:lnTo>
                  <a:lnTo>
                    <a:pt x="15070" y="3932"/>
                  </a:lnTo>
                  <a:lnTo>
                    <a:pt x="15119" y="3786"/>
                  </a:lnTo>
                  <a:lnTo>
                    <a:pt x="15168" y="3639"/>
                  </a:lnTo>
                  <a:lnTo>
                    <a:pt x="15168" y="3493"/>
                  </a:lnTo>
                  <a:lnTo>
                    <a:pt x="15143" y="3322"/>
                  </a:lnTo>
                  <a:lnTo>
                    <a:pt x="15094" y="3175"/>
                  </a:lnTo>
                  <a:lnTo>
                    <a:pt x="15021" y="3029"/>
                  </a:lnTo>
                  <a:lnTo>
                    <a:pt x="14923" y="2907"/>
                  </a:lnTo>
                  <a:lnTo>
                    <a:pt x="14093" y="2076"/>
                  </a:lnTo>
                  <a:lnTo>
                    <a:pt x="13971" y="1978"/>
                  </a:lnTo>
                  <a:lnTo>
                    <a:pt x="13824" y="1905"/>
                  </a:lnTo>
                  <a:lnTo>
                    <a:pt x="13678" y="1856"/>
                  </a:lnTo>
                  <a:lnTo>
                    <a:pt x="13507" y="1832"/>
                  </a:lnTo>
                  <a:lnTo>
                    <a:pt x="13360" y="1832"/>
                  </a:lnTo>
                  <a:lnTo>
                    <a:pt x="13214" y="1881"/>
                  </a:lnTo>
                  <a:lnTo>
                    <a:pt x="13067" y="1930"/>
                  </a:lnTo>
                  <a:lnTo>
                    <a:pt x="12921" y="2027"/>
                  </a:lnTo>
                  <a:lnTo>
                    <a:pt x="11553" y="3102"/>
                  </a:lnTo>
                  <a:lnTo>
                    <a:pt x="11211" y="2931"/>
                  </a:lnTo>
                  <a:lnTo>
                    <a:pt x="10869" y="2784"/>
                  </a:lnTo>
                  <a:lnTo>
                    <a:pt x="10503" y="2638"/>
                  </a:lnTo>
                  <a:lnTo>
                    <a:pt x="10161" y="2540"/>
                  </a:lnTo>
                  <a:lnTo>
                    <a:pt x="9965" y="782"/>
                  </a:lnTo>
                  <a:lnTo>
                    <a:pt x="9917" y="635"/>
                  </a:lnTo>
                  <a:lnTo>
                    <a:pt x="9868" y="489"/>
                  </a:lnTo>
                  <a:lnTo>
                    <a:pt x="9770" y="342"/>
                  </a:lnTo>
                  <a:lnTo>
                    <a:pt x="9672" y="244"/>
                  </a:lnTo>
                  <a:lnTo>
                    <a:pt x="9526" y="147"/>
                  </a:lnTo>
                  <a:lnTo>
                    <a:pt x="9404" y="73"/>
                  </a:lnTo>
                  <a:lnTo>
                    <a:pt x="9257" y="25"/>
                  </a:lnTo>
                  <a:lnTo>
                    <a:pt x="908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29"/>
            <p:cNvGrpSpPr/>
            <p:nvPr/>
          </p:nvGrpSpPr>
          <p:grpSpPr>
            <a:xfrm>
              <a:off x="7354067" y="3426715"/>
              <a:ext cx="455624" cy="437054"/>
              <a:chOff x="5241175" y="4959100"/>
              <a:chExt cx="539775" cy="517775"/>
            </a:xfrm>
          </p:grpSpPr>
          <p:sp>
            <p:nvSpPr>
              <p:cNvPr id="129" name="Google Shape;129;p29"/>
              <p:cNvSpPr/>
              <p:nvPr/>
            </p:nvSpPr>
            <p:spPr>
              <a:xfrm>
                <a:off x="5575150" y="4959100"/>
                <a:ext cx="161225" cy="178300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7132" extrusionOk="0">
                    <a:moveTo>
                      <a:pt x="4641" y="0"/>
                    </a:moveTo>
                    <a:lnTo>
                      <a:pt x="4470" y="25"/>
                    </a:lnTo>
                    <a:lnTo>
                      <a:pt x="4299" y="49"/>
                    </a:lnTo>
                    <a:lnTo>
                      <a:pt x="4128" y="98"/>
                    </a:lnTo>
                    <a:lnTo>
                      <a:pt x="3957" y="147"/>
                    </a:lnTo>
                    <a:lnTo>
                      <a:pt x="3786" y="220"/>
                    </a:lnTo>
                    <a:lnTo>
                      <a:pt x="3640" y="318"/>
                    </a:lnTo>
                    <a:lnTo>
                      <a:pt x="3517" y="415"/>
                    </a:lnTo>
                    <a:lnTo>
                      <a:pt x="3395" y="538"/>
                    </a:lnTo>
                    <a:lnTo>
                      <a:pt x="3273" y="660"/>
                    </a:lnTo>
                    <a:lnTo>
                      <a:pt x="3175" y="806"/>
                    </a:lnTo>
                    <a:lnTo>
                      <a:pt x="3078" y="953"/>
                    </a:lnTo>
                    <a:lnTo>
                      <a:pt x="3005" y="1099"/>
                    </a:lnTo>
                    <a:lnTo>
                      <a:pt x="2931" y="1270"/>
                    </a:lnTo>
                    <a:lnTo>
                      <a:pt x="2907" y="1441"/>
                    </a:lnTo>
                    <a:lnTo>
                      <a:pt x="2882" y="1612"/>
                    </a:lnTo>
                    <a:lnTo>
                      <a:pt x="2858" y="1808"/>
                    </a:lnTo>
                    <a:lnTo>
                      <a:pt x="2882" y="2076"/>
                    </a:lnTo>
                    <a:lnTo>
                      <a:pt x="2956" y="2345"/>
                    </a:lnTo>
                    <a:lnTo>
                      <a:pt x="3053" y="2589"/>
                    </a:lnTo>
                    <a:lnTo>
                      <a:pt x="3175" y="2809"/>
                    </a:lnTo>
                    <a:lnTo>
                      <a:pt x="0" y="6546"/>
                    </a:lnTo>
                    <a:lnTo>
                      <a:pt x="367" y="6814"/>
                    </a:lnTo>
                    <a:lnTo>
                      <a:pt x="709" y="7132"/>
                    </a:lnTo>
                    <a:lnTo>
                      <a:pt x="3884" y="3419"/>
                    </a:lnTo>
                    <a:lnTo>
                      <a:pt x="4055" y="3493"/>
                    </a:lnTo>
                    <a:lnTo>
                      <a:pt x="4250" y="3542"/>
                    </a:lnTo>
                    <a:lnTo>
                      <a:pt x="4445" y="3566"/>
                    </a:lnTo>
                    <a:lnTo>
                      <a:pt x="4641" y="3590"/>
                    </a:lnTo>
                    <a:lnTo>
                      <a:pt x="4836" y="3566"/>
                    </a:lnTo>
                    <a:lnTo>
                      <a:pt x="5007" y="3542"/>
                    </a:lnTo>
                    <a:lnTo>
                      <a:pt x="5178" y="3517"/>
                    </a:lnTo>
                    <a:lnTo>
                      <a:pt x="5349" y="3444"/>
                    </a:lnTo>
                    <a:lnTo>
                      <a:pt x="5496" y="3371"/>
                    </a:lnTo>
                    <a:lnTo>
                      <a:pt x="5642" y="3273"/>
                    </a:lnTo>
                    <a:lnTo>
                      <a:pt x="5789" y="3175"/>
                    </a:lnTo>
                    <a:lnTo>
                      <a:pt x="5911" y="3053"/>
                    </a:lnTo>
                    <a:lnTo>
                      <a:pt x="6033" y="2931"/>
                    </a:lnTo>
                    <a:lnTo>
                      <a:pt x="6131" y="2809"/>
                    </a:lnTo>
                    <a:lnTo>
                      <a:pt x="6228" y="2638"/>
                    </a:lnTo>
                    <a:lnTo>
                      <a:pt x="6302" y="2491"/>
                    </a:lnTo>
                    <a:lnTo>
                      <a:pt x="6350" y="2320"/>
                    </a:lnTo>
                    <a:lnTo>
                      <a:pt x="6399" y="2149"/>
                    </a:lnTo>
                    <a:lnTo>
                      <a:pt x="6424" y="1979"/>
                    </a:lnTo>
                    <a:lnTo>
                      <a:pt x="6448" y="1808"/>
                    </a:lnTo>
                    <a:lnTo>
                      <a:pt x="6424" y="1612"/>
                    </a:lnTo>
                    <a:lnTo>
                      <a:pt x="6399" y="1441"/>
                    </a:lnTo>
                    <a:lnTo>
                      <a:pt x="6350" y="1270"/>
                    </a:lnTo>
                    <a:lnTo>
                      <a:pt x="6302" y="1099"/>
                    </a:lnTo>
                    <a:lnTo>
                      <a:pt x="6228" y="953"/>
                    </a:lnTo>
                    <a:lnTo>
                      <a:pt x="6131" y="806"/>
                    </a:lnTo>
                    <a:lnTo>
                      <a:pt x="6033" y="660"/>
                    </a:lnTo>
                    <a:lnTo>
                      <a:pt x="5911" y="538"/>
                    </a:lnTo>
                    <a:lnTo>
                      <a:pt x="5789" y="415"/>
                    </a:lnTo>
                    <a:lnTo>
                      <a:pt x="5642" y="318"/>
                    </a:lnTo>
                    <a:lnTo>
                      <a:pt x="5496" y="220"/>
                    </a:lnTo>
                    <a:lnTo>
                      <a:pt x="5349" y="147"/>
                    </a:lnTo>
                    <a:lnTo>
                      <a:pt x="5178" y="98"/>
                    </a:lnTo>
                    <a:lnTo>
                      <a:pt x="5007" y="49"/>
                    </a:lnTo>
                    <a:lnTo>
                      <a:pt x="4836" y="25"/>
                    </a:lnTo>
                    <a:lnTo>
                      <a:pt x="464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9"/>
              <p:cNvSpPr/>
              <p:nvPr/>
            </p:nvSpPr>
            <p:spPr>
              <a:xfrm>
                <a:off x="5330925" y="4985350"/>
                <a:ext cx="128250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936" extrusionOk="0">
                    <a:moveTo>
                      <a:pt x="1563" y="0"/>
                    </a:moveTo>
                    <a:lnTo>
                      <a:pt x="1392" y="25"/>
                    </a:lnTo>
                    <a:lnTo>
                      <a:pt x="1221" y="74"/>
                    </a:lnTo>
                    <a:lnTo>
                      <a:pt x="1075" y="147"/>
                    </a:lnTo>
                    <a:lnTo>
                      <a:pt x="904" y="220"/>
                    </a:lnTo>
                    <a:lnTo>
                      <a:pt x="757" y="318"/>
                    </a:lnTo>
                    <a:lnTo>
                      <a:pt x="635" y="416"/>
                    </a:lnTo>
                    <a:lnTo>
                      <a:pt x="513" y="538"/>
                    </a:lnTo>
                    <a:lnTo>
                      <a:pt x="391" y="660"/>
                    </a:lnTo>
                    <a:lnTo>
                      <a:pt x="293" y="806"/>
                    </a:lnTo>
                    <a:lnTo>
                      <a:pt x="196" y="953"/>
                    </a:lnTo>
                    <a:lnTo>
                      <a:pt x="122" y="1099"/>
                    </a:lnTo>
                    <a:lnTo>
                      <a:pt x="74" y="1270"/>
                    </a:lnTo>
                    <a:lnTo>
                      <a:pt x="25" y="1466"/>
                    </a:lnTo>
                    <a:lnTo>
                      <a:pt x="0" y="1637"/>
                    </a:lnTo>
                    <a:lnTo>
                      <a:pt x="0" y="1808"/>
                    </a:lnTo>
                    <a:lnTo>
                      <a:pt x="0" y="2003"/>
                    </a:lnTo>
                    <a:lnTo>
                      <a:pt x="25" y="2174"/>
                    </a:lnTo>
                    <a:lnTo>
                      <a:pt x="74" y="2345"/>
                    </a:lnTo>
                    <a:lnTo>
                      <a:pt x="147" y="2492"/>
                    </a:lnTo>
                    <a:lnTo>
                      <a:pt x="220" y="2663"/>
                    </a:lnTo>
                    <a:lnTo>
                      <a:pt x="318" y="2785"/>
                    </a:lnTo>
                    <a:lnTo>
                      <a:pt x="415" y="2931"/>
                    </a:lnTo>
                    <a:lnTo>
                      <a:pt x="538" y="3053"/>
                    </a:lnTo>
                    <a:lnTo>
                      <a:pt x="660" y="3175"/>
                    </a:lnTo>
                    <a:lnTo>
                      <a:pt x="806" y="3273"/>
                    </a:lnTo>
                    <a:lnTo>
                      <a:pt x="953" y="3371"/>
                    </a:lnTo>
                    <a:lnTo>
                      <a:pt x="1099" y="3444"/>
                    </a:lnTo>
                    <a:lnTo>
                      <a:pt x="1270" y="3493"/>
                    </a:lnTo>
                    <a:lnTo>
                      <a:pt x="1466" y="3542"/>
                    </a:lnTo>
                    <a:lnTo>
                      <a:pt x="1710" y="3566"/>
                    </a:lnTo>
                    <a:lnTo>
                      <a:pt x="1979" y="3566"/>
                    </a:lnTo>
                    <a:lnTo>
                      <a:pt x="2223" y="3517"/>
                    </a:lnTo>
                    <a:lnTo>
                      <a:pt x="2467" y="3444"/>
                    </a:lnTo>
                    <a:lnTo>
                      <a:pt x="4396" y="5935"/>
                    </a:lnTo>
                    <a:lnTo>
                      <a:pt x="4738" y="5642"/>
                    </a:lnTo>
                    <a:lnTo>
                      <a:pt x="5129" y="5374"/>
                    </a:lnTo>
                    <a:lnTo>
                      <a:pt x="3200" y="2858"/>
                    </a:lnTo>
                    <a:lnTo>
                      <a:pt x="3322" y="2687"/>
                    </a:lnTo>
                    <a:lnTo>
                      <a:pt x="3419" y="2516"/>
                    </a:lnTo>
                    <a:lnTo>
                      <a:pt x="3493" y="2321"/>
                    </a:lnTo>
                    <a:lnTo>
                      <a:pt x="3542" y="2101"/>
                    </a:lnTo>
                    <a:lnTo>
                      <a:pt x="3566" y="1930"/>
                    </a:lnTo>
                    <a:lnTo>
                      <a:pt x="3566" y="1734"/>
                    </a:lnTo>
                    <a:lnTo>
                      <a:pt x="3566" y="1564"/>
                    </a:lnTo>
                    <a:lnTo>
                      <a:pt x="3517" y="1393"/>
                    </a:lnTo>
                    <a:lnTo>
                      <a:pt x="3468" y="1222"/>
                    </a:lnTo>
                    <a:lnTo>
                      <a:pt x="3419" y="1075"/>
                    </a:lnTo>
                    <a:lnTo>
                      <a:pt x="3346" y="904"/>
                    </a:lnTo>
                    <a:lnTo>
                      <a:pt x="3249" y="758"/>
                    </a:lnTo>
                    <a:lnTo>
                      <a:pt x="3151" y="635"/>
                    </a:lnTo>
                    <a:lnTo>
                      <a:pt x="3029" y="513"/>
                    </a:lnTo>
                    <a:lnTo>
                      <a:pt x="2907" y="391"/>
                    </a:lnTo>
                    <a:lnTo>
                      <a:pt x="2760" y="294"/>
                    </a:lnTo>
                    <a:lnTo>
                      <a:pt x="2614" y="196"/>
                    </a:lnTo>
                    <a:lnTo>
                      <a:pt x="2443" y="123"/>
                    </a:lnTo>
                    <a:lnTo>
                      <a:pt x="2272" y="74"/>
                    </a:lnTo>
                    <a:lnTo>
                      <a:pt x="2101" y="25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9"/>
              <p:cNvSpPr/>
              <p:nvPr/>
            </p:nvSpPr>
            <p:spPr>
              <a:xfrm>
                <a:off x="5241175" y="5241175"/>
                <a:ext cx="180125" cy="1093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4373" extrusionOk="0">
                    <a:moveTo>
                      <a:pt x="6839" y="1"/>
                    </a:moveTo>
                    <a:lnTo>
                      <a:pt x="3224" y="1491"/>
                    </a:lnTo>
                    <a:lnTo>
                      <a:pt x="3102" y="1368"/>
                    </a:lnTo>
                    <a:lnTo>
                      <a:pt x="2980" y="1246"/>
                    </a:lnTo>
                    <a:lnTo>
                      <a:pt x="2858" y="1124"/>
                    </a:lnTo>
                    <a:lnTo>
                      <a:pt x="2687" y="1026"/>
                    </a:lnTo>
                    <a:lnTo>
                      <a:pt x="2540" y="953"/>
                    </a:lnTo>
                    <a:lnTo>
                      <a:pt x="2369" y="880"/>
                    </a:lnTo>
                    <a:lnTo>
                      <a:pt x="2198" y="831"/>
                    </a:lnTo>
                    <a:lnTo>
                      <a:pt x="2027" y="807"/>
                    </a:lnTo>
                    <a:lnTo>
                      <a:pt x="1856" y="782"/>
                    </a:lnTo>
                    <a:lnTo>
                      <a:pt x="1685" y="807"/>
                    </a:lnTo>
                    <a:lnTo>
                      <a:pt x="1514" y="807"/>
                    </a:lnTo>
                    <a:lnTo>
                      <a:pt x="1343" y="856"/>
                    </a:lnTo>
                    <a:lnTo>
                      <a:pt x="1172" y="904"/>
                    </a:lnTo>
                    <a:lnTo>
                      <a:pt x="1026" y="978"/>
                    </a:lnTo>
                    <a:lnTo>
                      <a:pt x="879" y="1051"/>
                    </a:lnTo>
                    <a:lnTo>
                      <a:pt x="733" y="1149"/>
                    </a:lnTo>
                    <a:lnTo>
                      <a:pt x="586" y="1271"/>
                    </a:lnTo>
                    <a:lnTo>
                      <a:pt x="464" y="1393"/>
                    </a:lnTo>
                    <a:lnTo>
                      <a:pt x="342" y="1515"/>
                    </a:lnTo>
                    <a:lnTo>
                      <a:pt x="244" y="1686"/>
                    </a:lnTo>
                    <a:lnTo>
                      <a:pt x="171" y="1832"/>
                    </a:lnTo>
                    <a:lnTo>
                      <a:pt x="98" y="2003"/>
                    </a:lnTo>
                    <a:lnTo>
                      <a:pt x="49" y="2174"/>
                    </a:lnTo>
                    <a:lnTo>
                      <a:pt x="25" y="2345"/>
                    </a:lnTo>
                    <a:lnTo>
                      <a:pt x="0" y="2516"/>
                    </a:lnTo>
                    <a:lnTo>
                      <a:pt x="0" y="2687"/>
                    </a:lnTo>
                    <a:lnTo>
                      <a:pt x="25" y="2858"/>
                    </a:lnTo>
                    <a:lnTo>
                      <a:pt x="73" y="3029"/>
                    </a:lnTo>
                    <a:lnTo>
                      <a:pt x="122" y="3200"/>
                    </a:lnTo>
                    <a:lnTo>
                      <a:pt x="195" y="3347"/>
                    </a:lnTo>
                    <a:lnTo>
                      <a:pt x="269" y="3518"/>
                    </a:lnTo>
                    <a:lnTo>
                      <a:pt x="366" y="3640"/>
                    </a:lnTo>
                    <a:lnTo>
                      <a:pt x="464" y="3786"/>
                    </a:lnTo>
                    <a:lnTo>
                      <a:pt x="611" y="3908"/>
                    </a:lnTo>
                    <a:lnTo>
                      <a:pt x="733" y="4031"/>
                    </a:lnTo>
                    <a:lnTo>
                      <a:pt x="904" y="4128"/>
                    </a:lnTo>
                    <a:lnTo>
                      <a:pt x="1050" y="4201"/>
                    </a:lnTo>
                    <a:lnTo>
                      <a:pt x="1221" y="4275"/>
                    </a:lnTo>
                    <a:lnTo>
                      <a:pt x="1392" y="4324"/>
                    </a:lnTo>
                    <a:lnTo>
                      <a:pt x="1563" y="4348"/>
                    </a:lnTo>
                    <a:lnTo>
                      <a:pt x="1734" y="4372"/>
                    </a:lnTo>
                    <a:lnTo>
                      <a:pt x="1905" y="4372"/>
                    </a:lnTo>
                    <a:lnTo>
                      <a:pt x="2076" y="4348"/>
                    </a:lnTo>
                    <a:lnTo>
                      <a:pt x="2247" y="4299"/>
                    </a:lnTo>
                    <a:lnTo>
                      <a:pt x="2418" y="4250"/>
                    </a:lnTo>
                    <a:lnTo>
                      <a:pt x="2565" y="4201"/>
                    </a:lnTo>
                    <a:lnTo>
                      <a:pt x="2711" y="4104"/>
                    </a:lnTo>
                    <a:lnTo>
                      <a:pt x="2858" y="4006"/>
                    </a:lnTo>
                    <a:lnTo>
                      <a:pt x="3004" y="3908"/>
                    </a:lnTo>
                    <a:lnTo>
                      <a:pt x="3126" y="3786"/>
                    </a:lnTo>
                    <a:lnTo>
                      <a:pt x="3248" y="3640"/>
                    </a:lnTo>
                    <a:lnTo>
                      <a:pt x="3346" y="3493"/>
                    </a:lnTo>
                    <a:lnTo>
                      <a:pt x="3468" y="3200"/>
                    </a:lnTo>
                    <a:lnTo>
                      <a:pt x="3541" y="2931"/>
                    </a:lnTo>
                    <a:lnTo>
                      <a:pt x="3590" y="2638"/>
                    </a:lnTo>
                    <a:lnTo>
                      <a:pt x="3566" y="2345"/>
                    </a:lnTo>
                    <a:lnTo>
                      <a:pt x="7205" y="856"/>
                    </a:lnTo>
                    <a:lnTo>
                      <a:pt x="6985" y="440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9"/>
              <p:cNvSpPr/>
              <p:nvPr/>
            </p:nvSpPr>
            <p:spPr>
              <a:xfrm>
                <a:off x="5461575" y="5316900"/>
                <a:ext cx="89175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399" extrusionOk="0">
                    <a:moveTo>
                      <a:pt x="1491" y="0"/>
                    </a:moveTo>
                    <a:lnTo>
                      <a:pt x="1393" y="2858"/>
                    </a:lnTo>
                    <a:lnTo>
                      <a:pt x="1198" y="2907"/>
                    </a:lnTo>
                    <a:lnTo>
                      <a:pt x="1002" y="3004"/>
                    </a:lnTo>
                    <a:lnTo>
                      <a:pt x="807" y="3102"/>
                    </a:lnTo>
                    <a:lnTo>
                      <a:pt x="636" y="3224"/>
                    </a:lnTo>
                    <a:lnTo>
                      <a:pt x="489" y="3346"/>
                    </a:lnTo>
                    <a:lnTo>
                      <a:pt x="392" y="3493"/>
                    </a:lnTo>
                    <a:lnTo>
                      <a:pt x="269" y="3639"/>
                    </a:lnTo>
                    <a:lnTo>
                      <a:pt x="196" y="3786"/>
                    </a:lnTo>
                    <a:lnTo>
                      <a:pt x="123" y="3932"/>
                    </a:lnTo>
                    <a:lnTo>
                      <a:pt x="74" y="4103"/>
                    </a:lnTo>
                    <a:lnTo>
                      <a:pt x="25" y="4274"/>
                    </a:lnTo>
                    <a:lnTo>
                      <a:pt x="1" y="4445"/>
                    </a:lnTo>
                    <a:lnTo>
                      <a:pt x="1" y="4616"/>
                    </a:lnTo>
                    <a:lnTo>
                      <a:pt x="1" y="4787"/>
                    </a:lnTo>
                    <a:lnTo>
                      <a:pt x="25" y="4958"/>
                    </a:lnTo>
                    <a:lnTo>
                      <a:pt x="74" y="5129"/>
                    </a:lnTo>
                    <a:lnTo>
                      <a:pt x="123" y="5276"/>
                    </a:lnTo>
                    <a:lnTo>
                      <a:pt x="196" y="5447"/>
                    </a:lnTo>
                    <a:lnTo>
                      <a:pt x="294" y="5593"/>
                    </a:lnTo>
                    <a:lnTo>
                      <a:pt x="416" y="5740"/>
                    </a:lnTo>
                    <a:lnTo>
                      <a:pt x="538" y="5886"/>
                    </a:lnTo>
                    <a:lnTo>
                      <a:pt x="660" y="6008"/>
                    </a:lnTo>
                    <a:lnTo>
                      <a:pt x="807" y="6106"/>
                    </a:lnTo>
                    <a:lnTo>
                      <a:pt x="953" y="6179"/>
                    </a:lnTo>
                    <a:lnTo>
                      <a:pt x="1124" y="6252"/>
                    </a:lnTo>
                    <a:lnTo>
                      <a:pt x="1271" y="6326"/>
                    </a:lnTo>
                    <a:lnTo>
                      <a:pt x="1442" y="6350"/>
                    </a:lnTo>
                    <a:lnTo>
                      <a:pt x="1613" y="6375"/>
                    </a:lnTo>
                    <a:lnTo>
                      <a:pt x="1784" y="6399"/>
                    </a:lnTo>
                    <a:lnTo>
                      <a:pt x="1955" y="6375"/>
                    </a:lnTo>
                    <a:lnTo>
                      <a:pt x="2126" y="6350"/>
                    </a:lnTo>
                    <a:lnTo>
                      <a:pt x="2297" y="6301"/>
                    </a:lnTo>
                    <a:lnTo>
                      <a:pt x="2468" y="6252"/>
                    </a:lnTo>
                    <a:lnTo>
                      <a:pt x="2614" y="6179"/>
                    </a:lnTo>
                    <a:lnTo>
                      <a:pt x="2785" y="6082"/>
                    </a:lnTo>
                    <a:lnTo>
                      <a:pt x="2932" y="5984"/>
                    </a:lnTo>
                    <a:lnTo>
                      <a:pt x="3054" y="5862"/>
                    </a:lnTo>
                    <a:lnTo>
                      <a:pt x="3176" y="5715"/>
                    </a:lnTo>
                    <a:lnTo>
                      <a:pt x="3273" y="5569"/>
                    </a:lnTo>
                    <a:lnTo>
                      <a:pt x="3371" y="5422"/>
                    </a:lnTo>
                    <a:lnTo>
                      <a:pt x="3444" y="5276"/>
                    </a:lnTo>
                    <a:lnTo>
                      <a:pt x="3493" y="5105"/>
                    </a:lnTo>
                    <a:lnTo>
                      <a:pt x="3542" y="4934"/>
                    </a:lnTo>
                    <a:lnTo>
                      <a:pt x="3567" y="4763"/>
                    </a:lnTo>
                    <a:lnTo>
                      <a:pt x="3567" y="4592"/>
                    </a:lnTo>
                    <a:lnTo>
                      <a:pt x="3567" y="4421"/>
                    </a:lnTo>
                    <a:lnTo>
                      <a:pt x="3542" y="4250"/>
                    </a:lnTo>
                    <a:lnTo>
                      <a:pt x="3493" y="4079"/>
                    </a:lnTo>
                    <a:lnTo>
                      <a:pt x="3420" y="3908"/>
                    </a:lnTo>
                    <a:lnTo>
                      <a:pt x="3347" y="3761"/>
                    </a:lnTo>
                    <a:lnTo>
                      <a:pt x="3273" y="3615"/>
                    </a:lnTo>
                    <a:lnTo>
                      <a:pt x="3151" y="3468"/>
                    </a:lnTo>
                    <a:lnTo>
                      <a:pt x="2980" y="3273"/>
                    </a:lnTo>
                    <a:lnTo>
                      <a:pt x="2761" y="3102"/>
                    </a:lnTo>
                    <a:lnTo>
                      <a:pt x="2541" y="2980"/>
                    </a:lnTo>
                    <a:lnTo>
                      <a:pt x="2321" y="2907"/>
                    </a:lnTo>
                    <a:lnTo>
                      <a:pt x="2419" y="25"/>
                    </a:lnTo>
                    <a:lnTo>
                      <a:pt x="2419" y="25"/>
                    </a:lnTo>
                    <a:lnTo>
                      <a:pt x="2126" y="49"/>
                    </a:lnTo>
                    <a:lnTo>
                      <a:pt x="1808" y="25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9"/>
              <p:cNvSpPr/>
              <p:nvPr/>
            </p:nvSpPr>
            <p:spPr>
              <a:xfrm>
                <a:off x="5619100" y="5194175"/>
                <a:ext cx="161850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3591" extrusionOk="0">
                    <a:moveTo>
                      <a:pt x="4592" y="0"/>
                    </a:moveTo>
                    <a:lnTo>
                      <a:pt x="4422" y="25"/>
                    </a:lnTo>
                    <a:lnTo>
                      <a:pt x="4251" y="73"/>
                    </a:lnTo>
                    <a:lnTo>
                      <a:pt x="4080" y="122"/>
                    </a:lnTo>
                    <a:lnTo>
                      <a:pt x="3884" y="196"/>
                    </a:lnTo>
                    <a:lnTo>
                      <a:pt x="3713" y="293"/>
                    </a:lnTo>
                    <a:lnTo>
                      <a:pt x="3567" y="391"/>
                    </a:lnTo>
                    <a:lnTo>
                      <a:pt x="3420" y="513"/>
                    </a:lnTo>
                    <a:lnTo>
                      <a:pt x="3298" y="660"/>
                    </a:lnTo>
                    <a:lnTo>
                      <a:pt x="3200" y="806"/>
                    </a:lnTo>
                    <a:lnTo>
                      <a:pt x="3103" y="953"/>
                    </a:lnTo>
                    <a:lnTo>
                      <a:pt x="3029" y="1124"/>
                    </a:lnTo>
                    <a:lnTo>
                      <a:pt x="99" y="757"/>
                    </a:lnTo>
                    <a:lnTo>
                      <a:pt x="74" y="1221"/>
                    </a:lnTo>
                    <a:lnTo>
                      <a:pt x="1" y="1661"/>
                    </a:lnTo>
                    <a:lnTo>
                      <a:pt x="2907" y="2027"/>
                    </a:lnTo>
                    <a:lnTo>
                      <a:pt x="2932" y="2223"/>
                    </a:lnTo>
                    <a:lnTo>
                      <a:pt x="3005" y="2418"/>
                    </a:lnTo>
                    <a:lnTo>
                      <a:pt x="3078" y="2565"/>
                    </a:lnTo>
                    <a:lnTo>
                      <a:pt x="3152" y="2736"/>
                    </a:lnTo>
                    <a:lnTo>
                      <a:pt x="3249" y="2882"/>
                    </a:lnTo>
                    <a:lnTo>
                      <a:pt x="3371" y="3004"/>
                    </a:lnTo>
                    <a:lnTo>
                      <a:pt x="3493" y="3126"/>
                    </a:lnTo>
                    <a:lnTo>
                      <a:pt x="3616" y="3248"/>
                    </a:lnTo>
                    <a:lnTo>
                      <a:pt x="3762" y="3346"/>
                    </a:lnTo>
                    <a:lnTo>
                      <a:pt x="3909" y="3419"/>
                    </a:lnTo>
                    <a:lnTo>
                      <a:pt x="4080" y="3493"/>
                    </a:lnTo>
                    <a:lnTo>
                      <a:pt x="4251" y="3541"/>
                    </a:lnTo>
                    <a:lnTo>
                      <a:pt x="4422" y="3566"/>
                    </a:lnTo>
                    <a:lnTo>
                      <a:pt x="4592" y="3590"/>
                    </a:lnTo>
                    <a:lnTo>
                      <a:pt x="4763" y="3590"/>
                    </a:lnTo>
                    <a:lnTo>
                      <a:pt x="4934" y="3566"/>
                    </a:lnTo>
                    <a:lnTo>
                      <a:pt x="5105" y="3541"/>
                    </a:lnTo>
                    <a:lnTo>
                      <a:pt x="5276" y="3468"/>
                    </a:lnTo>
                    <a:lnTo>
                      <a:pt x="5447" y="3419"/>
                    </a:lnTo>
                    <a:lnTo>
                      <a:pt x="5618" y="3322"/>
                    </a:lnTo>
                    <a:lnTo>
                      <a:pt x="5765" y="3224"/>
                    </a:lnTo>
                    <a:lnTo>
                      <a:pt x="5887" y="3102"/>
                    </a:lnTo>
                    <a:lnTo>
                      <a:pt x="6009" y="2980"/>
                    </a:lnTo>
                    <a:lnTo>
                      <a:pt x="6131" y="2858"/>
                    </a:lnTo>
                    <a:lnTo>
                      <a:pt x="6204" y="2711"/>
                    </a:lnTo>
                    <a:lnTo>
                      <a:pt x="6302" y="2565"/>
                    </a:lnTo>
                    <a:lnTo>
                      <a:pt x="6351" y="2394"/>
                    </a:lnTo>
                    <a:lnTo>
                      <a:pt x="6400" y="2223"/>
                    </a:lnTo>
                    <a:lnTo>
                      <a:pt x="6449" y="2076"/>
                    </a:lnTo>
                    <a:lnTo>
                      <a:pt x="6473" y="1881"/>
                    </a:lnTo>
                    <a:lnTo>
                      <a:pt x="6473" y="1710"/>
                    </a:lnTo>
                    <a:lnTo>
                      <a:pt x="6449" y="1539"/>
                    </a:lnTo>
                    <a:lnTo>
                      <a:pt x="6424" y="1368"/>
                    </a:lnTo>
                    <a:lnTo>
                      <a:pt x="6351" y="1197"/>
                    </a:lnTo>
                    <a:lnTo>
                      <a:pt x="6278" y="1026"/>
                    </a:lnTo>
                    <a:lnTo>
                      <a:pt x="6204" y="855"/>
                    </a:lnTo>
                    <a:lnTo>
                      <a:pt x="6107" y="708"/>
                    </a:lnTo>
                    <a:lnTo>
                      <a:pt x="5985" y="586"/>
                    </a:lnTo>
                    <a:lnTo>
                      <a:pt x="5862" y="464"/>
                    </a:lnTo>
                    <a:lnTo>
                      <a:pt x="5740" y="342"/>
                    </a:lnTo>
                    <a:lnTo>
                      <a:pt x="5594" y="269"/>
                    </a:lnTo>
                    <a:lnTo>
                      <a:pt x="5447" y="171"/>
                    </a:lnTo>
                    <a:lnTo>
                      <a:pt x="5276" y="122"/>
                    </a:lnTo>
                    <a:lnTo>
                      <a:pt x="5105" y="73"/>
                    </a:lnTo>
                    <a:lnTo>
                      <a:pt x="4934" y="25"/>
                    </a:lnTo>
                    <a:lnTo>
                      <a:pt x="4763" y="25"/>
                    </a:lnTo>
                    <a:lnTo>
                      <a:pt x="4592" y="0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9"/>
              <p:cNvSpPr/>
              <p:nvPr/>
            </p:nvSpPr>
            <p:spPr>
              <a:xfrm>
                <a:off x="5420075" y="5116000"/>
                <a:ext cx="189300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7597" extrusionOk="0">
                    <a:moveTo>
                      <a:pt x="3786" y="1"/>
                    </a:moveTo>
                    <a:lnTo>
                      <a:pt x="3395" y="25"/>
                    </a:lnTo>
                    <a:lnTo>
                      <a:pt x="3028" y="74"/>
                    </a:lnTo>
                    <a:lnTo>
                      <a:pt x="2662" y="172"/>
                    </a:lnTo>
                    <a:lnTo>
                      <a:pt x="2320" y="294"/>
                    </a:lnTo>
                    <a:lnTo>
                      <a:pt x="1978" y="465"/>
                    </a:lnTo>
                    <a:lnTo>
                      <a:pt x="1661" y="660"/>
                    </a:lnTo>
                    <a:lnTo>
                      <a:pt x="1392" y="880"/>
                    </a:lnTo>
                    <a:lnTo>
                      <a:pt x="1123" y="1124"/>
                    </a:lnTo>
                    <a:lnTo>
                      <a:pt x="879" y="1393"/>
                    </a:lnTo>
                    <a:lnTo>
                      <a:pt x="659" y="1686"/>
                    </a:lnTo>
                    <a:lnTo>
                      <a:pt x="464" y="1979"/>
                    </a:lnTo>
                    <a:lnTo>
                      <a:pt x="293" y="2321"/>
                    </a:lnTo>
                    <a:lnTo>
                      <a:pt x="171" y="2663"/>
                    </a:lnTo>
                    <a:lnTo>
                      <a:pt x="73" y="3029"/>
                    </a:lnTo>
                    <a:lnTo>
                      <a:pt x="24" y="3420"/>
                    </a:lnTo>
                    <a:lnTo>
                      <a:pt x="0" y="3787"/>
                    </a:lnTo>
                    <a:lnTo>
                      <a:pt x="24" y="4177"/>
                    </a:lnTo>
                    <a:lnTo>
                      <a:pt x="73" y="4568"/>
                    </a:lnTo>
                    <a:lnTo>
                      <a:pt x="171" y="4934"/>
                    </a:lnTo>
                    <a:lnTo>
                      <a:pt x="293" y="5276"/>
                    </a:lnTo>
                    <a:lnTo>
                      <a:pt x="464" y="5594"/>
                    </a:lnTo>
                    <a:lnTo>
                      <a:pt x="659" y="5911"/>
                    </a:lnTo>
                    <a:lnTo>
                      <a:pt x="879" y="6204"/>
                    </a:lnTo>
                    <a:lnTo>
                      <a:pt x="1123" y="6473"/>
                    </a:lnTo>
                    <a:lnTo>
                      <a:pt x="1392" y="6717"/>
                    </a:lnTo>
                    <a:lnTo>
                      <a:pt x="1661" y="6937"/>
                    </a:lnTo>
                    <a:lnTo>
                      <a:pt x="1978" y="7133"/>
                    </a:lnTo>
                    <a:lnTo>
                      <a:pt x="2320" y="7279"/>
                    </a:lnTo>
                    <a:lnTo>
                      <a:pt x="2662" y="7426"/>
                    </a:lnTo>
                    <a:lnTo>
                      <a:pt x="3028" y="7499"/>
                    </a:lnTo>
                    <a:lnTo>
                      <a:pt x="3395" y="7572"/>
                    </a:lnTo>
                    <a:lnTo>
                      <a:pt x="3786" y="7597"/>
                    </a:lnTo>
                    <a:lnTo>
                      <a:pt x="4176" y="7572"/>
                    </a:lnTo>
                    <a:lnTo>
                      <a:pt x="4567" y="7499"/>
                    </a:lnTo>
                    <a:lnTo>
                      <a:pt x="4909" y="7426"/>
                    </a:lnTo>
                    <a:lnTo>
                      <a:pt x="5275" y="7279"/>
                    </a:lnTo>
                    <a:lnTo>
                      <a:pt x="5593" y="7133"/>
                    </a:lnTo>
                    <a:lnTo>
                      <a:pt x="5910" y="6937"/>
                    </a:lnTo>
                    <a:lnTo>
                      <a:pt x="6203" y="6717"/>
                    </a:lnTo>
                    <a:lnTo>
                      <a:pt x="6472" y="6473"/>
                    </a:lnTo>
                    <a:lnTo>
                      <a:pt x="6716" y="6204"/>
                    </a:lnTo>
                    <a:lnTo>
                      <a:pt x="6936" y="5911"/>
                    </a:lnTo>
                    <a:lnTo>
                      <a:pt x="7132" y="5594"/>
                    </a:lnTo>
                    <a:lnTo>
                      <a:pt x="7278" y="5276"/>
                    </a:lnTo>
                    <a:lnTo>
                      <a:pt x="7425" y="4934"/>
                    </a:lnTo>
                    <a:lnTo>
                      <a:pt x="7498" y="4568"/>
                    </a:lnTo>
                    <a:lnTo>
                      <a:pt x="7571" y="4177"/>
                    </a:lnTo>
                    <a:lnTo>
                      <a:pt x="7571" y="3787"/>
                    </a:lnTo>
                    <a:lnTo>
                      <a:pt x="7571" y="3420"/>
                    </a:lnTo>
                    <a:lnTo>
                      <a:pt x="7498" y="3029"/>
                    </a:lnTo>
                    <a:lnTo>
                      <a:pt x="7425" y="2663"/>
                    </a:lnTo>
                    <a:lnTo>
                      <a:pt x="7278" y="2321"/>
                    </a:lnTo>
                    <a:lnTo>
                      <a:pt x="7132" y="1979"/>
                    </a:lnTo>
                    <a:lnTo>
                      <a:pt x="6936" y="1686"/>
                    </a:lnTo>
                    <a:lnTo>
                      <a:pt x="6716" y="1393"/>
                    </a:lnTo>
                    <a:lnTo>
                      <a:pt x="6472" y="1124"/>
                    </a:lnTo>
                    <a:lnTo>
                      <a:pt x="6203" y="880"/>
                    </a:lnTo>
                    <a:lnTo>
                      <a:pt x="5910" y="660"/>
                    </a:lnTo>
                    <a:lnTo>
                      <a:pt x="5593" y="465"/>
                    </a:lnTo>
                    <a:lnTo>
                      <a:pt x="5275" y="294"/>
                    </a:lnTo>
                    <a:lnTo>
                      <a:pt x="4909" y="172"/>
                    </a:lnTo>
                    <a:lnTo>
                      <a:pt x="4567" y="74"/>
                    </a:lnTo>
                    <a:lnTo>
                      <a:pt x="4176" y="25"/>
                    </a:lnTo>
                    <a:lnTo>
                      <a:pt x="378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29"/>
            <p:cNvSpPr/>
            <p:nvPr/>
          </p:nvSpPr>
          <p:spPr>
            <a:xfrm>
              <a:off x="8081326" y="3153875"/>
              <a:ext cx="299952" cy="272838"/>
            </a:xfrm>
            <a:custGeom>
              <a:avLst/>
              <a:gdLst/>
              <a:ahLst/>
              <a:cxnLst/>
              <a:rect l="l" t="t" r="r" b="b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rgbClr val="329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9"/>
          <p:cNvGrpSpPr/>
          <p:nvPr/>
        </p:nvGrpSpPr>
        <p:grpSpPr>
          <a:xfrm>
            <a:off x="-123826" y="-131650"/>
            <a:ext cx="2439150" cy="2322249"/>
            <a:chOff x="-123826" y="-131650"/>
            <a:chExt cx="2439150" cy="2322249"/>
          </a:xfrm>
        </p:grpSpPr>
        <p:sp>
          <p:nvSpPr>
            <p:cNvPr id="137" name="Google Shape;137;p29"/>
            <p:cNvSpPr/>
            <p:nvPr/>
          </p:nvSpPr>
          <p:spPr>
            <a:xfrm rot="5400000">
              <a:off x="499599" y="157100"/>
              <a:ext cx="1146000" cy="132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120000" y="30000"/>
                  </a:lnTo>
                  <a:lnTo>
                    <a:pt x="120000" y="90000"/>
                  </a:lnTo>
                  <a:lnTo>
                    <a:pt x="60000" y="120000"/>
                  </a:lnTo>
                  <a:lnTo>
                    <a:pt x="0" y="90000"/>
                  </a:lnTo>
                  <a:lnTo>
                    <a:pt x="0" y="3000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 rot="10800000" flipH="1">
              <a:off x="-123826" y="1058975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9525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9"/>
            <p:cNvSpPr/>
            <p:nvPr/>
          </p:nvSpPr>
          <p:spPr>
            <a:xfrm rot="10800000" flipH="1">
              <a:off x="638175" y="1440100"/>
              <a:ext cx="428700" cy="3711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9"/>
            <p:cNvSpPr/>
            <p:nvPr/>
          </p:nvSpPr>
          <p:spPr>
            <a:xfrm rot="10800000" flipH="1">
              <a:off x="1495424" y="-131650"/>
              <a:ext cx="819900" cy="710100"/>
            </a:xfrm>
            <a:prstGeom prst="hexagon">
              <a:avLst>
                <a:gd name="adj" fmla="val 28678"/>
                <a:gd name="vf" fmla="val 115470"/>
              </a:avLst>
            </a:prstGeom>
            <a:noFill/>
            <a:ln w="76200" cap="flat" cmpd="sng">
              <a:solidFill>
                <a:srgbClr val="1847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9"/>
            <p:cNvSpPr/>
            <p:nvPr/>
          </p:nvSpPr>
          <p:spPr>
            <a:xfrm rot="10800000" flipH="1">
              <a:off x="327800" y="88925"/>
              <a:ext cx="358800" cy="310500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rgbClr val="00E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" name="Google Shape;142;p29"/>
            <p:cNvGrpSpPr/>
            <p:nvPr/>
          </p:nvGrpSpPr>
          <p:grpSpPr>
            <a:xfrm>
              <a:off x="1729784" y="61068"/>
              <a:ext cx="351204" cy="324661"/>
              <a:chOff x="5975075" y="2327500"/>
              <a:chExt cx="420100" cy="388350"/>
            </a:xfrm>
          </p:grpSpPr>
          <p:sp>
            <p:nvSpPr>
              <p:cNvPr id="143" name="Google Shape;143;p29"/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solidFill>
                <a:srgbClr val="184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29"/>
            <p:cNvSpPr/>
            <p:nvPr/>
          </p:nvSpPr>
          <p:spPr>
            <a:xfrm>
              <a:off x="203100" y="1270177"/>
              <a:ext cx="166061" cy="287704"/>
            </a:xfrm>
            <a:custGeom>
              <a:avLst/>
              <a:gdLst/>
              <a:ahLst/>
              <a:cxnLst/>
              <a:rect l="l" t="t" r="r" b="b"/>
              <a:pathLst>
                <a:path w="11870" h="20565" extrusionOk="0">
                  <a:moveTo>
                    <a:pt x="6301" y="977"/>
                  </a:moveTo>
                  <a:lnTo>
                    <a:pt x="6423" y="1002"/>
                  </a:lnTo>
                  <a:lnTo>
                    <a:pt x="6497" y="1075"/>
                  </a:lnTo>
                  <a:lnTo>
                    <a:pt x="6570" y="1148"/>
                  </a:lnTo>
                  <a:lnTo>
                    <a:pt x="6594" y="1270"/>
                  </a:lnTo>
                  <a:lnTo>
                    <a:pt x="6570" y="1368"/>
                  </a:lnTo>
                  <a:lnTo>
                    <a:pt x="6497" y="1466"/>
                  </a:lnTo>
                  <a:lnTo>
                    <a:pt x="6423" y="1515"/>
                  </a:lnTo>
                  <a:lnTo>
                    <a:pt x="6301" y="1539"/>
                  </a:lnTo>
                  <a:lnTo>
                    <a:pt x="5569" y="1539"/>
                  </a:lnTo>
                  <a:lnTo>
                    <a:pt x="5446" y="1515"/>
                  </a:lnTo>
                  <a:lnTo>
                    <a:pt x="5373" y="1466"/>
                  </a:lnTo>
                  <a:lnTo>
                    <a:pt x="5300" y="1368"/>
                  </a:lnTo>
                  <a:lnTo>
                    <a:pt x="5276" y="1270"/>
                  </a:lnTo>
                  <a:lnTo>
                    <a:pt x="5300" y="1148"/>
                  </a:lnTo>
                  <a:lnTo>
                    <a:pt x="5373" y="1075"/>
                  </a:lnTo>
                  <a:lnTo>
                    <a:pt x="5446" y="1002"/>
                  </a:lnTo>
                  <a:lnTo>
                    <a:pt x="5569" y="977"/>
                  </a:lnTo>
                  <a:close/>
                  <a:moveTo>
                    <a:pt x="10575" y="2565"/>
                  </a:moveTo>
                  <a:lnTo>
                    <a:pt x="10575" y="16706"/>
                  </a:lnTo>
                  <a:lnTo>
                    <a:pt x="1295" y="16706"/>
                  </a:lnTo>
                  <a:lnTo>
                    <a:pt x="1295" y="2565"/>
                  </a:lnTo>
                  <a:close/>
                  <a:moveTo>
                    <a:pt x="5935" y="17780"/>
                  </a:moveTo>
                  <a:lnTo>
                    <a:pt x="6106" y="17805"/>
                  </a:lnTo>
                  <a:lnTo>
                    <a:pt x="6277" y="17854"/>
                  </a:lnTo>
                  <a:lnTo>
                    <a:pt x="6423" y="17927"/>
                  </a:lnTo>
                  <a:lnTo>
                    <a:pt x="6545" y="18025"/>
                  </a:lnTo>
                  <a:lnTo>
                    <a:pt x="6643" y="18147"/>
                  </a:lnTo>
                  <a:lnTo>
                    <a:pt x="6716" y="18293"/>
                  </a:lnTo>
                  <a:lnTo>
                    <a:pt x="6765" y="18464"/>
                  </a:lnTo>
                  <a:lnTo>
                    <a:pt x="6790" y="18635"/>
                  </a:lnTo>
                  <a:lnTo>
                    <a:pt x="6765" y="18806"/>
                  </a:lnTo>
                  <a:lnTo>
                    <a:pt x="6716" y="18977"/>
                  </a:lnTo>
                  <a:lnTo>
                    <a:pt x="6643" y="19124"/>
                  </a:lnTo>
                  <a:lnTo>
                    <a:pt x="6545" y="19246"/>
                  </a:lnTo>
                  <a:lnTo>
                    <a:pt x="6423" y="19343"/>
                  </a:lnTo>
                  <a:lnTo>
                    <a:pt x="6277" y="19417"/>
                  </a:lnTo>
                  <a:lnTo>
                    <a:pt x="6106" y="19465"/>
                  </a:lnTo>
                  <a:lnTo>
                    <a:pt x="5935" y="19490"/>
                  </a:lnTo>
                  <a:lnTo>
                    <a:pt x="5764" y="19465"/>
                  </a:lnTo>
                  <a:lnTo>
                    <a:pt x="5593" y="19417"/>
                  </a:lnTo>
                  <a:lnTo>
                    <a:pt x="5446" y="19343"/>
                  </a:lnTo>
                  <a:lnTo>
                    <a:pt x="5324" y="19246"/>
                  </a:lnTo>
                  <a:lnTo>
                    <a:pt x="5227" y="19124"/>
                  </a:lnTo>
                  <a:lnTo>
                    <a:pt x="5153" y="18977"/>
                  </a:lnTo>
                  <a:lnTo>
                    <a:pt x="5105" y="18806"/>
                  </a:lnTo>
                  <a:lnTo>
                    <a:pt x="5080" y="18635"/>
                  </a:lnTo>
                  <a:lnTo>
                    <a:pt x="5105" y="18464"/>
                  </a:lnTo>
                  <a:lnTo>
                    <a:pt x="5153" y="18293"/>
                  </a:lnTo>
                  <a:lnTo>
                    <a:pt x="5227" y="18147"/>
                  </a:lnTo>
                  <a:lnTo>
                    <a:pt x="5324" y="18025"/>
                  </a:lnTo>
                  <a:lnTo>
                    <a:pt x="5446" y="17927"/>
                  </a:lnTo>
                  <a:lnTo>
                    <a:pt x="5593" y="17854"/>
                  </a:lnTo>
                  <a:lnTo>
                    <a:pt x="5764" y="17805"/>
                  </a:lnTo>
                  <a:lnTo>
                    <a:pt x="5935" y="17780"/>
                  </a:lnTo>
                  <a:close/>
                  <a:moveTo>
                    <a:pt x="1295" y="0"/>
                  </a:moveTo>
                  <a:lnTo>
                    <a:pt x="1026" y="25"/>
                  </a:lnTo>
                  <a:lnTo>
                    <a:pt x="782" y="98"/>
                  </a:lnTo>
                  <a:lnTo>
                    <a:pt x="562" y="220"/>
                  </a:lnTo>
                  <a:lnTo>
                    <a:pt x="366" y="367"/>
                  </a:lnTo>
                  <a:lnTo>
                    <a:pt x="220" y="562"/>
                  </a:lnTo>
                  <a:lnTo>
                    <a:pt x="98" y="782"/>
                  </a:lnTo>
                  <a:lnTo>
                    <a:pt x="25" y="1026"/>
                  </a:lnTo>
                  <a:lnTo>
                    <a:pt x="0" y="1295"/>
                  </a:lnTo>
                  <a:lnTo>
                    <a:pt x="0" y="19270"/>
                  </a:lnTo>
                  <a:lnTo>
                    <a:pt x="25" y="19539"/>
                  </a:lnTo>
                  <a:lnTo>
                    <a:pt x="98" y="19783"/>
                  </a:lnTo>
                  <a:lnTo>
                    <a:pt x="220" y="20003"/>
                  </a:lnTo>
                  <a:lnTo>
                    <a:pt x="366" y="20198"/>
                  </a:lnTo>
                  <a:lnTo>
                    <a:pt x="562" y="20345"/>
                  </a:lnTo>
                  <a:lnTo>
                    <a:pt x="782" y="20467"/>
                  </a:lnTo>
                  <a:lnTo>
                    <a:pt x="1026" y="20540"/>
                  </a:lnTo>
                  <a:lnTo>
                    <a:pt x="1295" y="20565"/>
                  </a:lnTo>
                  <a:lnTo>
                    <a:pt x="10575" y="20565"/>
                  </a:lnTo>
                  <a:lnTo>
                    <a:pt x="10844" y="20540"/>
                  </a:lnTo>
                  <a:lnTo>
                    <a:pt x="11088" y="20467"/>
                  </a:lnTo>
                  <a:lnTo>
                    <a:pt x="11308" y="20345"/>
                  </a:lnTo>
                  <a:lnTo>
                    <a:pt x="11503" y="20198"/>
                  </a:lnTo>
                  <a:lnTo>
                    <a:pt x="11650" y="20003"/>
                  </a:lnTo>
                  <a:lnTo>
                    <a:pt x="11772" y="19783"/>
                  </a:lnTo>
                  <a:lnTo>
                    <a:pt x="11845" y="19539"/>
                  </a:lnTo>
                  <a:lnTo>
                    <a:pt x="11870" y="19270"/>
                  </a:lnTo>
                  <a:lnTo>
                    <a:pt x="11870" y="1295"/>
                  </a:lnTo>
                  <a:lnTo>
                    <a:pt x="11845" y="1026"/>
                  </a:lnTo>
                  <a:lnTo>
                    <a:pt x="11772" y="782"/>
                  </a:lnTo>
                  <a:lnTo>
                    <a:pt x="11650" y="562"/>
                  </a:lnTo>
                  <a:lnTo>
                    <a:pt x="11503" y="367"/>
                  </a:lnTo>
                  <a:lnTo>
                    <a:pt x="11308" y="220"/>
                  </a:lnTo>
                  <a:lnTo>
                    <a:pt x="11088" y="98"/>
                  </a:lnTo>
                  <a:lnTo>
                    <a:pt x="10844" y="25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29"/>
            <p:cNvGrpSpPr/>
            <p:nvPr/>
          </p:nvGrpSpPr>
          <p:grpSpPr>
            <a:xfrm>
              <a:off x="904276" y="515192"/>
              <a:ext cx="382958" cy="607111"/>
              <a:chOff x="6718575" y="2318625"/>
              <a:chExt cx="256950" cy="407375"/>
            </a:xfrm>
          </p:grpSpPr>
          <p:sp>
            <p:nvSpPr>
              <p:cNvPr id="147" name="Google Shape;147;p29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9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29"/>
            <p:cNvGrpSpPr/>
            <p:nvPr/>
          </p:nvGrpSpPr>
          <p:grpSpPr>
            <a:xfrm>
              <a:off x="335759" y="1840531"/>
              <a:ext cx="342882" cy="350068"/>
              <a:chOff x="3951850" y="2985350"/>
              <a:chExt cx="407950" cy="416500"/>
            </a:xfrm>
          </p:grpSpPr>
          <p:sp>
            <p:nvSpPr>
              <p:cNvPr id="156" name="Google Shape;156;p29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9050" cap="rnd" cmpd="sng">
                <a:solidFill>
                  <a:srgbClr val="1847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694380" y="4772550"/>
            <a:ext cx="454244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3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69" name="Google Shape;169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3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73" name="Google Shape;173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82" name="Google Shape;182;p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8541311" y="4785600"/>
            <a:ext cx="60268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1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1"/>
          <p:cNvGrpSpPr/>
          <p:nvPr/>
        </p:nvGrpSpPr>
        <p:grpSpPr>
          <a:xfrm>
            <a:off x="5549153" y="1029780"/>
            <a:ext cx="404640" cy="374059"/>
            <a:chOff x="5975068" y="2327499"/>
            <a:chExt cx="420108" cy="388351"/>
          </a:xfrm>
        </p:grpSpPr>
        <p:sp>
          <p:nvSpPr>
            <p:cNvPr id="196" name="Google Shape;196;p31"/>
            <p:cNvSpPr/>
            <p:nvPr/>
          </p:nvSpPr>
          <p:spPr>
            <a:xfrm>
              <a:off x="5975068" y="2474648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088026" y="2327499"/>
              <a:ext cx="307150" cy="388351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31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31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200" name="Google Shape;20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31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210" name="Google Shape;210;p3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1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179246" y="412456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BF4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4093029" y="4785600"/>
            <a:ext cx="685628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"/>
          <p:cNvSpPr txBox="1">
            <a:spLocks noGrp="1"/>
          </p:cNvSpPr>
          <p:nvPr>
            <p:ph type="ctrTitle"/>
          </p:nvPr>
        </p:nvSpPr>
        <p:spPr>
          <a:xfrm>
            <a:off x="2343882" y="292294"/>
            <a:ext cx="5638800" cy="78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/>
              <a:t>TRƯỜNG ĐẠI HỌC SƯ PHẠM KỸ THUẬT</a:t>
            </a:r>
            <a:br>
              <a:rPr lang="en-US" sz="2000"/>
            </a:br>
            <a:r>
              <a:rPr lang="en-US" sz="2000"/>
              <a:t>KHOA CÔNG NGHỆ SỐ</a:t>
            </a:r>
            <a:endParaRPr/>
          </a:p>
        </p:txBody>
      </p:sp>
      <p:sp>
        <p:nvSpPr>
          <p:cNvPr id="223" name="Google Shape;223;p1"/>
          <p:cNvSpPr txBox="1"/>
          <p:nvPr/>
        </p:nvSpPr>
        <p:spPr>
          <a:xfrm>
            <a:off x="1618407" y="1207715"/>
            <a:ext cx="6920503" cy="72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BÁO CÁO ĐỒ ÁN TỐT NGHIỆP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 txBox="1"/>
          <p:nvPr/>
        </p:nvSpPr>
        <p:spPr>
          <a:xfrm>
            <a:off x="318342" y="2243952"/>
            <a:ext cx="8825658" cy="96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r>
              <a:rPr lang="en-US" sz="2800" dirty="0" err="1" smtClean="0">
                <a:solidFill>
                  <a:schemeClr val="lt1"/>
                </a:solidFill>
              </a:rPr>
              <a:t>đặt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lịch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khám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cho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phòng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khám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Jio</a:t>
            </a:r>
            <a:r>
              <a:rPr lang="en-US" sz="2800" dirty="0" smtClean="0">
                <a:solidFill>
                  <a:schemeClr val="lt1"/>
                </a:solidFill>
              </a:rPr>
              <a:t> Health </a:t>
            </a:r>
            <a:r>
              <a:rPr lang="en-US" sz="2800" dirty="0" err="1" smtClean="0">
                <a:solidFill>
                  <a:schemeClr val="lt1"/>
                </a:solidFill>
              </a:rPr>
              <a:t>tại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Đà</a:t>
            </a:r>
            <a:r>
              <a:rPr lang="en-US" sz="2800" dirty="0" smtClean="0">
                <a:solidFill>
                  <a:schemeClr val="lt1"/>
                </a:solidFill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</a:rPr>
              <a:t>Nẵng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 txBox="1">
            <a:spLocks noGrp="1"/>
          </p:cNvSpPr>
          <p:nvPr>
            <p:ph type="subTitle" idx="1"/>
          </p:nvPr>
        </p:nvSpPr>
        <p:spPr>
          <a:xfrm>
            <a:off x="2343882" y="3392852"/>
            <a:ext cx="5266500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313"/>
              <a:buNone/>
            </a:pP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 smtClean="0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101" dirty="0"/>
              <a:t> </a:t>
            </a:r>
            <a:r>
              <a:rPr lang="en-US" sz="2101" dirty="0" smtClean="0"/>
              <a:t>   </a:t>
            </a:r>
            <a:r>
              <a:rPr lang="en-US" sz="2101" dirty="0" smtClean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01" dirty="0" err="1" smtClean="0">
                <a:latin typeface="Arial"/>
                <a:ea typeface="Arial"/>
                <a:cs typeface="Arial"/>
                <a:sym typeface="Arial"/>
              </a:rPr>
              <a:t>Trần</a:t>
            </a:r>
            <a:r>
              <a:rPr lang="en-US" sz="210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 smtClean="0">
                <a:latin typeface="Arial"/>
                <a:ea typeface="Arial"/>
                <a:cs typeface="Arial"/>
                <a:sym typeface="Arial"/>
              </a:rPr>
              <a:t>Hữu</a:t>
            </a:r>
            <a:r>
              <a:rPr lang="en-US" sz="210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 smtClean="0">
                <a:latin typeface="Arial"/>
                <a:ea typeface="Arial"/>
                <a:cs typeface="Arial"/>
                <a:sym typeface="Arial"/>
              </a:rPr>
              <a:t>Lương</a:t>
            </a:r>
            <a:r>
              <a:rPr lang="en-US" sz="210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smtClean="0"/>
              <a:t>18T2</a:t>
            </a:r>
            <a:endParaRPr sz="300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313"/>
              <a:buNone/>
            </a:pP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Giáo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1" dirty="0" err="1"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sz="2101" dirty="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101" dirty="0" err="1" smtClean="0"/>
              <a:t>TS.Nguyễn</a:t>
            </a:r>
            <a:r>
              <a:rPr lang="en-US" sz="2101" dirty="0" smtClean="0"/>
              <a:t> </a:t>
            </a:r>
            <a:r>
              <a:rPr lang="en-US" sz="2101" dirty="0" err="1" smtClean="0"/>
              <a:t>Tấn</a:t>
            </a:r>
            <a:r>
              <a:rPr lang="en-US" sz="2101" dirty="0" smtClean="0"/>
              <a:t> </a:t>
            </a:r>
            <a:r>
              <a:rPr lang="en-US" sz="2101" dirty="0" err="1" smtClean="0"/>
              <a:t>Thuận</a:t>
            </a:r>
            <a:endParaRPr sz="300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502"/>
              <a:buNone/>
            </a:pPr>
            <a:endParaRPr sz="15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 txBox="1"/>
          <p:nvPr/>
        </p:nvSpPr>
        <p:spPr>
          <a:xfrm>
            <a:off x="3569777" y="4697317"/>
            <a:ext cx="21339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Đà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Nẵng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tháng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01/2023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 txBox="1">
            <a:spLocks noGrp="1"/>
          </p:cNvSpPr>
          <p:nvPr>
            <p:ph type="sldNum" idx="12"/>
          </p:nvPr>
        </p:nvSpPr>
        <p:spPr>
          <a:xfrm>
            <a:off x="8632371" y="4785600"/>
            <a:ext cx="51162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r>
              <a:rPr lang="en-US"/>
              <a:t>/25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/>
        </p:nvSpPr>
        <p:spPr>
          <a:xfrm>
            <a:off x="2135656" y="349394"/>
            <a:ext cx="634966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PHÂN TÍCH THIẾT KẾ HỆ THỐNG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2873829" y="954510"/>
            <a:ext cx="454140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2.4. Sơ đồ ERD</a:t>
            </a:r>
            <a:endParaRPr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485323" y="4785600"/>
            <a:ext cx="658678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r>
              <a:rPr lang="en-US"/>
              <a:t>/25</a:t>
            </a:r>
            <a:endParaRPr/>
          </a:p>
        </p:txBody>
      </p:sp>
      <p:sp>
        <p:nvSpPr>
          <p:cNvPr id="325" name="Google Shape;325;p33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741" y="1354579"/>
            <a:ext cx="5611493" cy="357155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sldNum" idx="12"/>
          </p:nvPr>
        </p:nvSpPr>
        <p:spPr>
          <a:xfrm>
            <a:off x="8545287" y="4788743"/>
            <a:ext cx="598714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/25</a:t>
            </a:r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ctrTitle"/>
          </p:nvPr>
        </p:nvSpPr>
        <p:spPr>
          <a:xfrm>
            <a:off x="2399535" y="2092271"/>
            <a:ext cx="6555784" cy="82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XÂY DỰNG CHƯƠNG TRÌNH</a:t>
            </a:r>
            <a:endParaRPr/>
          </a:p>
        </p:txBody>
      </p:sp>
      <p:sp>
        <p:nvSpPr>
          <p:cNvPr id="333" name="Google Shape;333;p1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>
            <a:spLocks noGrp="1"/>
          </p:cNvSpPr>
          <p:nvPr>
            <p:ph type="title"/>
          </p:nvPr>
        </p:nvSpPr>
        <p:spPr>
          <a:xfrm>
            <a:off x="2081412" y="697214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6171" y="4715782"/>
            <a:ext cx="58782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r>
              <a:rPr lang="en-US"/>
              <a:t>/25</a:t>
            </a:r>
            <a:endParaRPr/>
          </a:p>
        </p:txBody>
      </p:sp>
      <p:sp>
        <p:nvSpPr>
          <p:cNvPr id="341" name="Google Shape;341;p12"/>
          <p:cNvSpPr txBox="1"/>
          <p:nvPr/>
        </p:nvSpPr>
        <p:spPr>
          <a:xfrm>
            <a:off x="3380943" y="1342514"/>
            <a:ext cx="2682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3.1. Công cụ thiết kế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8" y="2555796"/>
            <a:ext cx="2307482" cy="1231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43" y="2555797"/>
            <a:ext cx="2249466" cy="1231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1" y="2555797"/>
            <a:ext cx="2240280" cy="1139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7" y="751678"/>
            <a:ext cx="54430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9" y="1087893"/>
            <a:ext cx="27709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trang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chủ</a:t>
            </a:r>
            <a:endParaRPr lang="en-US" sz="2000" dirty="0" smtClean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283" y="1548357"/>
            <a:ext cx="7040880" cy="333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44307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vi-VN" sz="2000" dirty="0">
                <a:solidFill>
                  <a:schemeClr val="lt1"/>
                </a:solidFill>
              </a:rPr>
              <a:t>Một số giao diện chính của người dùng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05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>
                <a:solidFill>
                  <a:schemeClr val="lt1"/>
                </a:solidFill>
              </a:rPr>
              <a:t>Giao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diện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danh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sách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khoa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khám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42" y="1521601"/>
            <a:ext cx="3689465" cy="2448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93" y="2023746"/>
            <a:ext cx="3388927" cy="31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7" y="751678"/>
            <a:ext cx="54430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vi-VN" sz="2000" dirty="0">
                <a:solidFill>
                  <a:schemeClr val="lt1"/>
                </a:solidFill>
              </a:rPr>
              <a:t>Một số giao diện chính của người dùng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05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>
                <a:solidFill>
                  <a:schemeClr val="lt1"/>
                </a:solidFill>
              </a:rPr>
              <a:t>Giao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diện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danh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sách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khoa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khám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787" y="1615339"/>
            <a:ext cx="4471693" cy="34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2895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vi-VN" sz="2000" dirty="0">
                <a:solidFill>
                  <a:schemeClr val="lt1"/>
                </a:solidFill>
              </a:rPr>
              <a:t>Một số giao diện chính của người dùng</a:t>
            </a: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05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>
                <a:solidFill>
                  <a:schemeClr val="lt1"/>
                </a:solidFill>
              </a:rPr>
              <a:t>Giao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diện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lịch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khám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73" y="1832152"/>
            <a:ext cx="5941648" cy="2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2743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3.2. </a:t>
            </a:r>
            <a:r>
              <a:rPr lang="vi-VN" sz="2000" dirty="0">
                <a:solidFill>
                  <a:schemeClr val="lt1"/>
                </a:solidFill>
              </a:rPr>
              <a:t>Một số giao diện chính của người dùng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0538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>
                <a:solidFill>
                  <a:schemeClr val="lt1"/>
                </a:solidFill>
              </a:rPr>
              <a:t>Giao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diện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thống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báo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lịch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công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bằng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gmail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và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sms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76" y="1998826"/>
            <a:ext cx="4756401" cy="22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499" y="1998827"/>
            <a:ext cx="2500401" cy="2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0634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4715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 smtClean="0">
                <a:solidFill>
                  <a:schemeClr val="lt1"/>
                </a:solidFill>
              </a:rPr>
              <a:t>Giao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diện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trang</a:t>
            </a:r>
            <a:r>
              <a:rPr lang="en-US" sz="2000" dirty="0" smtClean="0">
                <a:solidFill>
                  <a:schemeClr val="lt1"/>
                </a:solidFill>
              </a:rPr>
              <a:t> “</a:t>
            </a:r>
            <a:r>
              <a:rPr lang="en-US" sz="2000" dirty="0" err="1" smtClean="0">
                <a:solidFill>
                  <a:schemeClr val="lt1"/>
                </a:solidFill>
              </a:rPr>
              <a:t>Quản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lý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tài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khoản</a:t>
            </a:r>
            <a:r>
              <a:rPr lang="en-US" sz="2000" dirty="0" smtClean="0">
                <a:solidFill>
                  <a:schemeClr val="lt1"/>
                </a:solidFill>
              </a:rPr>
              <a:t>”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05" y="1994288"/>
            <a:ext cx="8046067" cy="22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0634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4715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 smtClean="0">
                <a:solidFill>
                  <a:schemeClr val="lt1"/>
                </a:solidFill>
              </a:rPr>
              <a:t>Giao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diện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trang</a:t>
            </a:r>
            <a:r>
              <a:rPr lang="en-US" sz="2000" dirty="0" smtClean="0">
                <a:solidFill>
                  <a:schemeClr val="lt1"/>
                </a:solidFill>
              </a:rPr>
              <a:t> “</a:t>
            </a:r>
            <a:r>
              <a:rPr lang="en-US" sz="2000" dirty="0" err="1" smtClean="0">
                <a:solidFill>
                  <a:schemeClr val="lt1"/>
                </a:solidFill>
              </a:rPr>
              <a:t>Quản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lý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Bác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sĩ</a:t>
            </a:r>
            <a:r>
              <a:rPr lang="en-US" sz="2000" dirty="0" smtClean="0">
                <a:solidFill>
                  <a:schemeClr val="lt1"/>
                </a:solidFill>
              </a:rPr>
              <a:t>”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1" y="1612119"/>
            <a:ext cx="6764141" cy="31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"/>
          <p:cNvSpPr txBox="1"/>
          <p:nvPr/>
        </p:nvSpPr>
        <p:spPr>
          <a:xfrm>
            <a:off x="2349380" y="64844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">
            <a:hlinkClick r:id="rId3" action="ppaction://hlinksldjump"/>
          </p:cNvPr>
          <p:cNvSpPr/>
          <p:nvPr/>
        </p:nvSpPr>
        <p:spPr>
          <a:xfrm>
            <a:off x="1121531" y="1797349"/>
            <a:ext cx="3331627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>
            <a:hlinkClick r:id="rId4" action="ppaction://hlinksldjump"/>
          </p:cNvPr>
          <p:cNvSpPr/>
          <p:nvPr/>
        </p:nvSpPr>
        <p:spPr>
          <a:xfrm>
            <a:off x="4612194" y="1806536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>
            <a:hlinkClick r:id="rId5" action="ppaction://hlinksldjump"/>
          </p:cNvPr>
          <p:cNvSpPr/>
          <p:nvPr/>
        </p:nvSpPr>
        <p:spPr>
          <a:xfrm>
            <a:off x="1121531" y="3324309"/>
            <a:ext cx="3331627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">
            <a:hlinkClick r:id="rId6" action="ppaction://hlinksldjump"/>
          </p:cNvPr>
          <p:cNvSpPr/>
          <p:nvPr/>
        </p:nvSpPr>
        <p:spPr>
          <a:xfrm>
            <a:off x="4604670" y="331566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/>
          <p:nvPr/>
        </p:nvSpPr>
        <p:spPr>
          <a:xfrm>
            <a:off x="3402108" y="2125290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"/>
          <p:cNvSpPr/>
          <p:nvPr/>
        </p:nvSpPr>
        <p:spPr>
          <a:xfrm rot="5400000">
            <a:off x="3561183" y="2132895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"/>
          <p:cNvSpPr/>
          <p:nvPr/>
        </p:nvSpPr>
        <p:spPr>
          <a:xfrm rot="10800000">
            <a:off x="3553659" y="2265403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/>
          <p:nvPr/>
        </p:nvSpPr>
        <p:spPr>
          <a:xfrm rot="-5400000">
            <a:off x="3394623" y="2274050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1742553" y="2320797"/>
            <a:ext cx="1348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Mục tiêu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5511694" y="3548955"/>
            <a:ext cx="25735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luận và hướng phát triển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3813642" y="2401815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4731113" y="2388426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3813642" y="3422478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4723589" y="3402505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5757726" y="2136130"/>
            <a:ext cx="22158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tích thiết kế hệ thống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 txBox="1"/>
          <p:nvPr/>
        </p:nvSpPr>
        <p:spPr>
          <a:xfrm>
            <a:off x="1067385" y="3552758"/>
            <a:ext cx="25639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chương trình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sldNum" idx="12"/>
          </p:nvPr>
        </p:nvSpPr>
        <p:spPr>
          <a:xfrm>
            <a:off x="8588829" y="4785600"/>
            <a:ext cx="5551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r>
              <a:rPr lang="en-US"/>
              <a:t>/25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0634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4715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 smtClean="0">
                <a:solidFill>
                  <a:schemeClr val="lt1"/>
                </a:solidFill>
              </a:rPr>
              <a:t>Giao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diện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trang</a:t>
            </a:r>
            <a:r>
              <a:rPr lang="en-US" sz="2000" dirty="0" smtClean="0">
                <a:solidFill>
                  <a:schemeClr val="lt1"/>
                </a:solidFill>
              </a:rPr>
              <a:t> “</a:t>
            </a:r>
            <a:r>
              <a:rPr lang="en-US" sz="2000" dirty="0" err="1" smtClean="0">
                <a:solidFill>
                  <a:schemeClr val="lt1"/>
                </a:solidFill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gian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làm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việc</a:t>
            </a:r>
            <a:r>
              <a:rPr lang="en-US" sz="2000" dirty="0" smtClean="0">
                <a:solidFill>
                  <a:schemeClr val="lt1"/>
                </a:solidFill>
              </a:rPr>
              <a:t>”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620" y="1651378"/>
            <a:ext cx="6770980" cy="32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0634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6786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 smtClean="0">
                <a:solidFill>
                  <a:schemeClr val="lt1"/>
                </a:solidFill>
              </a:rPr>
              <a:t>Giao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diện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trang</a:t>
            </a:r>
            <a:r>
              <a:rPr lang="en-US" sz="2000" dirty="0" smtClean="0">
                <a:solidFill>
                  <a:schemeClr val="lt1"/>
                </a:solidFill>
              </a:rPr>
              <a:t> “</a:t>
            </a:r>
            <a:r>
              <a:rPr lang="en-US" sz="2000" dirty="0" err="1" smtClean="0">
                <a:solidFill>
                  <a:schemeClr val="lt1"/>
                </a:solidFill>
              </a:rPr>
              <a:t>Danh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sách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bệnh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nhân</a:t>
            </a:r>
            <a:r>
              <a:rPr lang="en-US" sz="2000" dirty="0" smtClean="0">
                <a:solidFill>
                  <a:schemeClr val="lt1"/>
                </a:solidFill>
              </a:rPr>
              <a:t>”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40" y="1733153"/>
            <a:ext cx="3772381" cy="1776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962" y="2621648"/>
            <a:ext cx="3782352" cy="17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0634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4715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 smtClean="0">
                <a:solidFill>
                  <a:schemeClr val="lt1"/>
                </a:solidFill>
              </a:rPr>
              <a:t>Giao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diện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trang</a:t>
            </a:r>
            <a:r>
              <a:rPr lang="en-US" sz="2000" dirty="0" smtClean="0">
                <a:solidFill>
                  <a:schemeClr val="lt1"/>
                </a:solidFill>
              </a:rPr>
              <a:t> “</a:t>
            </a:r>
            <a:r>
              <a:rPr lang="en-US" sz="2000" dirty="0" err="1" smtClean="0">
                <a:solidFill>
                  <a:schemeClr val="lt1"/>
                </a:solidFill>
              </a:rPr>
              <a:t>Quản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lý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khoa</a:t>
            </a:r>
            <a:r>
              <a:rPr lang="en-US" sz="2000" dirty="0" smtClean="0">
                <a:solidFill>
                  <a:schemeClr val="lt1"/>
                </a:solidFill>
              </a:rPr>
              <a:t>”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33" y="1658266"/>
            <a:ext cx="6651286" cy="31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2550524" y="170272"/>
            <a:ext cx="5582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XÂY DỰNG CHƯƠNG TRÌNH</a:t>
            </a:r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12629" y="4785600"/>
            <a:ext cx="6313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r>
              <a:rPr lang="en-US"/>
              <a:t>/25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3069556" y="751678"/>
            <a:ext cx="50634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3550908" y="1087893"/>
            <a:ext cx="44715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dirty="0" err="1" smtClean="0">
                <a:solidFill>
                  <a:schemeClr val="lt1"/>
                </a:solidFill>
              </a:rPr>
              <a:t>Giao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diện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trang</a:t>
            </a:r>
            <a:r>
              <a:rPr lang="en-US" sz="2000" dirty="0" smtClean="0">
                <a:solidFill>
                  <a:schemeClr val="lt1"/>
                </a:solidFill>
              </a:rPr>
              <a:t> “</a:t>
            </a:r>
            <a:r>
              <a:rPr lang="en-US" sz="2000" dirty="0" err="1" smtClean="0">
                <a:solidFill>
                  <a:schemeClr val="lt1"/>
                </a:solidFill>
              </a:rPr>
              <a:t>Thống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kê</a:t>
            </a:r>
            <a:r>
              <a:rPr lang="en-US" sz="2000" dirty="0" smtClean="0">
                <a:solidFill>
                  <a:schemeClr val="lt1"/>
                </a:solidFill>
              </a:rPr>
              <a:t>”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355" name="Google Shape;355;p1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16" y="1733152"/>
            <a:ext cx="7072115" cy="3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sldNum" idx="12"/>
          </p:nvPr>
        </p:nvSpPr>
        <p:spPr>
          <a:xfrm>
            <a:off x="8490857" y="4788743"/>
            <a:ext cx="65314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r>
              <a:rPr lang="en-US"/>
              <a:t>/25</a:t>
            </a: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/>
          </p:nvPr>
        </p:nvSpPr>
        <p:spPr>
          <a:xfrm>
            <a:off x="2975675" y="1906231"/>
            <a:ext cx="491296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KẾT QUẢ VÀ </a:t>
            </a:r>
            <a:br>
              <a:rPr lang="en-US"/>
            </a:br>
            <a:r>
              <a:rPr lang="en-US"/>
              <a:t>HƯỚNG PHÁT TRIỂN</a:t>
            </a:r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1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>
            <a:spLocks noGrp="1"/>
          </p:cNvSpPr>
          <p:nvPr>
            <p:ph type="title"/>
          </p:nvPr>
        </p:nvSpPr>
        <p:spPr>
          <a:xfrm>
            <a:off x="3279854" y="147747"/>
            <a:ext cx="233554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4. Kết quả</a:t>
            </a:r>
            <a:endParaRPr/>
          </a:p>
        </p:txBody>
      </p:sp>
      <p:sp>
        <p:nvSpPr>
          <p:cNvPr id="439" name="Google Shape;439;p22"/>
          <p:cNvSpPr txBox="1">
            <a:spLocks noGrp="1"/>
          </p:cNvSpPr>
          <p:nvPr>
            <p:ph type="sldNum" idx="12"/>
          </p:nvPr>
        </p:nvSpPr>
        <p:spPr>
          <a:xfrm>
            <a:off x="8479971" y="4789898"/>
            <a:ext cx="66402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r>
              <a:rPr lang="en-US"/>
              <a:t>/25</a:t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1755854" y="669194"/>
            <a:ext cx="32523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4.1. Ưu điểm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1023255" y="1314494"/>
            <a:ext cx="65205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/>
              <a:t>khoa</a:t>
            </a:r>
            <a:r>
              <a:rPr lang="en-US" sz="1800" dirty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bệnh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lịch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khám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xóa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quyền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;…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-   </a:t>
            </a:r>
            <a:r>
              <a:rPr lang="en-US" sz="1800" dirty="0" err="1" smtClean="0"/>
              <a:t>Hoàn</a:t>
            </a:r>
            <a:r>
              <a:rPr lang="en-US" sz="1800" dirty="0" smtClean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smtClean="0"/>
              <a:t>mail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sms</a:t>
            </a:r>
            <a:r>
              <a:rPr lang="en-US" sz="1800" dirty="0" smtClean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.</a:t>
            </a:r>
            <a:endParaRPr sz="1800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443" name="Google Shape;443;p22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>
            <a:spLocks noGrp="1"/>
          </p:cNvSpPr>
          <p:nvPr>
            <p:ph type="title"/>
          </p:nvPr>
        </p:nvSpPr>
        <p:spPr>
          <a:xfrm>
            <a:off x="3279854" y="147747"/>
            <a:ext cx="233554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4. Kết quả</a:t>
            </a:r>
            <a:endParaRPr/>
          </a:p>
        </p:txBody>
      </p:sp>
      <p:sp>
        <p:nvSpPr>
          <p:cNvPr id="449" name="Google Shape;449;p34"/>
          <p:cNvSpPr txBox="1">
            <a:spLocks noGrp="1"/>
          </p:cNvSpPr>
          <p:nvPr>
            <p:ph type="sldNum" idx="12"/>
          </p:nvPr>
        </p:nvSpPr>
        <p:spPr>
          <a:xfrm>
            <a:off x="8479971" y="4789898"/>
            <a:ext cx="66402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r>
              <a:rPr lang="en-US"/>
              <a:t>/25</a:t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1653688" y="994960"/>
            <a:ext cx="32523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4.2. Nhược điểm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1230085" y="1765832"/>
            <a:ext cx="5802087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vẫn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trúc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database, code,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254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4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3009925" y="660667"/>
            <a:ext cx="3815418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4.3. Hướng phát triển</a:t>
            </a:r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sldNum" idx="12"/>
          </p:nvPr>
        </p:nvSpPr>
        <p:spPr>
          <a:xfrm>
            <a:off x="8471757" y="4785600"/>
            <a:ext cx="67224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r>
              <a:rPr lang="en-US"/>
              <a:t>/25</a:t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1153887" y="1547223"/>
            <a:ext cx="6139542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Nâng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mật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tục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Xin </a:t>
            </a: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chân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thành </a:t>
            </a: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cảm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ơn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>
            <a:spLocks noGrp="1"/>
          </p:cNvSpPr>
          <p:nvPr>
            <p:ph type="sldNum" idx="12"/>
          </p:nvPr>
        </p:nvSpPr>
        <p:spPr>
          <a:xfrm>
            <a:off x="8588829" y="4788743"/>
            <a:ext cx="55517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r>
              <a:rPr lang="en-US"/>
              <a:t>/25</a:t>
            </a:r>
            <a:endParaRPr/>
          </a:p>
        </p:txBody>
      </p:sp>
      <p:sp>
        <p:nvSpPr>
          <p:cNvPr id="255" name="Google Shape;255;p3"/>
          <p:cNvSpPr txBox="1">
            <a:spLocks noGrp="1"/>
          </p:cNvSpPr>
          <p:nvPr>
            <p:ph type="ctrTitle"/>
          </p:nvPr>
        </p:nvSpPr>
        <p:spPr>
          <a:xfrm>
            <a:off x="3628627" y="1789995"/>
            <a:ext cx="29524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256" name="Google Shape;256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>
            <a:spLocks noGrp="1"/>
          </p:cNvSpPr>
          <p:nvPr>
            <p:ph type="body" idx="1"/>
          </p:nvPr>
        </p:nvSpPr>
        <p:spPr>
          <a:xfrm>
            <a:off x="817418" y="1593039"/>
            <a:ext cx="6546273" cy="302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/>
              <a:t>D</a:t>
            </a:r>
            <a:r>
              <a:rPr lang="en-US" dirty="0" err="1" smtClean="0"/>
              <a:t>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dirty="0"/>
          </a:p>
        </p:txBody>
      </p:sp>
      <p:sp>
        <p:nvSpPr>
          <p:cNvPr id="263" name="Google Shape;263;p4"/>
          <p:cNvSpPr txBox="1">
            <a:spLocks noGrp="1"/>
          </p:cNvSpPr>
          <p:nvPr>
            <p:ph type="title"/>
          </p:nvPr>
        </p:nvSpPr>
        <p:spPr>
          <a:xfrm>
            <a:off x="3064946" y="325253"/>
            <a:ext cx="299428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800" dirty="0"/>
              <a:t>1. MỤC TIÊU</a:t>
            </a:r>
            <a:endParaRPr sz="2800" dirty="0"/>
          </a:p>
        </p:txBody>
      </p:sp>
      <p:sp>
        <p:nvSpPr>
          <p:cNvPr id="265" name="Google Shape;265;p4"/>
          <p:cNvSpPr txBox="1">
            <a:spLocks noGrp="1"/>
          </p:cNvSpPr>
          <p:nvPr>
            <p:ph type="sldNum" idx="12"/>
          </p:nvPr>
        </p:nvSpPr>
        <p:spPr>
          <a:xfrm>
            <a:off x="8595300" y="4785600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/25</a:t>
            </a:r>
            <a:endParaRPr/>
          </a:p>
        </p:txBody>
      </p:sp>
      <p:sp>
        <p:nvSpPr>
          <p:cNvPr id="266" name="Google Shape;266;p4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 txBox="1">
            <a:spLocks noGrp="1"/>
          </p:cNvSpPr>
          <p:nvPr>
            <p:ph type="sldNum" idx="12"/>
          </p:nvPr>
        </p:nvSpPr>
        <p:spPr>
          <a:xfrm>
            <a:off x="8610600" y="4788743"/>
            <a:ext cx="544689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/25</a:t>
            </a:r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ctrTitle"/>
          </p:nvPr>
        </p:nvSpPr>
        <p:spPr>
          <a:xfrm>
            <a:off x="2805192" y="1982400"/>
            <a:ext cx="498270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PHÂN TÍCH THIẾT KẾ </a:t>
            </a:r>
            <a:br>
              <a:rPr lang="en-US"/>
            </a:br>
            <a:r>
              <a:rPr lang="en-US"/>
              <a:t>HỆ THỐNG</a:t>
            </a:r>
            <a:endParaRPr/>
          </a:p>
        </p:txBody>
      </p:sp>
      <p:sp>
        <p:nvSpPr>
          <p:cNvPr id="273" name="Google Shape;273;p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>
            <a:spLocks noGrp="1"/>
          </p:cNvSpPr>
          <p:nvPr>
            <p:ph type="title"/>
          </p:nvPr>
        </p:nvSpPr>
        <p:spPr>
          <a:xfrm>
            <a:off x="1895433" y="673966"/>
            <a:ext cx="620243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2. PHÂN TÍCH THIẾT KẾ HỆ THỐNG</a:t>
            </a:r>
            <a:endParaRPr/>
          </a:p>
        </p:txBody>
      </p:sp>
      <p:sp>
        <p:nvSpPr>
          <p:cNvPr id="280" name="Google Shape;280;p6"/>
          <p:cNvSpPr txBox="1">
            <a:spLocks noGrp="1"/>
          </p:cNvSpPr>
          <p:nvPr>
            <p:ph type="sldNum" idx="12"/>
          </p:nvPr>
        </p:nvSpPr>
        <p:spPr>
          <a:xfrm>
            <a:off x="8595300" y="4785600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/25</a:t>
            </a:r>
            <a:endParaRPr/>
          </a:p>
        </p:txBody>
      </p:sp>
      <p:sp>
        <p:nvSpPr>
          <p:cNvPr id="281" name="Google Shape;281;p6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275500" y="2137250"/>
            <a:ext cx="2414700" cy="219456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>
            <a:spLocks noGrp="1"/>
          </p:cNvSpPr>
          <p:nvPr>
            <p:ph type="body" idx="1"/>
          </p:nvPr>
        </p:nvSpPr>
        <p:spPr>
          <a:xfrm>
            <a:off x="3093308" y="1278180"/>
            <a:ext cx="2523455" cy="60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-US"/>
              <a:t>Các tác nhân: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1716236" y="2372776"/>
            <a:ext cx="1514829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 smtClean="0">
                <a:solidFill>
                  <a:schemeClr val="lt1"/>
                </a:solidFill>
              </a:rPr>
              <a:t>Bệnh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nhân</a:t>
            </a:r>
            <a:endParaRPr lang="en-US" sz="20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(Patient)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3620190" y="2322380"/>
            <a:ext cx="146969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 smtClean="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👩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</a:rPr>
              <a:t>Bác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</a:rPr>
              <a:t>sĩ</a:t>
            </a:r>
            <a:r>
              <a:rPr lang="en-US" sz="2000" dirty="0" smtClean="0">
                <a:solidFill>
                  <a:schemeClr val="dk1"/>
                </a:solidFill>
              </a:rPr>
              <a:t> (Doctor)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5407403" y="2197825"/>
            <a:ext cx="1793528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smtClean="0"/>
              <a:t>Admin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 txBox="1">
            <a:spLocks noGrp="1"/>
          </p:cNvSpPr>
          <p:nvPr>
            <p:ph type="sldNum" idx="12"/>
          </p:nvPr>
        </p:nvSpPr>
        <p:spPr>
          <a:xfrm>
            <a:off x="8595300" y="4785600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r>
              <a:rPr lang="en-US"/>
              <a:t>/25</a:t>
            </a:r>
            <a:endParaRPr/>
          </a:p>
        </p:txBody>
      </p:sp>
      <p:sp>
        <p:nvSpPr>
          <p:cNvPr id="294" name="Google Shape;294;p7"/>
          <p:cNvSpPr txBox="1">
            <a:spLocks noGrp="1"/>
          </p:cNvSpPr>
          <p:nvPr>
            <p:ph type="title"/>
          </p:nvPr>
        </p:nvSpPr>
        <p:spPr>
          <a:xfrm>
            <a:off x="1895433" y="673966"/>
            <a:ext cx="620243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2. PHÂN TÍCH THIẾT KẾ HỆ THỐNG</a:t>
            </a:r>
            <a:endParaRPr/>
          </a:p>
        </p:txBody>
      </p:sp>
      <p:sp>
        <p:nvSpPr>
          <p:cNvPr id="295" name="Google Shape;295;p7"/>
          <p:cNvSpPr txBox="1"/>
          <p:nvPr/>
        </p:nvSpPr>
        <p:spPr>
          <a:xfrm>
            <a:off x="2658423" y="1319266"/>
            <a:ext cx="34497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2.1. </a:t>
            </a:r>
            <a:r>
              <a:rPr lang="en-US" sz="2000" dirty="0" err="1" smtClean="0">
                <a:solidFill>
                  <a:schemeClr val="lt1"/>
                </a:solidFill>
              </a:rPr>
              <a:t>Bệnh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nhân</a:t>
            </a:r>
            <a:r>
              <a:rPr lang="en-US" sz="2000" dirty="0" smtClean="0">
                <a:solidFill>
                  <a:schemeClr val="lt1"/>
                </a:solidFill>
              </a:rPr>
              <a:t>(Patient)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3227061" y="1664401"/>
            <a:ext cx="425631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endParaRPr lang="en-US" sz="20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lt1"/>
                </a:solidFill>
              </a:rPr>
              <a:t>Xem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danh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sách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khoa</a:t>
            </a:r>
            <a:endParaRPr lang="en-US" sz="200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Xem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chi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khoa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lt1"/>
                </a:solidFill>
              </a:rPr>
              <a:t>Tìm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kiếm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khoa</a:t>
            </a:r>
            <a:endParaRPr lang="en-US" sz="200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lt1"/>
                </a:solidFill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lịch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khám</a:t>
            </a:r>
            <a:r>
              <a:rPr lang="en-US" sz="2000" dirty="0" smtClean="0">
                <a:solidFill>
                  <a:schemeClr val="lt1"/>
                </a:solidFill>
              </a:rPr>
              <a:t> online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Xem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hồ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sơ</a:t>
            </a:r>
            <a:endParaRPr lang="en-US" sz="20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lang="en-US" sz="2000" dirty="0" err="1" smtClean="0">
                <a:solidFill>
                  <a:schemeClr val="lt1"/>
                </a:solidFill>
              </a:rPr>
              <a:t>Xem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lịch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sử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khám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bệnh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 txBox="1"/>
          <p:nvPr/>
        </p:nvSpPr>
        <p:spPr>
          <a:xfrm>
            <a:off x="2135656" y="562998"/>
            <a:ext cx="634966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PHÂN TÍCH THIẾT KẾ HỆ THỐNG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2680402" y="1296920"/>
            <a:ext cx="26300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2.2. </a:t>
            </a:r>
            <a:r>
              <a:rPr lang="en-US" sz="2000" dirty="0" err="1" smtClean="0">
                <a:solidFill>
                  <a:schemeClr val="lt1"/>
                </a:solidFill>
              </a:rPr>
              <a:t>Bác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sĩ</a:t>
            </a:r>
            <a:r>
              <a:rPr lang="en-US" sz="2000" dirty="0" smtClean="0">
                <a:solidFill>
                  <a:schemeClr val="lt1"/>
                </a:solidFill>
              </a:rPr>
              <a:t>(Doctor)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 txBox="1">
            <a:spLocks noGrp="1"/>
          </p:cNvSpPr>
          <p:nvPr>
            <p:ph type="sldNum" idx="12"/>
          </p:nvPr>
        </p:nvSpPr>
        <p:spPr>
          <a:xfrm>
            <a:off x="8566347" y="4785600"/>
            <a:ext cx="57765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r>
              <a:rPr lang="en-US"/>
              <a:t>/25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3313579" y="1785652"/>
            <a:ext cx="4743738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r>
              <a:rPr lang="en-US" sz="1800" dirty="0" smtClean="0">
                <a:solidFill>
                  <a:schemeClr val="lt1"/>
                </a:solidFill>
              </a:rPr>
              <a:t>/ </a:t>
            </a:r>
            <a:r>
              <a:rPr lang="en-US" sz="1800" dirty="0" err="1" smtClean="0">
                <a:solidFill>
                  <a:schemeClr val="lt1"/>
                </a:solidFill>
              </a:rPr>
              <a:t>đăng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xuất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Xem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danh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sách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bệnh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nhân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Khám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bệnh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2135656" y="349394"/>
            <a:ext cx="634966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PHÂN TÍCH THIẾT KẾ HỆ THỐNG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2873829" y="954510"/>
            <a:ext cx="454140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2.3. </a:t>
            </a:r>
            <a:r>
              <a:rPr lang="en-US" sz="2000" dirty="0" err="1" smtClean="0">
                <a:solidFill>
                  <a:schemeClr val="lt1"/>
                </a:solidFill>
              </a:rPr>
              <a:t>Người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quản</a:t>
            </a:r>
            <a:r>
              <a:rPr lang="en-US" sz="2000" dirty="0" smtClean="0">
                <a:solidFill>
                  <a:schemeClr val="lt1"/>
                </a:solidFill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</a:rPr>
              <a:t>trị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(Admin)</a:t>
            </a:r>
            <a:endParaRPr dirty="0"/>
          </a:p>
        </p:txBody>
      </p:sp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8566347" y="4785600"/>
            <a:ext cx="577653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/25</a:t>
            </a:r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708265" y="1874274"/>
            <a:ext cx="4743738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nhập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đăng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Quản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lý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bác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sĩ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Quản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lý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tài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khoản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Cập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nhật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lịch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làm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việc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của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bác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sĩ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Danh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sách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bệnh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nhân</a:t>
            </a:r>
            <a:endParaRPr lang="en-US" sz="1800" dirty="0" smtClean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4713514" y="1874274"/>
            <a:ext cx="4656721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endParaRPr lang="en-US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</a:t>
            </a:r>
            <a:endParaRPr lang="en-US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dirty="0" err="1" smtClean="0">
                <a:solidFill>
                  <a:schemeClr val="lt1"/>
                </a:solidFill>
              </a:rPr>
              <a:t>Quản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lý</a:t>
            </a:r>
            <a:r>
              <a:rPr lang="en-US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</a:rPr>
              <a:t>thuốc</a:t>
            </a:r>
            <a:endParaRPr lang="en-US" sz="1800" dirty="0" smtClean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kê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>
            <a:hlinkClick r:id="rId3" action="ppaction://hlinksldjump"/>
          </p:cNvPr>
          <p:cNvSpPr/>
          <p:nvPr/>
        </p:nvSpPr>
        <p:spPr>
          <a:xfrm>
            <a:off x="152400" y="4788743"/>
            <a:ext cx="390231" cy="2503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1128" y="60000"/>
                </a:lnTo>
                <a:lnTo>
                  <a:pt x="38346" y="60000"/>
                </a:lnTo>
                <a:lnTo>
                  <a:pt x="38346" y="105000"/>
                </a:lnTo>
                <a:lnTo>
                  <a:pt x="81654" y="105000"/>
                </a:lnTo>
                <a:lnTo>
                  <a:pt x="81654" y="60000"/>
                </a:lnTo>
                <a:lnTo>
                  <a:pt x="88872" y="60000"/>
                </a:lnTo>
                <a:lnTo>
                  <a:pt x="78045" y="43125"/>
                </a:ln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</a:path>
              <a:path w="120000" h="120000" fill="darkenLess" extrusionOk="0">
                <a:moveTo>
                  <a:pt x="78045" y="43125"/>
                </a:moveTo>
                <a:lnTo>
                  <a:pt x="78045" y="20625"/>
                </a:lnTo>
                <a:lnTo>
                  <a:pt x="70827" y="20625"/>
                </a:lnTo>
                <a:lnTo>
                  <a:pt x="70827" y="31875"/>
                </a:lnTo>
                <a:close/>
                <a:moveTo>
                  <a:pt x="38346" y="60000"/>
                </a:moveTo>
                <a:lnTo>
                  <a:pt x="38346" y="105000"/>
                </a:lnTo>
                <a:lnTo>
                  <a:pt x="56391" y="105000"/>
                </a:ln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  <a:lnTo>
                  <a:pt x="81654" y="105000"/>
                </a:lnTo>
                <a:lnTo>
                  <a:pt x="81654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31128" y="60000"/>
                </a:lnTo>
                <a:lnTo>
                  <a:pt x="88872" y="60000"/>
                </a:lnTo>
                <a:close/>
                <a:moveTo>
                  <a:pt x="56391" y="82500"/>
                </a:moveTo>
                <a:lnTo>
                  <a:pt x="63609" y="82500"/>
                </a:lnTo>
                <a:lnTo>
                  <a:pt x="63609" y="105000"/>
                </a:lnTo>
                <a:lnTo>
                  <a:pt x="56391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0827" y="31875"/>
                </a:lnTo>
                <a:lnTo>
                  <a:pt x="70827" y="20625"/>
                </a:lnTo>
                <a:lnTo>
                  <a:pt x="78045" y="20625"/>
                </a:lnTo>
                <a:lnTo>
                  <a:pt x="78045" y="43125"/>
                </a:lnTo>
                <a:lnTo>
                  <a:pt x="88872" y="60000"/>
                </a:lnTo>
                <a:lnTo>
                  <a:pt x="81654" y="60000"/>
                </a:lnTo>
                <a:lnTo>
                  <a:pt x="81654" y="105000"/>
                </a:lnTo>
                <a:lnTo>
                  <a:pt x="38346" y="105000"/>
                </a:lnTo>
                <a:lnTo>
                  <a:pt x="38346" y="60000"/>
                </a:lnTo>
                <a:lnTo>
                  <a:pt x="31128" y="60000"/>
                </a:lnTo>
                <a:close/>
                <a:moveTo>
                  <a:pt x="70827" y="31875"/>
                </a:moveTo>
                <a:lnTo>
                  <a:pt x="78045" y="43125"/>
                </a:lnTo>
                <a:moveTo>
                  <a:pt x="81654" y="60000"/>
                </a:moveTo>
                <a:lnTo>
                  <a:pt x="38346" y="60000"/>
                </a:lnTo>
                <a:moveTo>
                  <a:pt x="56391" y="105000"/>
                </a:moveTo>
                <a:lnTo>
                  <a:pt x="56391" y="82500"/>
                </a:lnTo>
                <a:lnTo>
                  <a:pt x="63609" y="82500"/>
                </a:lnTo>
                <a:lnTo>
                  <a:pt x="63609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A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782</Words>
  <Application>Microsoft Office PowerPoint</Application>
  <PresentationFormat>On-screen Show (16:9)</PresentationFormat>
  <Paragraphs>142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Times New Roman</vt:lpstr>
      <vt:lpstr>Nixie One</vt:lpstr>
      <vt:lpstr>Helvetica Neue</vt:lpstr>
      <vt:lpstr>Noto Sans Symbols</vt:lpstr>
      <vt:lpstr>Imogen template</vt:lpstr>
      <vt:lpstr>TRƯỜNG ĐẠI HỌC SƯ PHẠM KỸ THUẬT KHOA CÔNG NGHỆ SỐ</vt:lpstr>
      <vt:lpstr>PowerPoint Presentation</vt:lpstr>
      <vt:lpstr>MỤC TIÊU</vt:lpstr>
      <vt:lpstr>1. MỤC TIÊU</vt:lpstr>
      <vt:lpstr>PHÂN TÍCH THIẾT KẾ  HỆ THỐNG</vt:lpstr>
      <vt:lpstr>2. PHÂN TÍCH THIẾT KẾ HỆ THỐNG</vt:lpstr>
      <vt:lpstr>2. PHÂN TÍCH THIẾT KẾ HỆ THỐNG</vt:lpstr>
      <vt:lpstr>PowerPoint Presentation</vt:lpstr>
      <vt:lpstr>PowerPoint Presentation</vt:lpstr>
      <vt:lpstr>PowerPoint Presentation</vt:lpstr>
      <vt:lpstr>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3. XÂY DỰNG CHƯƠNG TRÌNH</vt:lpstr>
      <vt:lpstr>KẾT QUẢ VÀ  HƯỚNG PHÁT TRIỂN</vt:lpstr>
      <vt:lpstr>4. Kết quả</vt:lpstr>
      <vt:lpstr>4. Kết quả</vt:lpstr>
      <vt:lpstr>4.3. Hướng phát triển</vt:lpstr>
      <vt:lpstr>Xin chân thành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KHOA CÔNG NGHỆ SỐ</dc:title>
  <cp:lastModifiedBy>KimAnh</cp:lastModifiedBy>
  <cp:revision>18</cp:revision>
  <dcterms:modified xsi:type="dcterms:W3CDTF">2022-12-22T13:27:24Z</dcterms:modified>
</cp:coreProperties>
</file>