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E_WJTnqUwA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AI ASSISTANTS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9EA2-6EA6-4DFC-AF72-7D0BCC06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420D-CE57-4F2E-8B4B-DEA7967B1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AI Assistants are used commercially all over these days, Apples Siri is an example of AI an assistant used in a mobile phone, it uses speech recognition to first record what you are saying and convert it to text. It also uses a deep learning technology called natural language processing (NLP) to greatly increase speech recognition capabilities. The purpose of an AI assistant like Siri or Alexa is to make a users experience better by performing basic tasks such as answering questions or setting reminders.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Online Media 3" title="This Is The Algorithm That Lets Siri Understand Your Questions | Mach | NBC News">
            <a:hlinkClick r:id="" action="ppaction://media"/>
            <a:extLst>
              <a:ext uri="{FF2B5EF4-FFF2-40B4-BE49-F238E27FC236}">
                <a16:creationId xmlns:a16="http://schemas.microsoft.com/office/drawing/2014/main" id="{1FF031AE-5F55-4659-9729-F913D21FADA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55031" y="3489158"/>
            <a:ext cx="3704710" cy="20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1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{25A73AF5-E8FA-43CD-A6BD-1CDED3671A0E}tf78438558_win32</Template>
  <TotalTime>27</TotalTime>
  <Words>96</Words>
  <Application>Microsoft Office PowerPoint</Application>
  <PresentationFormat>Widescreen</PresentationFormat>
  <Paragraphs>3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Garamond</vt:lpstr>
      <vt:lpstr>SavonVTI</vt:lpstr>
      <vt:lpstr>AI ASSISTANTS</vt:lpstr>
      <vt:lpstr>AI Assistants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ASSISTANTS</dc:title>
  <dc:creator>Nat Shillingford</dc:creator>
  <cp:lastModifiedBy>Nat Shillingford</cp:lastModifiedBy>
  <cp:revision>1</cp:revision>
  <dcterms:created xsi:type="dcterms:W3CDTF">2021-11-01T14:29:56Z</dcterms:created>
  <dcterms:modified xsi:type="dcterms:W3CDTF">2021-11-01T14:57:17Z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