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F6874-4166-464D-ABE6-9802279CD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199744-255D-4DDC-8FFC-2B7DE6B30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ED55C0-831F-4E82-BAD6-4F08F070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A9FE-88E6-4446-8144-9A4CF06F3D9D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12B390-B15A-4476-92C4-0C5FECC2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3F9C99-8237-4918-B35A-6905F90D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13D2-11B1-4E7C-BD0F-0F3AB9C4B28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0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FD545C-250E-49CF-9B2C-95046C2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226D3B-29D2-47C6-BDAE-F6B8B2133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DA9500-9643-4EEC-990D-C4F11199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A9FE-88E6-4446-8144-9A4CF06F3D9D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B5A1BA-4E4F-4A29-9BBD-92AD1C77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41EE5A-C8CB-415C-9419-8B56B7A9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13D2-11B1-4E7C-BD0F-0F3AB9C4B28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5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03F82E-4FAB-4851-8D72-4564E0427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6F1C84-363E-46F3-8E19-D008E598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847187-5305-418B-A12A-BAB02306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A9FE-88E6-4446-8144-9A4CF06F3D9D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6A53A3-34C7-489F-9A46-43F2514B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87CCB-5E73-4716-88C8-A8304FF0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13D2-11B1-4E7C-BD0F-0F3AB9C4B28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2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D1F19A-CF59-4B93-B3F9-2BD2D97D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60858D-D76C-4BCA-BED6-915E4450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70A1D5-6176-4462-A8A9-957BB019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A9FE-88E6-4446-8144-9A4CF06F3D9D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4F782-0D9A-4A80-80F7-D53FC442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CA7CC0-AE29-4E6C-833D-CE1A4297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13D2-11B1-4E7C-BD0F-0F3AB9C4B28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71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02ABF5-4F35-48C6-B99D-E6162E84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DD6960-E1F7-4FA5-A43E-C8EE47DE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1B4673-F7DB-42D2-AB97-2E2A139D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A9FE-88E6-4446-8144-9A4CF06F3D9D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824DEE-E9B3-4C43-B55C-26BEF5D8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DF268D-540D-4643-A419-953BA620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13D2-11B1-4E7C-BD0F-0F3AB9C4B28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1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ED42-28C0-4C1E-A38A-F472B1BE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F4F202-25CF-4A3D-B51C-E55093514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0B22C9-F5C9-47D2-9C50-E14D23E11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BA097-9817-43E0-908F-6CF0D752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A9FE-88E6-4446-8144-9A4CF06F3D9D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ADED12-474D-403D-8AA8-856662F3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430890-74AE-4D3E-835F-74C46419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13D2-11B1-4E7C-BD0F-0F3AB9C4B28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96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131-8265-4A7D-8A8B-3BDCF7B9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3D0459-1406-4A5E-A2CC-29AB6B93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241B0-3FEA-4DE1-94EA-BD33142B2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FB1A529-2FF9-4924-9373-DB4D9F614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574E9E-7CF6-470B-BD3F-E1EC861A8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1BCE4B-DD81-4257-AE56-1B287280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A9FE-88E6-4446-8144-9A4CF06F3D9D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703E9A-8A01-475C-9A9F-AE26483A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27858C-90D8-49F8-8F01-365B74E0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13D2-11B1-4E7C-BD0F-0F3AB9C4B28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8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14A09-B2C7-4903-95EF-DE008099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BE81BFD-4515-44B2-9C73-A9B31FC9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A9FE-88E6-4446-8144-9A4CF06F3D9D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6A68D8-6328-4788-928E-1A6EB009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2ADA61-ECE9-4238-8729-C0F512AD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13D2-11B1-4E7C-BD0F-0F3AB9C4B28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7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55C7285-6CB9-472B-B52B-EE24E60B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A9FE-88E6-4446-8144-9A4CF06F3D9D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5DE959-505E-44F6-8E22-196C3D19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8D7868-8C1C-4F45-BBA4-429B99DB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13D2-11B1-4E7C-BD0F-0F3AB9C4B28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852C8-F736-441A-8CC3-C0FC3733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35B126-E508-469B-B548-A657708F9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90AAFB-A95C-4E83-88D3-F01DDCED0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8F004A-A263-4884-AAD1-64D03909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A9FE-88E6-4446-8144-9A4CF06F3D9D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3F404A-12F2-4F22-8F84-BA0DBC2F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C0A062-8BC8-4E76-81BF-F308E36A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13D2-11B1-4E7C-BD0F-0F3AB9C4B28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21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A989F-6622-454F-845D-5D51A4FF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44AE812-602B-47E9-92C2-618D62DF9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3459DF-83A2-4561-A0AD-DC3ADED1A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3D5E8B-9133-4B3C-B1CF-BF3A733F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A9FE-88E6-4446-8144-9A4CF06F3D9D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83A435-E3A3-47C2-9D18-0E0972D8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2D025D-0A65-4D81-8879-B3D7A8C5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13D2-11B1-4E7C-BD0F-0F3AB9C4B28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1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D19E9C-B9C0-41DC-B01F-8AC333D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3D5288-C7B4-4BCE-B9AD-AD2AFF9D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DEC23-15B2-4235-8987-043E83246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A9FE-88E6-4446-8144-9A4CF06F3D9D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8B8D36-8532-456C-9D28-3B1B5C716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5A6605-13A4-4D2D-A4F0-7AFE26A4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513D2-11B1-4E7C-BD0F-0F3AB9C4B28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4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045CD7A-F1D9-7821-9229-67C369609F82}"/>
              </a:ext>
            </a:extLst>
          </p:cNvPr>
          <p:cNvSpPr txBox="1"/>
          <p:nvPr/>
        </p:nvSpPr>
        <p:spPr>
          <a:xfrm>
            <a:off x="6124547" y="1306247"/>
            <a:ext cx="4864220" cy="481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ΟΜΠΡΕΛΑ </a:t>
            </a:r>
            <a:r>
              <a:rPr lang="en-GB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[paroxytone]</a:t>
            </a:r>
            <a:endParaRPr lang="en-GB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ΛΕΜΟΝΙ </a:t>
            </a:r>
            <a:r>
              <a:rPr lang="en-GB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[paroxytone]</a:t>
            </a:r>
            <a:endParaRPr lang="en-GB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ΝΤΡΑΜΣ </a:t>
            </a:r>
            <a:r>
              <a:rPr lang="en-GB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[oxytone]</a:t>
            </a:r>
            <a:endParaRPr lang="en-GB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ΚΙΘΑΡΑ</a:t>
            </a:r>
            <a:r>
              <a:rPr lang="en-GB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[paroxytone]</a:t>
            </a:r>
            <a:endParaRPr lang="en-GB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ΠΑΠΟΥΤΣΙΑ</a:t>
            </a:r>
            <a:r>
              <a:rPr lang="en-GB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[paroxytone]</a:t>
            </a:r>
            <a:endParaRPr lang="en-GB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ΜΠΟΤΕΣ</a:t>
            </a:r>
            <a:r>
              <a:rPr lang="en-GB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[paroxytone]</a:t>
            </a:r>
            <a:endParaRPr lang="en-GB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ΦΟΡΕΜΑ</a:t>
            </a:r>
            <a:r>
              <a:rPr lang="en-GB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[proparoxytone]</a:t>
            </a:r>
            <a:endParaRPr lang="en-GB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ΓΑΪΔΟΥΡΙ</a:t>
            </a:r>
            <a:r>
              <a:rPr lang="en-GB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[paroxytone]</a:t>
            </a:r>
            <a:endParaRPr lang="en-GB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ΜΠΟΥΦΑΝ</a:t>
            </a:r>
            <a:r>
              <a:rPr lang="en-GB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[oxytone]</a:t>
            </a:r>
            <a:endParaRPr lang="en-GB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ΠΟΥΚΑΜΙΣΟ</a:t>
            </a:r>
            <a:r>
              <a:rPr lang="en-GB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[proparoxytone]</a:t>
            </a:r>
            <a:endParaRPr lang="en-GB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ΠΑΝΤΕΛΟΝΙ</a:t>
            </a:r>
            <a:r>
              <a:rPr lang="en-GB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[paroxytone]</a:t>
            </a:r>
            <a:endParaRPr lang="en-GB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ΦΟΥΣΤΑ</a:t>
            </a:r>
            <a:r>
              <a:rPr lang="en-GB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[paroxytone]</a:t>
            </a:r>
            <a:endParaRPr lang="en-GB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A8FD6A-3EB7-B36E-E210-D182DD63D6EB}"/>
              </a:ext>
            </a:extLst>
          </p:cNvPr>
          <p:cNvSpPr txBox="1"/>
          <p:nvPr/>
        </p:nvSpPr>
        <p:spPr>
          <a:xfrm>
            <a:off x="1203233" y="247282"/>
            <a:ext cx="89875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Rewrite the following words in the other case</a:t>
            </a:r>
          </a:p>
          <a:p>
            <a:r>
              <a:rPr lang="en-GB" sz="2800" b="1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(from lower case to capital and vice versa)</a:t>
            </a:r>
          </a:p>
          <a:p>
            <a:endParaRPr lang="en-GB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5171D8C-1D02-546A-5060-3777811AB60B}"/>
              </a:ext>
            </a:extLst>
          </p:cNvPr>
          <p:cNvSpPr txBox="1"/>
          <p:nvPr/>
        </p:nvSpPr>
        <p:spPr>
          <a:xfrm>
            <a:off x="1203233" y="1306247"/>
            <a:ext cx="4378272" cy="481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μπουφάν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μπίρα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γαριδάκια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αηδόνι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άδεια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κορόιδο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ρόλοι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ρολόι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παϊδάκια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γαϊδούρι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Δεκέμβριος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l-G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Σεπτέμβριος</a:t>
            </a:r>
          </a:p>
        </p:txBody>
      </p:sp>
    </p:spTree>
    <p:extLst>
      <p:ext uri="{BB962C8B-B14F-4D97-AF65-F5344CB8AC3E}">
        <p14:creationId xmlns:p14="http://schemas.microsoft.com/office/powerpoint/2010/main" val="258749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3223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199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παϊδάκια</a:t>
            </a:r>
            <a:endParaRPr lang="el-GR" sz="4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ECCD45-1556-3E1A-C834-A25539428DA0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21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3223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199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γαϊδούρι</a:t>
            </a:r>
            <a:endParaRPr lang="el-GR" sz="4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D41D77-8BA1-A636-2B1A-ED30C93907C4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5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270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166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Δεκέμβριος</a:t>
            </a:r>
            <a:endParaRPr lang="el-GR" sz="4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D119CF-F175-EFA8-000C-1D7F44CD2E1B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12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270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166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Σεπτέμβριος</a:t>
            </a:r>
            <a:endParaRPr lang="el-GR" sz="4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9D01C4-F119-FAB1-3C7C-51CCEF120C72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83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453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ΟΜΠΡΕΛΑ </a:t>
            </a:r>
            <a:r>
              <a:rPr lang="en-GB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[paroxytone]</a:t>
            </a:r>
            <a:endParaRPr lang="en-GB" sz="13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9D01C4-F119-FAB1-3C7C-51CCEF120C72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03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453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ΛΕΜΟΝΙ</a:t>
            </a:r>
            <a:endParaRPr lang="it-IT" sz="138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lnSpc>
                <a:spcPct val="107000"/>
              </a:lnSpc>
            </a:pPr>
            <a:r>
              <a:rPr lang="en-GB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[paroxytone]</a:t>
            </a:r>
            <a:endParaRPr lang="en-GB" sz="13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9D01C4-F119-FAB1-3C7C-51CCEF120C72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15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453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ΝΤΡΑΜΣ</a:t>
            </a:r>
            <a:endParaRPr lang="it-IT" sz="13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lnSpc>
                <a:spcPct val="107000"/>
              </a:lnSpc>
            </a:pPr>
            <a:r>
              <a:rPr lang="en-GB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[oxytone]</a:t>
            </a:r>
            <a:endParaRPr lang="en-GB" sz="13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9D01C4-F119-FAB1-3C7C-51CCEF120C72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28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453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ΚΙΘΑΡΑ</a:t>
            </a:r>
            <a:endParaRPr lang="en-GB" sz="138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lnSpc>
                <a:spcPct val="107000"/>
              </a:lnSpc>
            </a:pPr>
            <a:r>
              <a:rPr lang="en-GB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[paroxytone]</a:t>
            </a:r>
            <a:endParaRPr lang="en-GB" sz="13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9D01C4-F119-FAB1-3C7C-51CCEF120C72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65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3795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115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ΠΑΠΟΥΤΣΙΑ</a:t>
            </a:r>
            <a:r>
              <a:rPr lang="en-GB" sz="115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[paroxytone]</a:t>
            </a:r>
            <a:endParaRPr lang="en-GB" sz="115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9D01C4-F119-FAB1-3C7C-51CCEF120C72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4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453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ΜΠΟΤΕΣ</a:t>
            </a:r>
            <a:endParaRPr lang="en-GB" sz="138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lnSpc>
                <a:spcPct val="107000"/>
              </a:lnSpc>
            </a:pPr>
            <a:r>
              <a:rPr lang="en-GB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[paroxytone]</a:t>
            </a:r>
            <a:endParaRPr lang="en-GB" sz="13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9D01C4-F119-FAB1-3C7C-51CCEF120C72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66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3223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199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μπουφάν</a:t>
            </a:r>
            <a:endParaRPr lang="el-GR" sz="2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713F06-F7EE-A988-BD44-0F1E38B8B073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565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4174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ΦΟΡΕΜΑ </a:t>
            </a:r>
            <a:r>
              <a:rPr lang="el-GR" sz="115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GB" sz="115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proparoxytone]</a:t>
            </a:r>
            <a:endParaRPr lang="en-GB" sz="13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9D01C4-F119-FAB1-3C7C-51CCEF120C72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37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453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l-GR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ΓΑΪΔΟΥΡΙ</a:t>
            </a:r>
            <a:endParaRPr lang="en-GB" sz="138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GB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[paroxytone]</a:t>
            </a:r>
            <a:endParaRPr lang="en-GB" sz="13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9D01C4-F119-FAB1-3C7C-51CCEF120C72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069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453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l-GR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ΜΠΟΥΦΑΝ [</a:t>
            </a:r>
            <a:r>
              <a:rPr lang="en-GB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oxytone]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9D01C4-F119-FAB1-3C7C-51CCEF120C72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530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4174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l-GR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ΠΟΥΚΑΜΙΣΟ </a:t>
            </a:r>
            <a:r>
              <a:rPr lang="el-GR" sz="115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GB" sz="115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proparoxytone]</a:t>
            </a:r>
            <a:endParaRPr lang="en-GB" sz="13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9D01C4-F119-FAB1-3C7C-51CCEF120C72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84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453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l-GR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ΠΑΝΤΕΛΟΝΙ [</a:t>
            </a:r>
            <a:r>
              <a:rPr lang="en-GB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paroxytone]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9D01C4-F119-FAB1-3C7C-51CCEF120C72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235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453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l-GR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ΦΟΥΣΤΑ [</a:t>
            </a:r>
            <a:r>
              <a:rPr lang="en-GB" sz="13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paroxytone]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9D01C4-F119-FAB1-3C7C-51CCEF120C72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0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70184"/>
            <a:ext cx="12364720" cy="3853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239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μπίρα</a:t>
            </a:r>
            <a:endParaRPr lang="el-GR" sz="2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053CE5-68AD-5171-DB23-7D065948FA3C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93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3223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199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γαριδάκια</a:t>
            </a:r>
            <a:endParaRPr lang="el-GR" sz="3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33E9B8-4F8C-D173-11FF-B2230D588017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86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3853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239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αηδόνι</a:t>
            </a:r>
            <a:endParaRPr lang="el-GR" sz="4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524247A-08B3-FC0D-3C03-397DB2D1414A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95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3853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239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άδεια</a:t>
            </a:r>
            <a:endParaRPr lang="el-GR" sz="4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5C9F87-D3A4-90D3-E5DA-5BCAA74EABDB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87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3853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239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κορόιδο</a:t>
            </a:r>
            <a:endParaRPr lang="el-GR" sz="4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FE69A7-C85D-639F-E4AB-435CEEB936DF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94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460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287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ρόλοι</a:t>
            </a:r>
            <a:endParaRPr lang="el-GR" sz="4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137956-269C-58C0-7C0A-ED0B61D52BED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00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3F76F-01CB-F268-095F-E238B1EB8E14}"/>
              </a:ext>
            </a:extLst>
          </p:cNvPr>
          <p:cNvSpPr txBox="1"/>
          <p:nvPr/>
        </p:nvSpPr>
        <p:spPr>
          <a:xfrm>
            <a:off x="-86360" y="1219384"/>
            <a:ext cx="12364720" cy="460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l-GR" sz="287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ρολόι</a:t>
            </a:r>
            <a:endParaRPr lang="el-GR" sz="4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37A214-791C-1CD0-A04B-1BCA943D2FF4}"/>
              </a:ext>
            </a:extLst>
          </p:cNvPr>
          <p:cNvSpPr txBox="1"/>
          <p:nvPr/>
        </p:nvSpPr>
        <p:spPr>
          <a:xfrm>
            <a:off x="10586720" y="5781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621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176</Words>
  <Application>Microsoft Office PowerPoint</Application>
  <PresentationFormat>Widescreen</PresentationFormat>
  <Paragraphs>80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Mosesso</dc:creator>
  <cp:lastModifiedBy>JACOPO MOSESSO</cp:lastModifiedBy>
  <cp:revision>11</cp:revision>
  <dcterms:created xsi:type="dcterms:W3CDTF">2020-08-26T06:37:24Z</dcterms:created>
  <dcterms:modified xsi:type="dcterms:W3CDTF">2022-07-21T12:09:36Z</dcterms:modified>
</cp:coreProperties>
</file>