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83" r:id="rId10"/>
    <p:sldId id="3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C29F5-ACD7-5509-9149-84EC160F8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B35948-868E-C830-71C2-33F285CD8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5263F3-6DCC-FE3C-9FA1-48C4F4C4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261817-98D1-8E38-9C83-86C0BB99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F5C678-549D-064D-8518-E0969E8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9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5ECC0-DF62-4F4C-A1A5-CD05C7AE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7A21E8-48FD-EC84-228D-255F6B017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0BDF50-7BC0-749E-0B66-898AFADD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75591C-DA88-6A31-3178-DD06DFA5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417ABF-C386-46EF-A2B7-85F78652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3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C2869A-CF2C-A53F-E4C6-F92B14EF5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1CC855-B90A-DD9B-D5AD-93896ACCD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8C4191-4789-E44C-96E5-B44B6EDB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7B925D-1C57-0686-C2B7-16485673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0D49D9-5F0C-467C-8627-BF55539A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0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E9BAE-75CB-7834-A790-B6C0F90E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5D62BA-DAA7-779D-9C93-5611D20C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DBB572-528B-4DF2-6242-50E73723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55DCFD-7732-5901-D9DA-5BB18BA6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8A72A4-A6A8-16F2-DB0E-2A07AB61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E77AE-F7BF-FA7E-6889-AC1C431A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85E85-D453-C756-DB12-8578EF607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42B213-DDB0-72BB-A327-F9F14EFF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717930-2B1D-509C-FCF3-8ABF840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488F28-FDA6-0995-5D27-48924C9C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9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3D50B-40C6-6C94-710F-30613BB4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40ACDC-6D21-DF5E-BD69-3F6DE6FD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59D958-0D52-97FD-928A-4FE6DD82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F58D98-6D58-8E91-ABFA-011CD654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F16A20-336C-CE10-E94D-91694850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5F3914-57FF-8BBC-11BA-CD39ACA7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1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825C2E-6917-3886-8CB4-76FA58A3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D4A5AC-25EA-30D5-00C1-DF638B798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DAD403-F2F6-1840-6655-8DF9E596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3C20663-523D-AE6D-AF28-1C6F933C3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1DE69D-FE67-F230-2F57-4C4A985B4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92D7F0E-5463-91F7-B456-03A31F6D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96693E-2AF3-EE29-C400-118CEA23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AAB93D-FF6A-1173-1687-F0A87970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5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BF079-A7B6-C4A8-179C-366D6B24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0E51DB-162E-4B9C-F031-A78F0CC6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76C82E-72DE-5867-D1A7-E665D98E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8D64A9-FFD5-DA50-F3AF-782AEF21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5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905EEB-34C0-149B-F81A-118AE4A0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A5B638-0C7F-8963-47DB-959B2E0C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1DAA42-A237-B094-A646-ECB38AED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19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75B786-67E6-2B82-AE38-7B088F70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02A0C3-9F5D-FF37-6BB5-0134CE23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F9F542-BEA1-CF8D-595D-863D205B4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C0CA48-C92E-767F-C72B-77FDA196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730C37-A594-2592-04F2-C79950BB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947AFB-884C-CFC6-B596-16DE90A0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77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57837-621A-F590-097D-4FD9C91C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DFC3AE-4F53-3086-EF62-4E3DEC73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A5CD85-F1F1-D166-1ACF-05AFD5CF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0119E3-4389-DEC0-59D1-4C9E30BD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E19589-AAB6-386E-801A-6AEE5654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2C7F6A-4CDD-B17D-C676-F3FBE518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23BF14-99C2-CAE8-B537-90D2865B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6C5ABC-B2E5-BAE6-A003-8A487C6A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C61476-7ACC-C786-1B49-1163BCAB8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20A6-A6DE-4ABA-B7FC-248B4AB4C83A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1240F4-1196-AA21-9CB6-86119A29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D170F8-7CC7-5D0D-34C9-826D3227D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FAC1-1C57-4840-AF89-44DD233C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4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D198C4-C5C1-4414-8ABC-F8AB09ED7B79}"/>
              </a:ext>
            </a:extLst>
          </p:cNvPr>
          <p:cNvSpPr txBox="1"/>
          <p:nvPr/>
        </p:nvSpPr>
        <p:spPr>
          <a:xfrm>
            <a:off x="884582" y="2499069"/>
            <a:ext cx="104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φόρεμα</a:t>
            </a:r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4C13625-4266-46E0-B3C5-92DE9D541317}"/>
              </a:ext>
            </a:extLst>
          </p:cNvPr>
          <p:cNvSpPr txBox="1"/>
          <p:nvPr/>
        </p:nvSpPr>
        <p:spPr>
          <a:xfrm>
            <a:off x="3267611" y="2503848"/>
            <a:ext cx="11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ΦΟΡΕΜΑ</a:t>
            </a:r>
            <a:endParaRPr lang="en-GB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CE609A9-B840-4AE4-9C18-3C017214E2DA}"/>
              </a:ext>
            </a:extLst>
          </p:cNvPr>
          <p:cNvSpPr txBox="1"/>
          <p:nvPr/>
        </p:nvSpPr>
        <p:spPr>
          <a:xfrm>
            <a:off x="890683" y="3050501"/>
            <a:ext cx="135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μπλούζα</a:t>
            </a:r>
            <a:endParaRPr lang="en-GB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A7915A-9DC5-4413-B7BF-74C818A601F7}"/>
              </a:ext>
            </a:extLst>
          </p:cNvPr>
          <p:cNvSpPr txBox="1"/>
          <p:nvPr/>
        </p:nvSpPr>
        <p:spPr>
          <a:xfrm>
            <a:off x="3267611" y="3050501"/>
            <a:ext cx="154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ΜΠΛΟΥΖΑ</a:t>
            </a:r>
            <a:endParaRPr lang="en-GB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5BFF256-0EF7-49FF-B939-3FFDE8222FAA}"/>
              </a:ext>
            </a:extLst>
          </p:cNvPr>
          <p:cNvSpPr txBox="1"/>
          <p:nvPr/>
        </p:nvSpPr>
        <p:spPr>
          <a:xfrm>
            <a:off x="884582" y="3597485"/>
            <a:ext cx="11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μπουφάν</a:t>
            </a:r>
            <a:endParaRPr lang="en-GB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C533DE2-CE86-47DE-A7B7-F1E539BAEF36}"/>
              </a:ext>
            </a:extLst>
          </p:cNvPr>
          <p:cNvSpPr txBox="1"/>
          <p:nvPr/>
        </p:nvSpPr>
        <p:spPr>
          <a:xfrm>
            <a:off x="3267611" y="3597154"/>
            <a:ext cx="136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ΜΠΟΥΦΑΝ</a:t>
            </a:r>
            <a:endParaRPr lang="en-GB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CC44DDE-FE58-47D8-996E-881B1CE5DEC2}"/>
              </a:ext>
            </a:extLst>
          </p:cNvPr>
          <p:cNvSpPr txBox="1"/>
          <p:nvPr/>
        </p:nvSpPr>
        <p:spPr>
          <a:xfrm>
            <a:off x="884582" y="4147949"/>
            <a:ext cx="136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πουκάμισο</a:t>
            </a:r>
            <a:endParaRPr lang="en-GB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9984B4E-A21D-4582-8549-FBB3D7F0B905}"/>
              </a:ext>
            </a:extLst>
          </p:cNvPr>
          <p:cNvSpPr txBox="1"/>
          <p:nvPr/>
        </p:nvSpPr>
        <p:spPr>
          <a:xfrm>
            <a:off x="3265506" y="4141269"/>
            <a:ext cx="161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ΠΟΥΚΑΜΙΣΟ</a:t>
            </a:r>
            <a:endParaRPr lang="en-GB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10D0034-B4C8-423C-AB24-F95A68E62114}"/>
              </a:ext>
            </a:extLst>
          </p:cNvPr>
          <p:cNvSpPr txBox="1"/>
          <p:nvPr/>
        </p:nvSpPr>
        <p:spPr>
          <a:xfrm>
            <a:off x="884582" y="4694933"/>
            <a:ext cx="136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μπότες</a:t>
            </a:r>
            <a:endParaRPr lang="en-GB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233B79A-0CB1-44D4-ABA2-200D9AC67E61}"/>
              </a:ext>
            </a:extLst>
          </p:cNvPr>
          <p:cNvSpPr txBox="1"/>
          <p:nvPr/>
        </p:nvSpPr>
        <p:spPr>
          <a:xfrm>
            <a:off x="3292215" y="4694933"/>
            <a:ext cx="136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ΜΠΟΤΕΣ</a:t>
            </a:r>
            <a:endParaRPr lang="en-GB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82C317E-02AE-46B7-AC42-7DF6D83FBAF3}"/>
              </a:ext>
            </a:extLst>
          </p:cNvPr>
          <p:cNvSpPr txBox="1"/>
          <p:nvPr/>
        </p:nvSpPr>
        <p:spPr>
          <a:xfrm>
            <a:off x="6298007" y="3782595"/>
            <a:ext cx="136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γαϊδούρι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6BDA2D2-C7C0-484F-98F2-F657507555F2}"/>
              </a:ext>
            </a:extLst>
          </p:cNvPr>
          <p:cNvSpPr txBox="1"/>
          <p:nvPr/>
        </p:nvSpPr>
        <p:spPr>
          <a:xfrm>
            <a:off x="7987047" y="3777184"/>
            <a:ext cx="136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ΓΑΪΔΟΥΡΙ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AA89B40-C6FB-4C0F-8465-73CB09B130AD}"/>
              </a:ext>
            </a:extLst>
          </p:cNvPr>
          <p:cNvSpPr txBox="1"/>
          <p:nvPr/>
        </p:nvSpPr>
        <p:spPr>
          <a:xfrm>
            <a:off x="9676087" y="3787731"/>
            <a:ext cx="136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strike="sngStrike" dirty="0">
                <a:solidFill>
                  <a:srgbClr val="FF0000"/>
                </a:solidFill>
              </a:rPr>
              <a:t>ΓΑΪΔΟ</a:t>
            </a:r>
            <a:r>
              <a:rPr lang="it-IT" sz="2400" strike="sngStrike" dirty="0">
                <a:solidFill>
                  <a:srgbClr val="FF0000"/>
                </a:solidFill>
              </a:rPr>
              <a:t>U</a:t>
            </a:r>
            <a:r>
              <a:rPr lang="el-GR" sz="2400" strike="sngStrike" dirty="0">
                <a:solidFill>
                  <a:srgbClr val="FF0000"/>
                </a:solidFill>
              </a:rPr>
              <a:t>ΡΙ</a:t>
            </a:r>
            <a:endParaRPr lang="en-GB" strike="sngStrike" dirty="0">
              <a:solidFill>
                <a:srgbClr val="FF0000"/>
              </a:solidFill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117C462-B9E2-4A70-9500-E814DAC69158}"/>
              </a:ext>
            </a:extLst>
          </p:cNvPr>
          <p:cNvSpPr/>
          <p:nvPr/>
        </p:nvSpPr>
        <p:spPr>
          <a:xfrm>
            <a:off x="2745095" y="2261843"/>
            <a:ext cx="2245383" cy="30306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686D655-BAF3-40E8-BD3D-267A66709BE8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4661649" y="2249607"/>
            <a:ext cx="1606061" cy="45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6B67B4-A32C-431F-B3E3-743CD168DF83}"/>
              </a:ext>
            </a:extLst>
          </p:cNvPr>
          <p:cNvSpPr txBox="1"/>
          <p:nvPr/>
        </p:nvSpPr>
        <p:spPr>
          <a:xfrm>
            <a:off x="6267710" y="1649442"/>
            <a:ext cx="4739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 DIACRITICS ON UPPERCASE!</a:t>
            </a:r>
          </a:p>
          <a:p>
            <a:r>
              <a:rPr lang="it-IT" dirty="0"/>
              <a:t>(</a:t>
            </a:r>
            <a:r>
              <a:rPr lang="it-IT" dirty="0" err="1"/>
              <a:t>except</a:t>
            </a:r>
            <a:r>
              <a:rPr lang="it-IT" dirty="0"/>
              <a:t> for </a:t>
            </a:r>
            <a:r>
              <a:rPr lang="it-IT" dirty="0" err="1"/>
              <a:t>diaeresis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mantained</a:t>
            </a:r>
            <a:r>
              <a:rPr lang="it-IT" dirty="0"/>
              <a:t>, and for acute </a:t>
            </a:r>
            <a:r>
              <a:rPr lang="it-IT" dirty="0" err="1"/>
              <a:t>accents</a:t>
            </a:r>
            <a:r>
              <a:rPr lang="it-IT" dirty="0"/>
              <a:t> on </a:t>
            </a:r>
            <a:r>
              <a:rPr lang="it-IT" dirty="0" err="1"/>
              <a:t>vowels</a:t>
            </a:r>
            <a:r>
              <a:rPr lang="it-IT" dirty="0"/>
              <a:t> in word-</a:t>
            </a:r>
            <a:r>
              <a:rPr lang="it-IT" dirty="0" err="1"/>
              <a:t>initial</a:t>
            </a:r>
            <a:r>
              <a:rPr lang="it-IT" dirty="0"/>
              <a:t> position)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0410B0-2560-4B0A-BA3A-E32291BB1B48}"/>
              </a:ext>
            </a:extLst>
          </p:cNvPr>
          <p:cNvCxnSpPr>
            <a:stCxn id="9" idx="2"/>
            <a:endCxn id="39" idx="0"/>
          </p:cNvCxnSpPr>
          <p:nvPr/>
        </p:nvCxnSpPr>
        <p:spPr>
          <a:xfrm>
            <a:off x="8637501" y="2849771"/>
            <a:ext cx="30297" cy="92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11D9B61-2552-44A1-BB02-4A7AA9EE4FB0}"/>
              </a:ext>
            </a:extLst>
          </p:cNvPr>
          <p:cNvSpPr txBox="1"/>
          <p:nvPr/>
        </p:nvSpPr>
        <p:spPr>
          <a:xfrm>
            <a:off x="6298007" y="4317226"/>
            <a:ext cx="136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FF0000"/>
                </a:solidFill>
              </a:rPr>
              <a:t>άδεια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C705B50-A9B3-4EBE-8830-F64597572F49}"/>
              </a:ext>
            </a:extLst>
          </p:cNvPr>
          <p:cNvSpPr txBox="1"/>
          <p:nvPr/>
        </p:nvSpPr>
        <p:spPr>
          <a:xfrm>
            <a:off x="7987047" y="4317225"/>
            <a:ext cx="136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FF0000"/>
                </a:solidFill>
              </a:rPr>
              <a:t>ΆΔΕΙΑ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24" grpId="0"/>
      <p:bldP spid="29" grpId="0"/>
      <p:bldP spid="30" grpId="0"/>
      <p:bldP spid="32" grpId="0"/>
      <p:bldP spid="33" grpId="0"/>
      <p:bldP spid="35" grpId="0"/>
      <p:bldP spid="38" grpId="0"/>
      <p:bldP spid="39" grpId="0"/>
      <p:bldP spid="40" grpId="0"/>
      <p:bldP spid="4" grpId="0" animBg="1"/>
      <p:bldP spid="9" grpId="0"/>
      <p:bldP spid="44" grpId="0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8014C21-3260-DA87-4A48-B24C9C4241C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https://forms.gle/MRT7mBW3EFK5suv86</a:t>
            </a:r>
          </a:p>
        </p:txBody>
      </p:sp>
    </p:spTree>
    <p:extLst>
      <p:ext uri="{BB962C8B-B14F-4D97-AF65-F5344CB8AC3E}">
        <p14:creationId xmlns:p14="http://schemas.microsoft.com/office/powerpoint/2010/main" val="8329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09C5A68-9C02-4E37-843E-CAAC2CB7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7831" y="247282"/>
            <a:ext cx="11556337" cy="553228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 |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08347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412970D-F61C-4762-88BC-35BFD6185A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072" y="388882"/>
            <a:ext cx="10797856" cy="534033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 |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33836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4CE1A6E-867A-404D-BA36-C31842A099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8437" y="515006"/>
            <a:ext cx="11095126" cy="523103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 |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4237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DD33A3-D1DC-4F5A-8017-044F3C3172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0000">
            <a:off x="797142" y="89462"/>
            <a:ext cx="10297962" cy="524900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 |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23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 |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5205DC-2441-4BB2-8F08-B39219B9A0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56863" y="548468"/>
            <a:ext cx="7878274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5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68AAD58-8819-48D8-ADD2-3AB2CFF44C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413" y="501706"/>
            <a:ext cx="10555173" cy="467742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 |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5753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 |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1172817" y="1138045"/>
            <a:ext cx="2945708" cy="461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b="0" i="0" dirty="0">
                <a:solidFill>
                  <a:srgbClr val="0070C0"/>
                </a:solidFill>
                <a:effectLst/>
              </a:rPr>
              <a:t>/</a:t>
            </a:r>
            <a:r>
              <a:rPr lang="en-GB" sz="4000" dirty="0" err="1">
                <a:solidFill>
                  <a:srgbClr val="0070C0"/>
                </a:solidFill>
              </a:rPr>
              <a:t>elini</a:t>
            </a:r>
            <a:r>
              <a:rPr lang="en-GB" sz="4000" b="0" i="0" dirty="0" err="1">
                <a:solidFill>
                  <a:srgbClr val="0070C0"/>
                </a:solidFill>
                <a:effectLst/>
              </a:rPr>
              <a:t>kˈa</a:t>
            </a:r>
            <a:r>
              <a:rPr lang="en-GB" sz="4000" b="0" i="0" dirty="0">
                <a:solidFill>
                  <a:srgbClr val="0070C0"/>
                </a:solidFill>
                <a:effectLst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GB" sz="4000" b="0" i="0" dirty="0">
                <a:solidFill>
                  <a:srgbClr val="0070C0"/>
                </a:solidFill>
                <a:effectLst/>
              </a:rPr>
              <a:t>/ˈ</a:t>
            </a:r>
            <a:r>
              <a:rPr lang="en-GB" sz="4000" b="0" i="0" dirty="0" err="1">
                <a:solidFill>
                  <a:srgbClr val="0070C0"/>
                </a:solidFill>
                <a:effectLst/>
              </a:rPr>
              <a:t>griːk</a:t>
            </a:r>
            <a:r>
              <a:rPr lang="en-GB" sz="4000" b="0" i="0" dirty="0">
                <a:solidFill>
                  <a:srgbClr val="0070C0"/>
                </a:solidFill>
                <a:effectLst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/</a:t>
            </a:r>
            <a:r>
              <a:rPr lang="en-GB" sz="4000" dirty="0" err="1">
                <a:solidFill>
                  <a:srgbClr val="0070C0"/>
                </a:solidFill>
              </a:rPr>
              <a:t>kɪ</a:t>
            </a:r>
            <a:r>
              <a:rPr lang="en-GB" sz="4000" b="0" i="0" dirty="0" err="1">
                <a:solidFill>
                  <a:srgbClr val="0070C0"/>
                </a:solidFill>
                <a:effectLst/>
              </a:rPr>
              <a:t>ˈ</a:t>
            </a:r>
            <a:r>
              <a:rPr lang="en-GB" sz="4000" dirty="0" err="1">
                <a:solidFill>
                  <a:srgbClr val="0070C0"/>
                </a:solidFill>
              </a:rPr>
              <a:t>ɾeːkkəm</a:t>
            </a:r>
            <a:r>
              <a:rPr lang="en-GB" sz="4000" dirty="0">
                <a:solidFill>
                  <a:srgbClr val="0070C0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GB" sz="400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GB" sz="400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jɛgɨrikɨ</a:t>
            </a:r>
            <a:r>
              <a:rPr lang="en-GB" sz="400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/</a:t>
            </a:r>
            <a:endParaRPr lang="en-GB" sz="4000" i="0" dirty="0">
              <a:solidFill>
                <a:srgbClr val="0070C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GB" sz="4000" b="0" i="0" dirty="0">
                <a:solidFill>
                  <a:srgbClr val="0070C0"/>
                </a:solidFill>
                <a:effectLst/>
              </a:rPr>
              <a:t>/</a:t>
            </a:r>
            <a:r>
              <a:rPr lang="en-GB" sz="4000" b="0" i="0" dirty="0" err="1">
                <a:solidFill>
                  <a:srgbClr val="0070C0"/>
                </a:solidFill>
                <a:effectLst/>
              </a:rPr>
              <a:t>ju</a:t>
            </a:r>
            <a:r>
              <a:rPr lang="en-GB" sz="4000" b="0" i="0" dirty="0">
                <a:solidFill>
                  <a:srgbClr val="0070C0"/>
                </a:solidFill>
                <a:effectLst/>
              </a:rPr>
              <a:t>ːˈ</a:t>
            </a:r>
            <a:r>
              <a:rPr lang="en-GB" sz="4000" b="0" i="0" dirty="0" err="1">
                <a:solidFill>
                  <a:srgbClr val="0070C0"/>
                </a:solidFill>
                <a:effectLst/>
              </a:rPr>
              <a:t>nɑːni</a:t>
            </a:r>
            <a:r>
              <a:rPr lang="en-GB" sz="4000" b="0" i="0" dirty="0">
                <a:solidFill>
                  <a:srgbClr val="0070C0"/>
                </a:solidFill>
                <a:effectLst/>
              </a:rPr>
              <a:t>ː/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EA1429A-3E0B-4B26-846C-60F51BEE641C}"/>
              </a:ext>
            </a:extLst>
          </p:cNvPr>
          <p:cNvSpPr txBox="1"/>
          <p:nvPr/>
        </p:nvSpPr>
        <p:spPr>
          <a:xfrm>
            <a:off x="4062548" y="1233713"/>
            <a:ext cx="2606609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4000" dirty="0">
                <a:solidFill>
                  <a:srgbClr val="0070C0"/>
                </a:solidFill>
              </a:rPr>
              <a:t>Ελληνικά</a:t>
            </a:r>
            <a:endParaRPr lang="it-IT" sz="4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Greek </a:t>
            </a:r>
            <a:endParaRPr lang="en-GB" sz="4000" b="0" i="0" dirty="0">
              <a:solidFill>
                <a:srgbClr val="0070C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ta-IN" sz="3600" dirty="0">
                <a:solidFill>
                  <a:srgbClr val="0070C0"/>
                </a:solidFill>
              </a:rPr>
              <a:t>கிரேக்கம்</a:t>
            </a:r>
            <a:endParaRPr lang="it-IT" sz="3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am-ET" sz="36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የግሪክ</a:t>
            </a:r>
            <a:endParaRPr lang="it-IT" sz="3600" b="0" i="0" dirty="0">
              <a:solidFill>
                <a:srgbClr val="0070C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hi-IN" sz="4000" b="0" i="0" dirty="0">
                <a:solidFill>
                  <a:srgbClr val="0070C0"/>
                </a:solidFill>
                <a:effectLst/>
              </a:rPr>
              <a:t>यूनानी</a:t>
            </a:r>
            <a:endParaRPr lang="it-IT" sz="4000" b="0" i="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344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Γεια σου!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442205" y="571073"/>
            <a:ext cx="7739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Μόνικα: </a:t>
            </a:r>
            <a:r>
              <a:rPr lang="el-GR" sz="2400" b="1" dirty="0">
                <a:solidFill>
                  <a:srgbClr val="0070C0"/>
                </a:solidFill>
              </a:rPr>
              <a:t>Γεια σου. Με λένε Μόνικα.</a:t>
            </a:r>
          </a:p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Γιάννης: </a:t>
            </a:r>
            <a:r>
              <a:rPr lang="el-GR" sz="2400" b="1" dirty="0">
                <a:solidFill>
                  <a:srgbClr val="0070C0"/>
                </a:solidFill>
              </a:rPr>
              <a:t>Γεια σου Μόνικα. Με λένε Γιάννη.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D63ECDD-8D2B-4CBE-A58A-7FF86FBEC64D}"/>
              </a:ext>
            </a:extLst>
          </p:cNvPr>
          <p:cNvSpPr txBox="1"/>
          <p:nvPr/>
        </p:nvSpPr>
        <p:spPr>
          <a:xfrm>
            <a:off x="245213" y="3028890"/>
            <a:ext cx="2350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C00000"/>
                </a:solidFill>
              </a:rPr>
              <a:t>Καλημέρα</a:t>
            </a:r>
          </a:p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C00000"/>
                </a:solidFill>
              </a:rPr>
              <a:t>Γεια σου</a:t>
            </a:r>
          </a:p>
          <a:p>
            <a:endParaRPr lang="el-GR" sz="2000" b="1" dirty="0">
              <a:solidFill>
                <a:srgbClr val="0070C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E3645B-FA87-4704-9BA6-B03017ADF6D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1" y="2263373"/>
            <a:ext cx="3054317" cy="749172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2B398EE-FBD4-4F81-8D1D-87C425126C2C}"/>
              </a:ext>
            </a:extLst>
          </p:cNvPr>
          <p:cNvSpPr txBox="1"/>
          <p:nvPr/>
        </p:nvSpPr>
        <p:spPr>
          <a:xfrm>
            <a:off x="2483599" y="3012545"/>
            <a:ext cx="2350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0070C0"/>
                </a:solidFill>
              </a:rPr>
              <a:t>Καλησπέρα</a:t>
            </a:r>
          </a:p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0070C0"/>
                </a:solidFill>
              </a:rPr>
              <a:t>Γεια σου</a:t>
            </a:r>
          </a:p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0070C0"/>
                </a:solidFill>
              </a:rPr>
              <a:t>Καληνύχτα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72BBD8F-94DA-4FE8-A348-6C1D5703A15B}"/>
              </a:ext>
            </a:extLst>
          </p:cNvPr>
          <p:cNvSpPr txBox="1"/>
          <p:nvPr/>
        </p:nvSpPr>
        <p:spPr>
          <a:xfrm>
            <a:off x="8581618" y="2130127"/>
            <a:ext cx="2051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0070C0"/>
                </a:solidFill>
              </a:rPr>
              <a:t>Κώστα</a:t>
            </a:r>
            <a:r>
              <a: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ς</a:t>
            </a:r>
            <a:r>
              <a:rPr lang="el-GR" sz="2000" b="1" dirty="0">
                <a:solidFill>
                  <a:srgbClr val="0070C0"/>
                </a:solidFill>
              </a:rPr>
              <a:t> </a:t>
            </a:r>
            <a:endParaRPr lang="el-G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sz="2000" b="1" dirty="0">
                <a:solidFill>
                  <a:srgbClr val="0070C0"/>
                </a:solidFill>
              </a:rPr>
              <a:t>Γιάννη</a:t>
            </a:r>
            <a:r>
              <a: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ς</a:t>
            </a:r>
            <a:r>
              <a:rPr lang="el-GR" sz="2000" b="1" dirty="0">
                <a:solidFill>
                  <a:srgbClr val="0070C0"/>
                </a:solidFill>
              </a:rPr>
              <a:t> </a:t>
            </a:r>
          </a:p>
          <a:p>
            <a:r>
              <a:rPr lang="el-GR" sz="2000" b="1" dirty="0">
                <a:solidFill>
                  <a:srgbClr val="0070C0"/>
                </a:solidFill>
              </a:rPr>
              <a:t>Πέτρο</a:t>
            </a:r>
            <a:r>
              <a: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ς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8C75DD4-9F90-4CE0-B1DD-F26095CCA7A3}"/>
              </a:ext>
            </a:extLst>
          </p:cNvPr>
          <p:cNvSpPr txBox="1"/>
          <p:nvPr/>
        </p:nvSpPr>
        <p:spPr>
          <a:xfrm>
            <a:off x="8581618" y="3689180"/>
            <a:ext cx="258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FF33CC"/>
                </a:solidFill>
              </a:rPr>
              <a:t>Μαρία</a:t>
            </a:r>
          </a:p>
          <a:p>
            <a:r>
              <a:rPr lang="el-GR" sz="2000" b="1" dirty="0">
                <a:solidFill>
                  <a:srgbClr val="FF33CC"/>
                </a:solidFill>
              </a:rPr>
              <a:t>Ελένη</a:t>
            </a:r>
            <a:endParaRPr lang="el-GR" sz="2000" b="1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273169F-C551-4475-A640-80D3B87415D8}"/>
              </a:ext>
            </a:extLst>
          </p:cNvPr>
          <p:cNvSpPr txBox="1"/>
          <p:nvPr/>
        </p:nvSpPr>
        <p:spPr>
          <a:xfrm>
            <a:off x="7006223" y="2284015"/>
            <a:ext cx="1175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</a:rPr>
              <a:t>Λέγομαι</a:t>
            </a:r>
          </a:p>
          <a:p>
            <a:r>
              <a:rPr lang="el-GR" sz="2000" b="1" dirty="0">
                <a:solidFill>
                  <a:srgbClr val="FF0000"/>
                </a:solidFill>
              </a:rPr>
              <a:t>Είμαι ο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C3EA70-8740-48D5-B9E9-7E908AEF95C6}"/>
              </a:ext>
            </a:extLst>
          </p:cNvPr>
          <p:cNvSpPr txBox="1"/>
          <p:nvPr/>
        </p:nvSpPr>
        <p:spPr>
          <a:xfrm>
            <a:off x="7072489" y="3689180"/>
            <a:ext cx="1175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</a:rPr>
              <a:t>Λέγομαι</a:t>
            </a:r>
          </a:p>
          <a:p>
            <a:r>
              <a:rPr lang="el-GR" sz="2000" b="1" dirty="0">
                <a:solidFill>
                  <a:srgbClr val="FF0000"/>
                </a:solidFill>
              </a:rPr>
              <a:t>Είμαι η</a:t>
            </a:r>
          </a:p>
        </p:txBody>
      </p:sp>
    </p:spTree>
    <p:extLst>
      <p:ext uri="{BB962C8B-B14F-4D97-AF65-F5344CB8AC3E}">
        <p14:creationId xmlns:p14="http://schemas.microsoft.com/office/powerpoint/2010/main" val="903147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MOSESSO</dc:creator>
  <cp:lastModifiedBy>JACOPO MOSESSO</cp:lastModifiedBy>
  <cp:revision>6</cp:revision>
  <dcterms:created xsi:type="dcterms:W3CDTF">2022-07-25T06:24:10Z</dcterms:created>
  <dcterms:modified xsi:type="dcterms:W3CDTF">2022-07-27T16:43:14Z</dcterms:modified>
</cp:coreProperties>
</file>