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33" r:id="rId3"/>
    <p:sldId id="382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5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5B76F-8620-D1BE-C916-3892B3EC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44C5DE-57BC-DC72-5102-11E51AD7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5C1203-8F08-71A9-FFB9-51E1CCE9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B48C47-D250-D935-CF4B-C17A0594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A6DAA1-C659-88C6-703B-CC2ED6BC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2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1FCED-383F-985E-F042-AEC462D6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FFDA45-47CC-11A5-297C-E2A0E43BB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01E7D-AF5A-ACE8-EB18-B58D97EE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C18CFD-BF92-2CD4-46E1-5E322DC0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E97F79-B9DF-BE9F-28AB-BD1B4AB7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87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34F16A-225D-5A5F-5AC8-9D835B99E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23FA8C-D908-BA1C-4B63-D3F8843F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C81D67-7CD2-D4B1-222E-1B751149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BA7F5A-994A-4E33-FE51-9FB69736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E7CA6-9DB0-35BD-3E87-F7DF3F99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2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9F18EB-C39B-C6DD-A3F3-B7B8E3F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17DA16-6C7C-1B7F-8121-1E2EC288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8C94BB-AFA9-E42F-7123-E9CE5C0F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A42861-A787-5D04-0B14-9409965C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B4FFCC-B52C-DF57-A421-BBABC216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2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CF07D-D606-3143-B92D-6E3BC365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E6C007-DA24-2D7B-A94A-8EA72502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665A3-B3EE-2B47-5761-FFB3DA7C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824DC-A27D-27EC-A99E-E98B0BAF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F6BE1C-58F2-2AC9-9C2C-7520C28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9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F2C40-F2E8-C33E-7913-88AAD098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4D931F-07A9-0898-1773-1F1D939C2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FA055B-E604-ECC4-39A4-5E311DDF0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2A1CF5-0DBC-6299-BCEF-B6D72E77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ECADA3-F41A-BDBF-8AE2-D5A35E70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532286-7BCB-59EE-ED8B-2DC0B2FB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B2E8F-B825-419B-AA82-2387A6BA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3740D2-4D3E-ECF6-0CC2-CB4217A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94482F-36E2-FBF4-EFF2-2AB73074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E9AF42-91E2-BBBA-F2DC-BF40D39EB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51D9E4-E97E-721B-DAF0-6785B7062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89308D-B181-9524-C054-BED3DFA2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BC4E22-D245-76A6-2812-F8745B4F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2FF616-3900-2712-4E4E-4B2837BF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47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67C90-B839-CD2F-FE8C-87455CAB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B8962D4-EE33-6969-7535-5EB17ADF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6EE3B1-D23C-D500-8542-E714192F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352DA8-849F-F249-BFA8-950BE441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10BDA5-8A58-2FA0-05AF-16A797DB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4A4F8A-8DF2-93E3-0A61-BF63E0E8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90B0BB-FFC6-593C-95F2-236F8D1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6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DE700-3B3F-38A6-454B-98F45540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0CB524-B401-5923-171A-08DD602C2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2290B8-A928-A663-6779-5DD2343EF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4E16A2-4944-E455-709F-E5A16CC2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C19AA6-8F00-5642-605E-4056AC12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837083-9584-CC9A-4ECD-B8E073ED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49FE2B-83A4-E9B3-E724-3C8CBBA4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81E2502-B3BF-2ADD-BEF7-6C87C406B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BC9423-7BD0-6A8B-51A4-67518717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9A6E0E-3AAC-B61C-C7D8-ED75CB07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632660-7154-029D-F2F0-31724D22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CF1B0B-C496-B8BE-D9A0-D5B2D164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4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FDB472E-573B-B22A-D055-E43162AC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6D887D-5BC3-35F3-155E-5050A570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4A3916-7CCD-104D-226F-2FC996BDE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1690-E316-48F7-9D88-9E72E5DFDDF6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68B14E-1101-D4A0-8EE7-E9014C8B8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6E9002-E302-B753-5069-2EA9CD5A8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649D-2293-4123-ADDF-71AE5726B7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92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>
                <a:solidFill>
                  <a:srgbClr val="002060"/>
                </a:solidFill>
              </a:rPr>
              <a:t> 202</a:t>
            </a:r>
            <a:r>
              <a:rPr lang="it-IT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Πώς σε λένε;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442205" y="571073"/>
            <a:ext cx="7739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Κατερίνα: </a:t>
            </a:r>
            <a:r>
              <a:rPr lang="el-GR" sz="2400" b="1" dirty="0">
                <a:solidFill>
                  <a:srgbClr val="0070C0"/>
                </a:solidFill>
              </a:rPr>
              <a:t>Πώς σε λένε;</a:t>
            </a:r>
          </a:p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Πέτρος: </a:t>
            </a:r>
            <a:r>
              <a:rPr lang="el-GR" sz="2400" b="1" dirty="0">
                <a:solidFill>
                  <a:srgbClr val="0070C0"/>
                </a:solidFill>
              </a:rPr>
              <a:t>Με λένε Πέτρο. Εσένα;</a:t>
            </a:r>
          </a:p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Κατερίνα: </a:t>
            </a:r>
            <a:r>
              <a:rPr lang="el-GR" sz="2400" b="1" dirty="0">
                <a:solidFill>
                  <a:srgbClr val="0070C0"/>
                </a:solidFill>
              </a:rPr>
              <a:t>Με λένε Κατερίνα;</a:t>
            </a:r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CFFF0BF-59DD-4A4F-BD1E-29997F04D598}"/>
              </a:ext>
            </a:extLst>
          </p:cNvPr>
          <p:cNvGrpSpPr/>
          <p:nvPr/>
        </p:nvGrpSpPr>
        <p:grpSpPr>
          <a:xfrm>
            <a:off x="7006222" y="2130127"/>
            <a:ext cx="4158307" cy="2266939"/>
            <a:chOff x="7006222" y="2130127"/>
            <a:chExt cx="4158307" cy="2266939"/>
          </a:xfrm>
        </p:grpSpPr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C10FFA9D-70AA-449F-B382-FE11EC45B71B}"/>
                </a:ext>
              </a:extLst>
            </p:cNvPr>
            <p:cNvSpPr txBox="1"/>
            <p:nvPr/>
          </p:nvSpPr>
          <p:spPr>
            <a:xfrm>
              <a:off x="8581618" y="2130127"/>
              <a:ext cx="24501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>
                  <a:solidFill>
                    <a:srgbClr val="0070C0"/>
                  </a:solidFill>
                </a:rPr>
                <a:t>Κώστα</a:t>
              </a:r>
              <a:r>
                <a:rPr lang="el-GR" sz="2000" b="1" strike="sngStrike" dirty="0">
                  <a:solidFill>
                    <a:srgbClr val="0070C0"/>
                  </a:solidFill>
                </a:rPr>
                <a:t> 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ς </a:t>
              </a:r>
              <a:r>
                <a:rPr lang="el-GR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l-GR" sz="2000" b="1" dirty="0">
                  <a:solidFill>
                    <a:srgbClr val="0070C0"/>
                  </a:solidFill>
                </a:rPr>
                <a:t>Κανάκη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ς </a:t>
              </a:r>
              <a:r>
                <a:rPr lang="el-GR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</a:t>
              </a:r>
              <a:endPara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l-GR" sz="2000" b="1" dirty="0">
                  <a:solidFill>
                    <a:srgbClr val="0070C0"/>
                  </a:solidFill>
                </a:rPr>
                <a:t>Γιάννη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ς</a:t>
              </a:r>
              <a:r>
                <a:rPr lang="el-GR" sz="2000" b="1" dirty="0">
                  <a:solidFill>
                    <a:srgbClr val="0070C0"/>
                  </a:solidFill>
                </a:rPr>
                <a:t> Μαράτο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ς </a:t>
              </a:r>
              <a:r>
                <a:rPr lang="el-GR" sz="2000" b="1" dirty="0">
                  <a:solidFill>
                    <a:srgbClr val="0070C0"/>
                  </a:solidFill>
                </a:rPr>
                <a:t>Πέτρο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ς</a:t>
              </a:r>
              <a:r>
                <a:rPr lang="el-GR" sz="2000" b="1" dirty="0">
                  <a:solidFill>
                    <a:srgbClr val="0070C0"/>
                  </a:solidFill>
                </a:rPr>
                <a:t> Δήμα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ς </a:t>
              </a:r>
              <a:endPara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70F75605-1FFC-42AF-9881-B2D0AC1633C7}"/>
                </a:ext>
              </a:extLst>
            </p:cNvPr>
            <p:cNvSpPr txBox="1"/>
            <p:nvPr/>
          </p:nvSpPr>
          <p:spPr>
            <a:xfrm>
              <a:off x="8581618" y="3689180"/>
              <a:ext cx="2582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>
                  <a:solidFill>
                    <a:srgbClr val="FF33CC"/>
                  </a:solidFill>
                </a:rPr>
                <a:t>Μαρία Καραγιάννη</a:t>
              </a:r>
            </a:p>
            <a:p>
              <a:r>
                <a:rPr lang="el-GR" sz="2000" b="1" dirty="0">
                  <a:solidFill>
                    <a:srgbClr val="FF33CC"/>
                  </a:solidFill>
                </a:rPr>
                <a:t>Ελένη Παππά</a:t>
              </a:r>
              <a:endParaRPr lang="el-GR" sz="20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5FCDB4CA-9546-4771-8BC0-AAC4CD5F9187}"/>
                </a:ext>
              </a:extLst>
            </p:cNvPr>
            <p:cNvSpPr txBox="1"/>
            <p:nvPr/>
          </p:nvSpPr>
          <p:spPr>
            <a:xfrm>
              <a:off x="7006223" y="2284015"/>
              <a:ext cx="117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>
                  <a:solidFill>
                    <a:srgbClr val="FF0000"/>
                  </a:solidFill>
                </a:rPr>
                <a:t>Με λένε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7EAFF224-17B4-4450-9E26-BDA1C688D926}"/>
                </a:ext>
              </a:extLst>
            </p:cNvPr>
            <p:cNvSpPr txBox="1"/>
            <p:nvPr/>
          </p:nvSpPr>
          <p:spPr>
            <a:xfrm>
              <a:off x="7006222" y="3689180"/>
              <a:ext cx="117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>
                  <a:solidFill>
                    <a:srgbClr val="FF0000"/>
                  </a:solidFill>
                </a:rPr>
                <a:t>Με λένε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9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21627CA0-75C6-4D00-948C-960C7C6338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18" t="25797" r="10978" b="17826"/>
          <a:stretch/>
        </p:blipFill>
        <p:spPr>
          <a:xfrm>
            <a:off x="28601" y="417443"/>
            <a:ext cx="12123643" cy="518822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6" name="CasellaDiTesto 20">
            <a:extLst>
              <a:ext uri="{FF2B5EF4-FFF2-40B4-BE49-F238E27FC236}">
                <a16:creationId xmlns:a16="http://schemas.microsoft.com/office/drawing/2014/main" id="{7B530C50-72CB-4F24-A6A6-8C791FE87EEF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61715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 |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69E01D1-C3A9-D857-F4E7-C4E227FF8E31}"/>
              </a:ext>
            </a:extLst>
          </p:cNvPr>
          <p:cNvSpPr txBox="1"/>
          <p:nvPr/>
        </p:nvSpPr>
        <p:spPr>
          <a:xfrm>
            <a:off x="7646794" y="615315"/>
            <a:ext cx="4058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https://forms.gle/pTKnQS3KPrDQBwqY8</a:t>
            </a:r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8E0F1E-661E-C12B-AF65-D9EEE8785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204" y="402016"/>
            <a:ext cx="56896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Γεια σας!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442205" y="571073"/>
            <a:ext cx="7739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Κώστας Κανάκης: </a:t>
            </a:r>
            <a:r>
              <a:rPr lang="el-GR" sz="2400" b="1" dirty="0">
                <a:solidFill>
                  <a:srgbClr val="0070C0"/>
                </a:solidFill>
              </a:rPr>
              <a:t>Γεια σας. Λέγομαι Κώστας Κανάκης.</a:t>
            </a:r>
          </a:p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Λόρα Γκριν </a:t>
            </a:r>
            <a:r>
              <a:rPr lang="it-IT" sz="2400" b="1" dirty="0">
                <a:solidFill>
                  <a:srgbClr val="C00000"/>
                </a:solidFill>
              </a:rPr>
              <a:t>(Laura Greene)</a:t>
            </a:r>
            <a:r>
              <a:rPr lang="el-GR" sz="2400" b="1" dirty="0">
                <a:solidFill>
                  <a:srgbClr val="C00000"/>
                </a:solidFill>
              </a:rPr>
              <a:t>: </a:t>
            </a:r>
            <a:r>
              <a:rPr lang="el-GR" sz="2400" b="1" dirty="0">
                <a:solidFill>
                  <a:srgbClr val="0070C0"/>
                </a:solidFill>
              </a:rPr>
              <a:t>Χαίρω πολύ. Λόρα Γριν.</a:t>
            </a:r>
          </a:p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Κώστας Κανάκης: </a:t>
            </a:r>
            <a:r>
              <a:rPr lang="el-GR" sz="2400" b="1" dirty="0">
                <a:solidFill>
                  <a:srgbClr val="0070C0"/>
                </a:solidFill>
              </a:rPr>
              <a:t>Χαίρω πολύ.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D63ECDD-8D2B-4CBE-A58A-7FF86FBEC64D}"/>
              </a:ext>
            </a:extLst>
          </p:cNvPr>
          <p:cNvSpPr txBox="1"/>
          <p:nvPr/>
        </p:nvSpPr>
        <p:spPr>
          <a:xfrm>
            <a:off x="245213" y="3028890"/>
            <a:ext cx="2350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C00000"/>
                </a:solidFill>
              </a:rPr>
              <a:t>Καλημέρα (σας)</a:t>
            </a:r>
          </a:p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C00000"/>
                </a:solidFill>
              </a:rPr>
              <a:t>Γεια σας</a:t>
            </a:r>
          </a:p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C00000"/>
                </a:solidFill>
              </a:rPr>
              <a:t>Χαίρετε</a:t>
            </a:r>
          </a:p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C00000"/>
                </a:solidFill>
              </a:rPr>
              <a:t>Αντίο (σας)</a:t>
            </a:r>
            <a:endParaRPr lang="el-GR" sz="2000" b="1" dirty="0">
              <a:solidFill>
                <a:srgbClr val="0070C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E3645B-FA87-4704-9BA6-B03017ADF6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1" y="2263373"/>
            <a:ext cx="3054317" cy="749172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2B398EE-FBD4-4F81-8D1D-87C425126C2C}"/>
              </a:ext>
            </a:extLst>
          </p:cNvPr>
          <p:cNvSpPr txBox="1"/>
          <p:nvPr/>
        </p:nvSpPr>
        <p:spPr>
          <a:xfrm>
            <a:off x="2483599" y="3012545"/>
            <a:ext cx="2350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0070C0"/>
                </a:solidFill>
              </a:rPr>
              <a:t>Καλησπέρα (σας)</a:t>
            </a:r>
          </a:p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0070C0"/>
                </a:solidFill>
              </a:rPr>
              <a:t>Γεια σας</a:t>
            </a:r>
          </a:p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0070C0"/>
                </a:solidFill>
              </a:rPr>
              <a:t>Χαίρετε</a:t>
            </a:r>
          </a:p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0070C0"/>
                </a:solidFill>
              </a:rPr>
              <a:t>Αντίο (σας)</a:t>
            </a:r>
          </a:p>
          <a:p>
            <a:pPr marL="285750" indent="-285750">
              <a:buFontTx/>
              <a:buChar char="-"/>
            </a:pPr>
            <a:r>
              <a:rPr lang="el-GR" sz="2000" b="1" dirty="0">
                <a:solidFill>
                  <a:srgbClr val="0070C0"/>
                </a:solidFill>
              </a:rPr>
              <a:t>Καληνύχτα (σας)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72BBD8F-94DA-4FE8-A348-6C1D5703A15B}"/>
              </a:ext>
            </a:extLst>
          </p:cNvPr>
          <p:cNvSpPr txBox="1"/>
          <p:nvPr/>
        </p:nvSpPr>
        <p:spPr>
          <a:xfrm>
            <a:off x="8581618" y="2130127"/>
            <a:ext cx="2051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0070C0"/>
                </a:solidFill>
              </a:rPr>
              <a:t>Κώστα</a:t>
            </a:r>
            <a:r>
              <a: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ς</a:t>
            </a:r>
            <a:r>
              <a:rPr lang="el-GR" sz="2000" b="1" dirty="0">
                <a:solidFill>
                  <a:srgbClr val="0070C0"/>
                </a:solidFill>
              </a:rPr>
              <a:t> Κανάκη</a:t>
            </a:r>
            <a:r>
              <a: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ς</a:t>
            </a:r>
          </a:p>
          <a:p>
            <a:r>
              <a:rPr lang="el-GR" sz="2000" b="1" dirty="0">
                <a:solidFill>
                  <a:srgbClr val="0070C0"/>
                </a:solidFill>
              </a:rPr>
              <a:t>Γιάννη</a:t>
            </a:r>
            <a:r>
              <a: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ς</a:t>
            </a:r>
            <a:r>
              <a:rPr lang="el-GR" sz="2000" b="1" dirty="0">
                <a:solidFill>
                  <a:srgbClr val="0070C0"/>
                </a:solidFill>
              </a:rPr>
              <a:t> Μαράτο</a:t>
            </a:r>
            <a:r>
              <a: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ς</a:t>
            </a:r>
          </a:p>
          <a:p>
            <a:r>
              <a:rPr lang="el-GR" sz="2000" b="1" dirty="0">
                <a:solidFill>
                  <a:srgbClr val="0070C0"/>
                </a:solidFill>
              </a:rPr>
              <a:t>Πέτρο</a:t>
            </a:r>
            <a:r>
              <a: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ς</a:t>
            </a:r>
            <a:r>
              <a:rPr lang="el-GR" sz="2000" b="1" dirty="0">
                <a:solidFill>
                  <a:srgbClr val="0070C0"/>
                </a:solidFill>
              </a:rPr>
              <a:t> Δήμα</a:t>
            </a:r>
            <a:r>
              <a: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ς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8C75DD4-9F90-4CE0-B1DD-F26095CCA7A3}"/>
              </a:ext>
            </a:extLst>
          </p:cNvPr>
          <p:cNvSpPr txBox="1"/>
          <p:nvPr/>
        </p:nvSpPr>
        <p:spPr>
          <a:xfrm>
            <a:off x="8581618" y="3689180"/>
            <a:ext cx="258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FF33CC"/>
                </a:solidFill>
              </a:rPr>
              <a:t>Μαρία Καραγιάννη</a:t>
            </a:r>
          </a:p>
          <a:p>
            <a:r>
              <a:rPr lang="el-GR" sz="2000" b="1" dirty="0">
                <a:solidFill>
                  <a:srgbClr val="FF33CC"/>
                </a:solidFill>
              </a:rPr>
              <a:t>Ελένη Παππά</a:t>
            </a:r>
            <a:endParaRPr lang="el-GR" sz="2000" b="1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E90D1CB-254B-46BF-8774-72964B0D4FD1}"/>
              </a:ext>
            </a:extLst>
          </p:cNvPr>
          <p:cNvSpPr txBox="1"/>
          <p:nvPr/>
        </p:nvSpPr>
        <p:spPr>
          <a:xfrm>
            <a:off x="7006223" y="2284015"/>
            <a:ext cx="1175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</a:rPr>
              <a:t>Λέγομαι</a:t>
            </a:r>
          </a:p>
          <a:p>
            <a:r>
              <a:rPr lang="el-GR" sz="2000" b="1" dirty="0">
                <a:solidFill>
                  <a:srgbClr val="FF0000"/>
                </a:solidFill>
              </a:rPr>
              <a:t>Είμαι ο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A7264A7-CB1C-4466-AD83-00BD70221082}"/>
              </a:ext>
            </a:extLst>
          </p:cNvPr>
          <p:cNvSpPr txBox="1"/>
          <p:nvPr/>
        </p:nvSpPr>
        <p:spPr>
          <a:xfrm>
            <a:off x="7006222" y="3689180"/>
            <a:ext cx="1175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</a:rPr>
              <a:t>Λέγομαι</a:t>
            </a:r>
          </a:p>
          <a:p>
            <a:r>
              <a:rPr lang="el-GR" sz="2000" b="1" dirty="0">
                <a:solidFill>
                  <a:srgbClr val="FF0000"/>
                </a:solidFill>
              </a:rPr>
              <a:t>Είμαι η</a:t>
            </a:r>
          </a:p>
        </p:txBody>
      </p:sp>
    </p:spTree>
    <p:extLst>
      <p:ext uri="{BB962C8B-B14F-4D97-AF65-F5344CB8AC3E}">
        <p14:creationId xmlns:p14="http://schemas.microsoft.com/office/powerpoint/2010/main" val="309283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it-IT" dirty="0">
                <a:solidFill>
                  <a:srgbClr val="0070C0"/>
                </a:solidFill>
              </a:rPr>
              <a:t>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Πώς σας λένε;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442206" y="571073"/>
            <a:ext cx="6315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Πέτρος Δήμας: </a:t>
            </a:r>
            <a:r>
              <a:rPr lang="el-GR" sz="2400" b="1" dirty="0">
                <a:solidFill>
                  <a:srgbClr val="0070C0"/>
                </a:solidFill>
              </a:rPr>
              <a:t>Πώς σας λένε;</a:t>
            </a:r>
          </a:p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Κάρμεν Μοράλες </a:t>
            </a:r>
            <a:r>
              <a:rPr lang="it-IT" sz="2400" b="1" dirty="0">
                <a:solidFill>
                  <a:srgbClr val="C00000"/>
                </a:solidFill>
              </a:rPr>
              <a:t>(Carmen Morales)</a:t>
            </a:r>
            <a:r>
              <a:rPr lang="el-GR" sz="2400" b="1" dirty="0">
                <a:solidFill>
                  <a:srgbClr val="C00000"/>
                </a:solidFill>
              </a:rPr>
              <a:t>: </a:t>
            </a:r>
            <a:r>
              <a:rPr lang="el-GR" sz="2400" b="1" dirty="0">
                <a:solidFill>
                  <a:srgbClr val="0070C0"/>
                </a:solidFill>
              </a:rPr>
              <a:t>Με λένε Κάρμεν Μοράλες. Εσάς;</a:t>
            </a:r>
          </a:p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Πέτρος Δήμας: </a:t>
            </a:r>
            <a:r>
              <a:rPr lang="el-GR" sz="2400" b="1" dirty="0">
                <a:solidFill>
                  <a:srgbClr val="0070C0"/>
                </a:solidFill>
              </a:rPr>
              <a:t>Με λένε Πέτρο Δήμα.</a:t>
            </a:r>
          </a:p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Κάρμεν Μοράλες: </a:t>
            </a:r>
            <a:r>
              <a:rPr lang="el-GR" sz="2400" b="1" dirty="0">
                <a:solidFill>
                  <a:srgbClr val="0070C0"/>
                </a:solidFill>
              </a:rPr>
              <a:t>Χαίρω πολύ.</a:t>
            </a:r>
          </a:p>
          <a:p>
            <a:pPr marL="285750" indent="-285750">
              <a:buFontTx/>
              <a:buChar char="-"/>
            </a:pPr>
            <a:r>
              <a:rPr lang="el-GR" sz="2400" b="1" dirty="0">
                <a:solidFill>
                  <a:srgbClr val="C00000"/>
                </a:solidFill>
              </a:rPr>
              <a:t>Πέτρος Δήμας: </a:t>
            </a:r>
            <a:r>
              <a:rPr lang="el-GR" sz="2400" b="1" dirty="0">
                <a:solidFill>
                  <a:srgbClr val="0070C0"/>
                </a:solidFill>
              </a:rPr>
              <a:t>Κι εγώ.</a:t>
            </a:r>
          </a:p>
          <a:p>
            <a:pPr marL="285750" indent="-285750">
              <a:buFontTx/>
              <a:buChar char="-"/>
            </a:pPr>
            <a:endParaRPr lang="el-GR" sz="2400" b="1" dirty="0">
              <a:solidFill>
                <a:srgbClr val="0070C0"/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CEF1425F-7993-4BE5-8EA2-097F16918FDC}"/>
              </a:ext>
            </a:extLst>
          </p:cNvPr>
          <p:cNvGrpSpPr/>
          <p:nvPr/>
        </p:nvGrpSpPr>
        <p:grpSpPr>
          <a:xfrm>
            <a:off x="7006222" y="2130127"/>
            <a:ext cx="4158307" cy="2266939"/>
            <a:chOff x="7006222" y="2130127"/>
            <a:chExt cx="4158307" cy="2266939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E72BBD8F-94DA-4FE8-A348-6C1D5703A15B}"/>
                </a:ext>
              </a:extLst>
            </p:cNvPr>
            <p:cNvSpPr txBox="1"/>
            <p:nvPr/>
          </p:nvSpPr>
          <p:spPr>
            <a:xfrm>
              <a:off x="8581618" y="2130127"/>
              <a:ext cx="24501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>
                  <a:solidFill>
                    <a:srgbClr val="0070C0"/>
                  </a:solidFill>
                </a:rPr>
                <a:t>Κώστα</a:t>
              </a:r>
              <a:r>
                <a:rPr lang="el-GR" sz="2000" b="1" strike="sngStrike" dirty="0">
                  <a:solidFill>
                    <a:srgbClr val="0070C0"/>
                  </a:solidFill>
                </a:rPr>
                <a:t> 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ς </a:t>
              </a:r>
              <a:r>
                <a:rPr lang="el-GR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l-GR" sz="2000" b="1" dirty="0">
                  <a:solidFill>
                    <a:srgbClr val="0070C0"/>
                  </a:solidFill>
                </a:rPr>
                <a:t>Κανάκη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ς </a:t>
              </a:r>
              <a:r>
                <a:rPr lang="el-GR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</a:t>
              </a:r>
              <a:endPara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l-GR" sz="2000" b="1" dirty="0">
                  <a:solidFill>
                    <a:srgbClr val="0070C0"/>
                  </a:solidFill>
                </a:rPr>
                <a:t>Γιάννη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ς</a:t>
              </a:r>
              <a:r>
                <a:rPr lang="el-GR" sz="2000" b="1" dirty="0">
                  <a:solidFill>
                    <a:srgbClr val="0070C0"/>
                  </a:solidFill>
                </a:rPr>
                <a:t> Μαράτο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ς </a:t>
              </a:r>
              <a:r>
                <a:rPr lang="el-GR" sz="2000" b="1" dirty="0">
                  <a:solidFill>
                    <a:srgbClr val="0070C0"/>
                  </a:solidFill>
                </a:rPr>
                <a:t>Πέτρο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ς</a:t>
              </a:r>
              <a:r>
                <a:rPr lang="el-GR" sz="2000" b="1" dirty="0">
                  <a:solidFill>
                    <a:srgbClr val="0070C0"/>
                  </a:solidFill>
                </a:rPr>
                <a:t> Δήμα</a:t>
              </a:r>
              <a:r>
                <a:rPr lang="el-GR" sz="2000" b="1" strike="sngStrike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ς </a:t>
              </a:r>
              <a:endParaRPr lang="el-G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8C75DD4-9F90-4CE0-B1DD-F26095CCA7A3}"/>
                </a:ext>
              </a:extLst>
            </p:cNvPr>
            <p:cNvSpPr txBox="1"/>
            <p:nvPr/>
          </p:nvSpPr>
          <p:spPr>
            <a:xfrm>
              <a:off x="8581618" y="3689180"/>
              <a:ext cx="2582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>
                  <a:solidFill>
                    <a:srgbClr val="FF33CC"/>
                  </a:solidFill>
                </a:rPr>
                <a:t>Μαρία Καραγιάννη</a:t>
              </a:r>
            </a:p>
            <a:p>
              <a:r>
                <a:rPr lang="el-GR" sz="2000" b="1" dirty="0">
                  <a:solidFill>
                    <a:srgbClr val="FF33CC"/>
                  </a:solidFill>
                </a:rPr>
                <a:t>Ελένη Παππά</a:t>
              </a:r>
              <a:endParaRPr lang="el-GR" sz="20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E90D1CB-254B-46BF-8774-72964B0D4FD1}"/>
                </a:ext>
              </a:extLst>
            </p:cNvPr>
            <p:cNvSpPr txBox="1"/>
            <p:nvPr/>
          </p:nvSpPr>
          <p:spPr>
            <a:xfrm>
              <a:off x="7006223" y="2284015"/>
              <a:ext cx="117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>
                  <a:solidFill>
                    <a:srgbClr val="FF0000"/>
                  </a:solidFill>
                </a:rPr>
                <a:t>Με λένε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7264A7-CB1C-4466-AD83-00BD70221082}"/>
                </a:ext>
              </a:extLst>
            </p:cNvPr>
            <p:cNvSpPr txBox="1"/>
            <p:nvPr/>
          </p:nvSpPr>
          <p:spPr>
            <a:xfrm>
              <a:off x="7006222" y="3689180"/>
              <a:ext cx="117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000" b="1" dirty="0">
                  <a:solidFill>
                    <a:srgbClr val="FF0000"/>
                  </a:solidFill>
                </a:rPr>
                <a:t>Με λένε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22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Γεια σου!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956441" y="755739"/>
            <a:ext cx="9118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it-IT" sz="3800" b="1" dirty="0">
                <a:solidFill>
                  <a:srgbClr val="0070C0"/>
                </a:solidFill>
              </a:rPr>
              <a:t>- </a:t>
            </a:r>
            <a:r>
              <a:rPr lang="el-GR" sz="3800" b="1" dirty="0">
                <a:solidFill>
                  <a:srgbClr val="C00000"/>
                </a:solidFill>
              </a:rPr>
              <a:t>Καλημέρα / Καλησπέρα</a:t>
            </a:r>
            <a:r>
              <a:rPr lang="el-GR" sz="3800" b="1" dirty="0">
                <a:solidFill>
                  <a:srgbClr val="0070C0"/>
                </a:solidFill>
              </a:rPr>
              <a:t>, Νίκο!</a:t>
            </a:r>
          </a:p>
          <a:p>
            <a:r>
              <a:rPr lang="it-IT" sz="3800" b="1" dirty="0">
                <a:solidFill>
                  <a:srgbClr val="0070C0"/>
                </a:solidFill>
              </a:rPr>
              <a:t>	- </a:t>
            </a:r>
            <a:r>
              <a:rPr lang="el-GR" sz="3800" b="1" dirty="0">
                <a:solidFill>
                  <a:srgbClr val="0070C0"/>
                </a:solidFill>
              </a:rPr>
              <a:t>Καλησπέρα, Κώστα!	</a:t>
            </a:r>
          </a:p>
          <a:p>
            <a:pPr marL="742950" indent="-742950">
              <a:buAutoNum type="arabicPeriod"/>
            </a:pPr>
            <a:endParaRPr lang="it-IT" sz="4400" b="1" dirty="0">
              <a:solidFill>
                <a:srgbClr val="0070C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3E8A16C-7A39-4404-9417-67A989B4CF69}"/>
              </a:ext>
            </a:extLst>
          </p:cNvPr>
          <p:cNvSpPr txBox="1"/>
          <p:nvPr/>
        </p:nvSpPr>
        <p:spPr>
          <a:xfrm>
            <a:off x="956441" y="3650979"/>
            <a:ext cx="9118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2"/>
            </a:pPr>
            <a:r>
              <a:rPr lang="it-IT" sz="3800" b="1" dirty="0">
                <a:solidFill>
                  <a:srgbClr val="0070C0"/>
                </a:solidFill>
              </a:rPr>
              <a:t>- </a:t>
            </a:r>
            <a:r>
              <a:rPr lang="el-GR" sz="3800" b="1" dirty="0">
                <a:solidFill>
                  <a:srgbClr val="C00000"/>
                </a:solidFill>
              </a:rPr>
              <a:t>Καλημέρα / Καλησπέρα</a:t>
            </a:r>
            <a:r>
              <a:rPr lang="el-GR" sz="3800" b="1" dirty="0">
                <a:solidFill>
                  <a:srgbClr val="0070C0"/>
                </a:solidFill>
              </a:rPr>
              <a:t>, Ειρήνη!</a:t>
            </a:r>
          </a:p>
          <a:p>
            <a:r>
              <a:rPr lang="el-GR" sz="3800" b="1" dirty="0">
                <a:solidFill>
                  <a:srgbClr val="0070C0"/>
                </a:solidFill>
              </a:rPr>
              <a:t>	</a:t>
            </a:r>
            <a:r>
              <a:rPr lang="it-IT" sz="3800" b="1" dirty="0">
                <a:solidFill>
                  <a:srgbClr val="0070C0"/>
                </a:solidFill>
              </a:rPr>
              <a:t>- </a:t>
            </a:r>
            <a:r>
              <a:rPr lang="el-GR" sz="3800" b="1" dirty="0">
                <a:solidFill>
                  <a:srgbClr val="0070C0"/>
                </a:solidFill>
              </a:rPr>
              <a:t>Καλημέρα, Γιάννη</a:t>
            </a:r>
            <a:r>
              <a:rPr lang="it-IT" sz="3800" b="1" dirty="0">
                <a:solidFill>
                  <a:srgbClr val="0070C0"/>
                </a:solidFill>
              </a:rPr>
              <a:t>!</a:t>
            </a:r>
            <a:endParaRPr lang="el-GR" sz="3800" b="1" dirty="0">
              <a:solidFill>
                <a:srgbClr val="0070C0"/>
              </a:solidFill>
            </a:endParaRPr>
          </a:p>
          <a:p>
            <a:pPr marL="742950" indent="-742950">
              <a:buAutoNum type="arabicPeriod"/>
            </a:pPr>
            <a:endParaRPr lang="it-IT" sz="4400" b="1" dirty="0">
              <a:solidFill>
                <a:srgbClr val="0070C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F3A6423-1241-42B7-94AE-91BA70F561A5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9592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Γεια σου!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848360" y="969099"/>
            <a:ext cx="7821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800" b="1" dirty="0">
                <a:solidFill>
                  <a:srgbClr val="0070C0"/>
                </a:solidFill>
              </a:rPr>
              <a:t>3. 	</a:t>
            </a:r>
            <a:r>
              <a:rPr lang="it-IT" sz="3800" b="1" dirty="0">
                <a:solidFill>
                  <a:srgbClr val="0070C0"/>
                </a:solidFill>
              </a:rPr>
              <a:t>- </a:t>
            </a:r>
            <a:r>
              <a:rPr lang="el-GR" sz="3800" b="1" dirty="0">
                <a:solidFill>
                  <a:srgbClr val="C00000"/>
                </a:solidFill>
              </a:rPr>
              <a:t>Γεια / Καλησπέρα </a:t>
            </a:r>
            <a:r>
              <a:rPr lang="el-GR" sz="3800" b="1" dirty="0">
                <a:solidFill>
                  <a:srgbClr val="0070C0"/>
                </a:solidFill>
              </a:rPr>
              <a:t>σου, Ελένη!</a:t>
            </a:r>
            <a:endParaRPr lang="it-IT" sz="3800" b="1" dirty="0">
              <a:solidFill>
                <a:srgbClr val="0070C0"/>
              </a:solidFill>
            </a:endParaRPr>
          </a:p>
          <a:p>
            <a:r>
              <a:rPr lang="it-IT" sz="3800" b="1" dirty="0">
                <a:solidFill>
                  <a:srgbClr val="0070C0"/>
                </a:solidFill>
              </a:rPr>
              <a:t>	- </a:t>
            </a:r>
            <a:r>
              <a:rPr lang="el-GR" sz="3800" b="1" dirty="0">
                <a:solidFill>
                  <a:srgbClr val="0070C0"/>
                </a:solidFill>
              </a:rPr>
              <a:t>Γεια!	</a:t>
            </a:r>
          </a:p>
          <a:p>
            <a:pPr marL="742950" indent="-742950">
              <a:buAutoNum type="arabicPeriod"/>
            </a:pPr>
            <a:endParaRPr lang="it-IT" sz="4400" b="1" dirty="0">
              <a:solidFill>
                <a:srgbClr val="0070C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3E8A16C-7A39-4404-9417-67A989B4CF69}"/>
              </a:ext>
            </a:extLst>
          </p:cNvPr>
          <p:cNvSpPr txBox="1"/>
          <p:nvPr/>
        </p:nvSpPr>
        <p:spPr>
          <a:xfrm>
            <a:off x="848360" y="3806099"/>
            <a:ext cx="10495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800" b="1" dirty="0">
                <a:solidFill>
                  <a:srgbClr val="0070C0"/>
                </a:solidFill>
              </a:rPr>
              <a:t>4.	</a:t>
            </a:r>
            <a:r>
              <a:rPr lang="it-IT" sz="3800" b="1" dirty="0">
                <a:solidFill>
                  <a:srgbClr val="0070C0"/>
                </a:solidFill>
              </a:rPr>
              <a:t>- </a:t>
            </a:r>
            <a:r>
              <a:rPr lang="el-GR" sz="3800" b="1" dirty="0">
                <a:solidFill>
                  <a:srgbClr val="0070C0"/>
                </a:solidFill>
              </a:rPr>
              <a:t>Γεια! </a:t>
            </a:r>
            <a:r>
              <a:rPr lang="el-GR" sz="3800" b="1" dirty="0">
                <a:solidFill>
                  <a:srgbClr val="C00000"/>
                </a:solidFill>
              </a:rPr>
              <a:t>Είμαι / Με λένε </a:t>
            </a:r>
            <a:r>
              <a:rPr lang="el-GR" sz="3800" b="1" dirty="0">
                <a:solidFill>
                  <a:srgbClr val="0070C0"/>
                </a:solidFill>
              </a:rPr>
              <a:t>η Ιωάννα. Πώς σε λένε</a:t>
            </a:r>
            <a:r>
              <a:rPr lang="it-IT" sz="3800" b="1" dirty="0">
                <a:solidFill>
                  <a:srgbClr val="0070C0"/>
                </a:solidFill>
              </a:rPr>
              <a:t>;</a:t>
            </a:r>
            <a:endParaRPr lang="el-GR" sz="3800" b="1" dirty="0">
              <a:solidFill>
                <a:srgbClr val="0070C0"/>
              </a:solidFill>
            </a:endParaRPr>
          </a:p>
          <a:p>
            <a:r>
              <a:rPr lang="el-GR" sz="3800" b="1" dirty="0">
                <a:solidFill>
                  <a:srgbClr val="0070C0"/>
                </a:solidFill>
              </a:rPr>
              <a:t>	</a:t>
            </a:r>
            <a:r>
              <a:rPr lang="it-IT" sz="3800" b="1" dirty="0">
                <a:solidFill>
                  <a:srgbClr val="0070C0"/>
                </a:solidFill>
              </a:rPr>
              <a:t>- </a:t>
            </a:r>
            <a:r>
              <a:rPr lang="el-GR" sz="3800" b="1" dirty="0">
                <a:solidFill>
                  <a:srgbClr val="0070C0"/>
                </a:solidFill>
              </a:rPr>
              <a:t>Σωτήρη.</a:t>
            </a:r>
          </a:p>
          <a:p>
            <a:pPr marL="742950" indent="-742950">
              <a:buAutoNum type="arabicPeriod"/>
            </a:pPr>
            <a:endParaRPr lang="it-IT" sz="4400" b="1" dirty="0">
              <a:solidFill>
                <a:srgbClr val="0070C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FCCB2F1-79F3-4AC9-B1E9-C5E9072A9F7C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75358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9088576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Γεια σου!</a:t>
            </a:r>
            <a:endParaRPr lang="it-IT" sz="3600" b="1" dirty="0">
              <a:solidFill>
                <a:srgbClr val="0070C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130527" y="1397675"/>
            <a:ext cx="11347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5"/>
            </a:pPr>
            <a:r>
              <a:rPr lang="it-IT" sz="3800" b="1" dirty="0">
                <a:solidFill>
                  <a:srgbClr val="0070C0"/>
                </a:solidFill>
              </a:rPr>
              <a:t>- </a:t>
            </a:r>
            <a:r>
              <a:rPr lang="el-GR" sz="3800" b="1" dirty="0">
                <a:solidFill>
                  <a:srgbClr val="0070C0"/>
                </a:solidFill>
              </a:rPr>
              <a:t>Γεια! </a:t>
            </a:r>
            <a:r>
              <a:rPr lang="el-GR" sz="3800" b="1" dirty="0">
                <a:solidFill>
                  <a:srgbClr val="C00000"/>
                </a:solidFill>
              </a:rPr>
              <a:t>Είμαι / Με λένε</a:t>
            </a:r>
            <a:r>
              <a:rPr lang="el-GR" sz="3800" b="1" dirty="0">
                <a:solidFill>
                  <a:srgbClr val="0070C0"/>
                </a:solidFill>
              </a:rPr>
              <a:t> Βασιλική. Πώς σε λένε</a:t>
            </a:r>
            <a:r>
              <a:rPr lang="it-IT" sz="3800" b="1" dirty="0">
                <a:solidFill>
                  <a:srgbClr val="0070C0"/>
                </a:solidFill>
              </a:rPr>
              <a:t>;</a:t>
            </a:r>
            <a:endParaRPr lang="el-GR" sz="3800" b="1" dirty="0">
              <a:solidFill>
                <a:srgbClr val="0070C0"/>
              </a:solidFill>
            </a:endParaRPr>
          </a:p>
          <a:p>
            <a:r>
              <a:rPr lang="el-GR" sz="3800" b="1" dirty="0">
                <a:solidFill>
                  <a:srgbClr val="0070C0"/>
                </a:solidFill>
              </a:rPr>
              <a:t>	</a:t>
            </a:r>
            <a:r>
              <a:rPr lang="it-IT" sz="3800" b="1" dirty="0">
                <a:solidFill>
                  <a:srgbClr val="0070C0"/>
                </a:solidFill>
              </a:rPr>
              <a:t>-</a:t>
            </a:r>
            <a:r>
              <a:rPr lang="el-GR" sz="3800" b="1" dirty="0">
                <a:solidFill>
                  <a:srgbClr val="0070C0"/>
                </a:solidFill>
              </a:rPr>
              <a:t> Πέτρο.</a:t>
            </a:r>
            <a:r>
              <a:rPr lang="el-GR" sz="4400" b="1" dirty="0">
                <a:solidFill>
                  <a:srgbClr val="0070C0"/>
                </a:solidFill>
              </a:rPr>
              <a:t>	</a:t>
            </a:r>
          </a:p>
          <a:p>
            <a:pPr marL="742950" indent="-742950">
              <a:buAutoNum type="arabicPeriod"/>
            </a:pPr>
            <a:endParaRPr lang="it-IT" sz="4400" b="1" dirty="0">
              <a:solidFill>
                <a:srgbClr val="0070C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3E8A16C-7A39-4404-9417-67A989B4CF69}"/>
              </a:ext>
            </a:extLst>
          </p:cNvPr>
          <p:cNvSpPr txBox="1"/>
          <p:nvPr/>
        </p:nvSpPr>
        <p:spPr>
          <a:xfrm>
            <a:off x="130527" y="3988058"/>
            <a:ext cx="12107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6"/>
            </a:pPr>
            <a:r>
              <a:rPr lang="it-IT" sz="3800" b="1" dirty="0">
                <a:solidFill>
                  <a:srgbClr val="0070C0"/>
                </a:solidFill>
              </a:rPr>
              <a:t>- </a:t>
            </a:r>
            <a:r>
              <a:rPr lang="el-GR" sz="3800" b="1" dirty="0">
                <a:solidFill>
                  <a:srgbClr val="0070C0"/>
                </a:solidFill>
              </a:rPr>
              <a:t>Καλημέρα, είμαι ο Θοδωρής. </a:t>
            </a:r>
            <a:r>
              <a:rPr lang="el-GR" sz="3800" b="1" dirty="0">
                <a:solidFill>
                  <a:srgbClr val="C00000"/>
                </a:solidFill>
              </a:rPr>
              <a:t>Πώς σε λένε</a:t>
            </a:r>
            <a:r>
              <a:rPr lang="it-IT" sz="3800" b="1" dirty="0">
                <a:solidFill>
                  <a:srgbClr val="C00000"/>
                </a:solidFill>
              </a:rPr>
              <a:t>;</a:t>
            </a:r>
            <a:r>
              <a:rPr lang="el-GR" sz="3800" b="1" dirty="0">
                <a:solidFill>
                  <a:srgbClr val="C00000"/>
                </a:solidFill>
              </a:rPr>
              <a:t> /</a:t>
            </a:r>
            <a:r>
              <a:rPr lang="it-IT" sz="3800" b="1" dirty="0">
                <a:solidFill>
                  <a:srgbClr val="C00000"/>
                </a:solidFill>
              </a:rPr>
              <a:t> </a:t>
            </a:r>
            <a:r>
              <a:rPr lang="el-GR" sz="3800" b="1" dirty="0">
                <a:solidFill>
                  <a:srgbClr val="C00000"/>
                </a:solidFill>
              </a:rPr>
              <a:t>Γεια σου! </a:t>
            </a:r>
          </a:p>
          <a:p>
            <a:r>
              <a:rPr lang="el-GR" sz="3800" b="1" dirty="0">
                <a:solidFill>
                  <a:srgbClr val="0070C0"/>
                </a:solidFill>
              </a:rPr>
              <a:t>	</a:t>
            </a:r>
            <a:r>
              <a:rPr lang="it-IT" sz="3800" b="1" dirty="0">
                <a:solidFill>
                  <a:srgbClr val="0070C0"/>
                </a:solidFill>
              </a:rPr>
              <a:t>- </a:t>
            </a:r>
            <a:r>
              <a:rPr lang="el-GR" sz="3800" b="1" dirty="0">
                <a:solidFill>
                  <a:srgbClr val="0070C0"/>
                </a:solidFill>
              </a:rPr>
              <a:t>Με λένε Νατάσα.</a:t>
            </a:r>
          </a:p>
          <a:p>
            <a:pPr marL="742950" indent="-742950">
              <a:buAutoNum type="arabicPeriod"/>
            </a:pPr>
            <a:endParaRPr lang="it-IT" sz="4400" b="1" dirty="0">
              <a:solidFill>
                <a:srgbClr val="0070C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EBD1794-B331-4AFF-B0D8-50B12E9D41FC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1365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F54C77-7AB0-487F-ACBF-70EFB96F77A6}"/>
              </a:ext>
            </a:extLst>
          </p:cNvPr>
          <p:cNvSpPr txBox="1"/>
          <p:nvPr/>
        </p:nvSpPr>
        <p:spPr>
          <a:xfrm>
            <a:off x="1278179" y="343540"/>
            <a:ext cx="2543099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Ελένη</a:t>
            </a:r>
          </a:p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Βασίλης</a:t>
            </a:r>
          </a:p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Γιώργος</a:t>
            </a:r>
          </a:p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Κώστας</a:t>
            </a:r>
          </a:p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Αναστασία</a:t>
            </a:r>
          </a:p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Γεωργία</a:t>
            </a:r>
            <a:r>
              <a:rPr lang="el-GR" sz="4400" b="1" dirty="0">
                <a:solidFill>
                  <a:srgbClr val="0070C0"/>
                </a:solidFill>
              </a:rPr>
              <a:t>	</a:t>
            </a:r>
          </a:p>
          <a:p>
            <a:pPr marL="742950" indent="-742950">
              <a:buAutoNum type="arabicPeriod"/>
            </a:pPr>
            <a:endParaRPr lang="it-IT" sz="4400" b="1" dirty="0">
              <a:solidFill>
                <a:srgbClr val="0070C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FF68013-4E1B-4403-8266-B265D738D6AD}"/>
              </a:ext>
            </a:extLst>
          </p:cNvPr>
          <p:cNvSpPr txBox="1"/>
          <p:nvPr/>
        </p:nvSpPr>
        <p:spPr>
          <a:xfrm>
            <a:off x="6845561" y="343540"/>
            <a:ext cx="2543099" cy="538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Άρης</a:t>
            </a:r>
          </a:p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Αποστόλης</a:t>
            </a:r>
          </a:p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Φωτεινή</a:t>
            </a:r>
          </a:p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Μάρκος</a:t>
            </a:r>
          </a:p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Μαρία</a:t>
            </a:r>
          </a:p>
          <a:p>
            <a:pPr>
              <a:lnSpc>
                <a:spcPct val="150000"/>
              </a:lnSpc>
            </a:pPr>
            <a:r>
              <a:rPr lang="el-GR" sz="3800" b="1" dirty="0">
                <a:solidFill>
                  <a:srgbClr val="0070C0"/>
                </a:solidFill>
              </a:rPr>
              <a:t>Γιάννης</a:t>
            </a:r>
            <a:r>
              <a:rPr lang="el-GR" sz="4400" b="1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49715DD-439B-4B05-8B62-E88B0390BF81}"/>
              </a:ext>
            </a:extLst>
          </p:cNvPr>
          <p:cNvSpPr txBox="1"/>
          <p:nvPr/>
        </p:nvSpPr>
        <p:spPr>
          <a:xfrm>
            <a:off x="3632150" y="685517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99FF"/>
                </a:solidFill>
              </a:rPr>
              <a:t>♀</a:t>
            </a:r>
            <a:endParaRPr lang="it-IT" sz="7200" b="1" dirty="0">
              <a:solidFill>
                <a:srgbClr val="FF99FF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64907AE-70FA-4C33-BDA4-469D411D228E}"/>
              </a:ext>
            </a:extLst>
          </p:cNvPr>
          <p:cNvSpPr txBox="1"/>
          <p:nvPr/>
        </p:nvSpPr>
        <p:spPr>
          <a:xfrm>
            <a:off x="3632150" y="1451116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♂</a:t>
            </a:r>
            <a:endParaRPr lang="it-IT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833768E-6F4A-4D9D-9032-EC00E723EEF4}"/>
              </a:ext>
            </a:extLst>
          </p:cNvPr>
          <p:cNvSpPr txBox="1"/>
          <p:nvPr/>
        </p:nvSpPr>
        <p:spPr>
          <a:xfrm>
            <a:off x="3630549" y="2334043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♂</a:t>
            </a:r>
            <a:endParaRPr lang="it-IT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65A8239-D6B8-40F0-9557-54D1424E8CC1}"/>
              </a:ext>
            </a:extLst>
          </p:cNvPr>
          <p:cNvSpPr txBox="1"/>
          <p:nvPr/>
        </p:nvSpPr>
        <p:spPr>
          <a:xfrm>
            <a:off x="3638780" y="3216971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♂</a:t>
            </a:r>
            <a:endParaRPr lang="it-IT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32F1DE-0FD3-45EC-BE60-90833762F140}"/>
              </a:ext>
            </a:extLst>
          </p:cNvPr>
          <p:cNvSpPr txBox="1"/>
          <p:nvPr/>
        </p:nvSpPr>
        <p:spPr>
          <a:xfrm>
            <a:off x="3635465" y="4117822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99FF"/>
                </a:solidFill>
              </a:rPr>
              <a:t>♀</a:t>
            </a:r>
            <a:endParaRPr lang="it-IT" sz="7200" b="1" dirty="0">
              <a:solidFill>
                <a:srgbClr val="FF99FF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60F4D02-AD42-4B94-BE75-5A8C5A8C7AD6}"/>
              </a:ext>
            </a:extLst>
          </p:cNvPr>
          <p:cNvSpPr txBox="1"/>
          <p:nvPr/>
        </p:nvSpPr>
        <p:spPr>
          <a:xfrm>
            <a:off x="3638780" y="5102094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99FF"/>
                </a:solidFill>
              </a:rPr>
              <a:t>♀</a:t>
            </a:r>
            <a:endParaRPr lang="it-IT" sz="7200" b="1" dirty="0">
              <a:solidFill>
                <a:srgbClr val="FF99FF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2819096-1637-438E-871B-ABB05D376604}"/>
              </a:ext>
            </a:extLst>
          </p:cNvPr>
          <p:cNvSpPr txBox="1"/>
          <p:nvPr/>
        </p:nvSpPr>
        <p:spPr>
          <a:xfrm>
            <a:off x="9633630" y="685517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♂</a:t>
            </a:r>
            <a:endParaRPr lang="it-IT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1511A0C-0689-4B93-9897-D018C771FCDE}"/>
              </a:ext>
            </a:extLst>
          </p:cNvPr>
          <p:cNvSpPr txBox="1"/>
          <p:nvPr/>
        </p:nvSpPr>
        <p:spPr>
          <a:xfrm>
            <a:off x="9638617" y="1451116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♂</a:t>
            </a:r>
            <a:endParaRPr lang="it-IT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185C795-5C94-4FBD-ADB7-704F5F8CC964}"/>
              </a:ext>
            </a:extLst>
          </p:cNvPr>
          <p:cNvSpPr txBox="1"/>
          <p:nvPr/>
        </p:nvSpPr>
        <p:spPr>
          <a:xfrm>
            <a:off x="9633630" y="2334043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99FF"/>
                </a:solidFill>
              </a:rPr>
              <a:t>♀</a:t>
            </a:r>
            <a:endParaRPr lang="it-IT" sz="7200" b="1" dirty="0">
              <a:solidFill>
                <a:srgbClr val="FF99FF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03716D3-EAA7-4095-85A7-7329986120E2}"/>
              </a:ext>
            </a:extLst>
          </p:cNvPr>
          <p:cNvSpPr txBox="1"/>
          <p:nvPr/>
        </p:nvSpPr>
        <p:spPr>
          <a:xfrm>
            <a:off x="9676087" y="4114223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99FF"/>
                </a:solidFill>
              </a:rPr>
              <a:t>♀</a:t>
            </a:r>
            <a:endParaRPr lang="it-IT" sz="7200" b="1" dirty="0">
              <a:solidFill>
                <a:srgbClr val="FF99FF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453F5E1-7EE7-4988-8200-43170A6C70F1}"/>
              </a:ext>
            </a:extLst>
          </p:cNvPr>
          <p:cNvSpPr txBox="1"/>
          <p:nvPr/>
        </p:nvSpPr>
        <p:spPr>
          <a:xfrm>
            <a:off x="9649984" y="3197381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♂</a:t>
            </a:r>
            <a:endParaRPr lang="it-IT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6DDA49F-34FF-4C27-BC1D-17CC78AC5A90}"/>
              </a:ext>
            </a:extLst>
          </p:cNvPr>
          <p:cNvSpPr txBox="1"/>
          <p:nvPr/>
        </p:nvSpPr>
        <p:spPr>
          <a:xfrm>
            <a:off x="9676087" y="5102093"/>
            <a:ext cx="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50000"/>
                  </a:schemeClr>
                </a:solidFill>
              </a:rPr>
              <a:t>♂</a:t>
            </a:r>
            <a:endParaRPr lang="it-IT" sz="7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C2BD1DD-64A9-4AF3-9245-79A33DE5E62B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16886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7140508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Γεια σου!</a:t>
            </a:r>
            <a:endParaRPr lang="it-IT" sz="3600" b="1" dirty="0">
              <a:solidFill>
                <a:srgbClr val="0070C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077D9D-754D-45A6-A77C-1DAB55A53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0" t="17392" r="49049" b="6232"/>
          <a:stretch/>
        </p:blipFill>
        <p:spPr>
          <a:xfrm>
            <a:off x="442205" y="133841"/>
            <a:ext cx="5505573" cy="595777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3D83FCF-CD58-43DE-AB7F-9688877F9A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216" t="17246" r="12976" b="5217"/>
          <a:stretch/>
        </p:blipFill>
        <p:spPr>
          <a:xfrm>
            <a:off x="5729620" y="208805"/>
            <a:ext cx="4768333" cy="580784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A5AF94-C3CE-481B-9BBB-D71EDD44676D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6523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A5445-E355-4962-8797-772B97BF5A2D}"/>
              </a:ext>
            </a:extLst>
          </p:cNvPr>
          <p:cNvSpPr txBox="1"/>
          <p:nvPr/>
        </p:nvSpPr>
        <p:spPr>
          <a:xfrm>
            <a:off x="7140508" y="432574"/>
            <a:ext cx="308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600" b="1" dirty="0">
                <a:solidFill>
                  <a:srgbClr val="0070C0"/>
                </a:solidFill>
              </a:rPr>
              <a:t>Γεια σου!</a:t>
            </a:r>
            <a:endParaRPr lang="it-IT" sz="3600" b="1" dirty="0">
              <a:solidFill>
                <a:srgbClr val="0070C0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8BAD4FA-9DFF-4E62-8F01-6345FACED4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4" t="41159" r="18478" b="17826"/>
          <a:stretch/>
        </p:blipFill>
        <p:spPr>
          <a:xfrm>
            <a:off x="271176" y="1401416"/>
            <a:ext cx="11649647" cy="405516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7B3733-9E68-44C3-8974-88192B97E43E}"/>
              </a:ext>
            </a:extLst>
          </p:cNvPr>
          <p:cNvSpPr txBox="1"/>
          <p:nvPr/>
        </p:nvSpPr>
        <p:spPr>
          <a:xfrm>
            <a:off x="1802920" y="2760453"/>
            <a:ext cx="414068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</a:t>
            </a:r>
            <a:endParaRPr lang="en-GB" dirty="0"/>
          </a:p>
        </p:txBody>
      </p:sp>
      <p:sp>
        <p:nvSpPr>
          <p:cNvPr id="16" name="CasellaDiTesto 20">
            <a:extLst>
              <a:ext uri="{FF2B5EF4-FFF2-40B4-BE49-F238E27FC236}">
                <a16:creationId xmlns:a16="http://schemas.microsoft.com/office/drawing/2014/main" id="{53FC3D1E-D817-430D-B6F9-86743909D154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</a:t>
            </a:r>
            <a:r>
              <a:rPr lang="it-IT" dirty="0" err="1">
                <a:solidFill>
                  <a:srgbClr val="002060"/>
                </a:solidFill>
              </a:rPr>
              <a:t>July</a:t>
            </a:r>
            <a:r>
              <a:rPr lang="it-IT" dirty="0">
                <a:solidFill>
                  <a:srgbClr val="002060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10510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489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MOSESSO</dc:creator>
  <cp:lastModifiedBy>JACOPO MOSESSO</cp:lastModifiedBy>
  <cp:revision>1</cp:revision>
  <dcterms:created xsi:type="dcterms:W3CDTF">2022-07-27T16:39:26Z</dcterms:created>
  <dcterms:modified xsi:type="dcterms:W3CDTF">2022-07-27T16:40:28Z</dcterms:modified>
</cp:coreProperties>
</file>